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93" r:id="rId2"/>
    <p:sldId id="294" r:id="rId3"/>
    <p:sldId id="257" r:id="rId4"/>
    <p:sldId id="258" r:id="rId5"/>
    <p:sldId id="259" r:id="rId6"/>
    <p:sldId id="288" r:id="rId7"/>
    <p:sldId id="289" r:id="rId8"/>
    <p:sldId id="290" r:id="rId9"/>
    <p:sldId id="260" r:id="rId10"/>
    <p:sldId id="263" r:id="rId11"/>
    <p:sldId id="264" r:id="rId12"/>
    <p:sldId id="265" r:id="rId13"/>
    <p:sldId id="275" r:id="rId14"/>
    <p:sldId id="270" r:id="rId15"/>
    <p:sldId id="268" r:id="rId16"/>
    <p:sldId id="277" r:id="rId17"/>
    <p:sldId id="274" r:id="rId18"/>
    <p:sldId id="291" r:id="rId19"/>
    <p:sldId id="292" r:id="rId20"/>
    <p:sldId id="281" r:id="rId21"/>
    <p:sldId id="279" r:id="rId22"/>
    <p:sldId id="282" r:id="rId23"/>
    <p:sldId id="283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بير المحمادي" initials="عا" lastIdx="2" clrIdx="0">
    <p:extLst>
      <p:ext uri="{19B8F6BF-5375-455C-9EA6-DF929625EA0E}">
        <p15:presenceInfo xmlns:p15="http://schemas.microsoft.com/office/powerpoint/2012/main" userId="10d060f10e1de1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285"/>
    <a:srgbClr val="0095D3"/>
    <a:srgbClr val="F1FFE1"/>
    <a:srgbClr val="589E00"/>
    <a:srgbClr val="EEF8E4"/>
    <a:srgbClr val="CAE8AA"/>
    <a:srgbClr val="F0F0F0"/>
    <a:srgbClr val="EDF7E1"/>
    <a:srgbClr val="FF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0" autoAdjust="0"/>
    <p:restoredTop sz="94660"/>
  </p:normalViewPr>
  <p:slideViewPr>
    <p:cSldViewPr snapToGrid="0">
      <p:cViewPr>
        <p:scale>
          <a:sx n="50" d="100"/>
          <a:sy n="50" d="100"/>
        </p:scale>
        <p:origin x="134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6113A0-3278-413B-82C2-92211A487274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5D21E-CC28-488C-8030-D5C3A87110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7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D21E-CC28-488C-8030-D5C3A8711018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60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8AE7-6331-D2AC-5B74-F43B37629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8D57D4-FE40-3430-AFCF-65ABF80DC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BD877E5-50F9-DD42-9AED-6247743DB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8F30F1-F286-6D53-DE77-43616270E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D21E-CC28-488C-8030-D5C3A8711018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2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D21E-CC28-488C-8030-D5C3A8711018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935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62616F-5E9F-E397-C41F-E87E58C1D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2B7B3C-52E0-9222-DFEC-16C3C3695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ABF725-6A7C-E371-8533-4C4C0003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75C7EC-5B11-2702-6AC4-2C4B9B4F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32CA1B-2FD9-A177-5E2E-FB7233D8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78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DE00D0-4326-0522-61D7-CE9457A8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59AC45-E4E7-BBF9-57A6-45DE17CB6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A8F4F8-99C7-5E4D-5959-0A3F16CF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2689B9-7265-9664-DA7A-1DBF589D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9B3779-8456-C6D3-E39B-2D3D05C1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68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63769AE-4CC5-2830-1237-1D04D33EB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20F96F6-EC96-0623-3444-55B308A74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69C85-4645-B1B2-FC62-1E7AD16D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77857B-3472-010E-DA91-C9590DD1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6D6DEC-F6F1-67FF-AC44-27F7127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2DCCA9-BDF4-FDC6-F6CA-B60623FE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57ACED-9923-FCEC-15E0-07490C49D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BA2736-87B0-5A14-400D-489BC171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835B7C-E930-2B8F-62A0-DF216E0B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5B1568-F985-8A0F-8C38-011B98C0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01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831A09-C1D6-349C-1EA4-A9327F5D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512728-3675-A33E-30D0-DF03B88E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5CCB06-83A9-E257-5242-83077C05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3F3B39-8A2C-3EC8-C988-5724F5C5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40B052-DD7B-5C44-5084-E804A1DC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69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E16428-B6EB-D87A-20FC-4B590F04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04AE07-6F65-9FED-4115-D7281E986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F480EA9-B383-88A0-9098-3EB94842E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24A99D-5E86-423A-3FC8-3CA6FE51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EE82EA6-188F-2FB9-90EC-AB2EF452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877315-FF6E-71E9-EAC4-CF2B402D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64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E500D8-8585-A403-5014-A0A8BFF0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3EED399-CF43-3750-8760-BF149D98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9CA6F3-21B6-F578-5E6C-B24ABDA9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CF5A39E-D627-8125-9173-34A3FD15D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7FB0F55-794A-D59A-4859-7189EEEE5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CAAC068-AD8B-64AD-24FF-3E618F21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96236AA-6C21-1764-009F-B79E92E6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D4B4729-7599-06DE-E836-3796AA56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89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829D3F-B28D-DF37-3037-A2C8D520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82262B-6B03-075A-4B57-3F1F3BFD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76CABB8-0DCF-E21E-3298-FAA93236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3F53B77-E1E9-F5F3-AF0D-09FD0092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83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B45BE7A-B1D4-270C-5EC8-823F77CA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7455B42-CE12-F884-188C-B28D4AD9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3861EC-3D3A-D101-50D1-8D161E05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6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8FB67-A32E-3494-7C65-E9A075C2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2B735F-DDE8-E2F0-0947-EF5D42CD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B219FC7-DEB9-F9B6-89F8-D4F30EE42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5EF0CD-FBBB-9955-1890-323A4047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0596F3-B468-9F1E-98C2-2207175F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3282ED-23A9-3B1E-5DEC-8141B435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14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54A8C2-163E-E236-0565-78A9663B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2EDE3E-AB7B-3E95-9310-1B57755DB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50A5B3-5AD9-5368-619B-0F5FF0E14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22F49C-4933-197C-1CE4-860037AF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8DC6E5-1A63-7F3E-3BA0-721DE0E0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940DD2-20B7-0604-80AD-A3836991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58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A6F487F-DC3D-7228-4FCD-9B291368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22F814-51E0-9EFF-3C5D-D05DDA7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348BFD-B93A-A36C-A383-84ED93A3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8BF5-7219-4D2F-9EAD-E833E5EC387D}" type="datetimeFigureOut">
              <a:rPr lang="ar-SA" smtClean="0"/>
              <a:t>09/11/46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BA2401-FC84-18F6-07EF-1FA899555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4F9E62-F77F-B800-6F10-D80F94791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8C1C-DECE-4B7D-940B-4DF78D4F8B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2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710.png"/><Relationship Id="rId18" Type="http://schemas.openxmlformats.org/officeDocument/2006/relationships/image" Target="../media/image24.png"/><Relationship Id="rId3" Type="http://schemas.openxmlformats.org/officeDocument/2006/relationships/image" Target="../media/image20.png"/><Relationship Id="rId21" Type="http://schemas.openxmlformats.org/officeDocument/2006/relationships/image" Target="../media/image27.png"/><Relationship Id="rId7" Type="http://schemas.openxmlformats.org/officeDocument/2006/relationships/image" Target="../media/image1210.png"/><Relationship Id="rId12" Type="http://schemas.openxmlformats.org/officeDocument/2006/relationships/image" Target="../media/image1610.png"/><Relationship Id="rId17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201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10.png"/><Relationship Id="rId5" Type="http://schemas.openxmlformats.org/officeDocument/2006/relationships/image" Target="../media/image1010.png"/><Relationship Id="rId15" Type="http://schemas.openxmlformats.org/officeDocument/2006/relationships/image" Target="../media/image1910.png"/><Relationship Id="rId10" Type="http://schemas.openxmlformats.org/officeDocument/2006/relationships/image" Target="../media/image1410.png"/><Relationship Id="rId19" Type="http://schemas.openxmlformats.org/officeDocument/2006/relationships/image" Target="../media/image25.png"/><Relationship Id="rId4" Type="http://schemas.openxmlformats.org/officeDocument/2006/relationships/image" Target="../media/image910.png"/><Relationship Id="rId9" Type="http://schemas.openxmlformats.org/officeDocument/2006/relationships/image" Target="../media/image1310.png"/><Relationship Id="rId14" Type="http://schemas.openxmlformats.org/officeDocument/2006/relationships/image" Target="../media/image18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511.pn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1.jpg"/><Relationship Id="rId16" Type="http://schemas.openxmlformats.org/officeDocument/2006/relationships/image" Target="../media/image2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10.png"/><Relationship Id="rId15" Type="http://schemas.openxmlformats.org/officeDocument/2006/relationships/image" Target="../media/image32.png"/><Relationship Id="rId23" Type="http://schemas.openxmlformats.org/officeDocument/2006/relationships/image" Target="../media/image37.png"/><Relationship Id="rId10" Type="http://schemas.openxmlformats.org/officeDocument/2006/relationships/image" Target="../media/image30.png"/><Relationship Id="rId19" Type="http://schemas.openxmlformats.org/officeDocument/2006/relationships/image" Target="../media/image40.png"/><Relationship Id="rId4" Type="http://schemas.openxmlformats.org/officeDocument/2006/relationships/image" Target="../media/image261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3" Type="http://schemas.openxmlformats.org/officeDocument/2006/relationships/image" Target="../media/image74.png"/><Relationship Id="rId34" Type="http://schemas.openxmlformats.org/officeDocument/2006/relationships/image" Target="../media/image86.png"/><Relationship Id="rId42" Type="http://schemas.openxmlformats.org/officeDocument/2006/relationships/image" Target="../media/image47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49.png"/><Relationship Id="rId33" Type="http://schemas.openxmlformats.org/officeDocument/2006/relationships/image" Target="../media/image85.png"/><Relationship Id="rId38" Type="http://schemas.openxmlformats.org/officeDocument/2006/relationships/image" Target="../media/image70.png"/><Relationship Id="rId2" Type="http://schemas.openxmlformats.org/officeDocument/2006/relationships/image" Target="../media/image1.jpg"/><Relationship Id="rId16" Type="http://schemas.openxmlformats.org/officeDocument/2006/relationships/image" Target="../media/image48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32" Type="http://schemas.openxmlformats.org/officeDocument/2006/relationships/image" Target="../media/image8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52.png"/><Relationship Id="rId5" Type="http://schemas.openxmlformats.org/officeDocument/2006/relationships/image" Target="../media/image76.png"/><Relationship Id="rId28" Type="http://schemas.openxmlformats.org/officeDocument/2006/relationships/image" Target="../media/image60.png"/><Relationship Id="rId36" Type="http://schemas.openxmlformats.org/officeDocument/2006/relationships/image" Target="../media/image88.png"/><Relationship Id="rId10" Type="http://schemas.openxmlformats.org/officeDocument/2006/relationships/image" Target="../media/image81.png"/><Relationship Id="rId31" Type="http://schemas.openxmlformats.org/officeDocument/2006/relationships/image" Target="../media/image440.png"/><Relationship Id="rId44" Type="http://schemas.openxmlformats.org/officeDocument/2006/relationships/image" Target="../media/image5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46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87.png"/><Relationship Id="rId43" Type="http://schemas.openxmlformats.org/officeDocument/2006/relationships/image" Target="../media/image4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63.png"/><Relationship Id="rId26" Type="http://schemas.openxmlformats.org/officeDocument/2006/relationships/image" Target="../media/image95.png"/><Relationship Id="rId39" Type="http://schemas.openxmlformats.org/officeDocument/2006/relationships/image" Target="../media/image128.png"/><Relationship Id="rId51" Type="http://schemas.openxmlformats.org/officeDocument/2006/relationships/image" Target="../media/image112.png"/><Relationship Id="rId3" Type="http://schemas.openxmlformats.org/officeDocument/2006/relationships/image" Target="../media/image1.jpg"/><Relationship Id="rId21" Type="http://schemas.openxmlformats.org/officeDocument/2006/relationships/image" Target="../media/image106.png"/><Relationship Id="rId42" Type="http://schemas.openxmlformats.org/officeDocument/2006/relationships/image" Target="../media/image98.png"/><Relationship Id="rId47" Type="http://schemas.openxmlformats.org/officeDocument/2006/relationships/image" Target="../media/image100.png"/><Relationship Id="rId50" Type="http://schemas.openxmlformats.org/officeDocument/2006/relationships/image" Target="../media/image103.png"/><Relationship Id="rId55" Type="http://schemas.openxmlformats.org/officeDocument/2006/relationships/image" Target="../media/image107.png"/><Relationship Id="rId7" Type="http://schemas.openxmlformats.org/officeDocument/2006/relationships/image" Target="../media/image92.png"/><Relationship Id="rId12" Type="http://schemas.openxmlformats.org/officeDocument/2006/relationships/image" Target="../media/image57.png"/><Relationship Id="rId25" Type="http://schemas.openxmlformats.org/officeDocument/2006/relationships/image" Target="../media/image94.png"/><Relationship Id="rId46" Type="http://schemas.openxmlformats.org/officeDocument/2006/relationships/image" Target="../media/image9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6.png"/><Relationship Id="rId41" Type="http://schemas.openxmlformats.org/officeDocument/2006/relationships/image" Target="../media/image132.png"/><Relationship Id="rId54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56.png"/><Relationship Id="rId24" Type="http://schemas.openxmlformats.org/officeDocument/2006/relationships/image" Target="../media/image89.png"/><Relationship Id="rId40" Type="http://schemas.openxmlformats.org/officeDocument/2006/relationships/image" Target="../media/image131.png"/><Relationship Id="rId45" Type="http://schemas.openxmlformats.org/officeDocument/2006/relationships/image" Target="../media/image139.png"/><Relationship Id="rId53" Type="http://schemas.openxmlformats.org/officeDocument/2006/relationships/image" Target="../media/image104.png"/><Relationship Id="rId5" Type="http://schemas.openxmlformats.org/officeDocument/2006/relationships/image" Target="../media/image90.png"/><Relationship Id="rId15" Type="http://schemas.openxmlformats.org/officeDocument/2006/relationships/image" Target="../media/image65.png"/><Relationship Id="rId23" Type="http://schemas.openxmlformats.org/officeDocument/2006/relationships/image" Target="../media/image68.png"/><Relationship Id="rId28" Type="http://schemas.openxmlformats.org/officeDocument/2006/relationships/image" Target="../media/image97.png"/><Relationship Id="rId36" Type="http://schemas.openxmlformats.org/officeDocument/2006/relationships/image" Target="../media/image108.png"/><Relationship Id="rId49" Type="http://schemas.openxmlformats.org/officeDocument/2006/relationships/image" Target="../media/image102.png"/><Relationship Id="rId57" Type="http://schemas.openxmlformats.org/officeDocument/2006/relationships/image" Target="../media/image110.png"/><Relationship Id="rId10" Type="http://schemas.openxmlformats.org/officeDocument/2006/relationships/image" Target="../media/image55.png"/><Relationship Id="rId31" Type="http://schemas.openxmlformats.org/officeDocument/2006/relationships/image" Target="../media/image670.png"/><Relationship Id="rId44" Type="http://schemas.openxmlformats.org/officeDocument/2006/relationships/image" Target="../media/image138.png"/><Relationship Id="rId52" Type="http://schemas.openxmlformats.org/officeDocument/2006/relationships/image" Target="../media/image46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Relationship Id="rId14" Type="http://schemas.openxmlformats.org/officeDocument/2006/relationships/image" Target="../media/image64.png"/><Relationship Id="rId22" Type="http://schemas.openxmlformats.org/officeDocument/2006/relationships/image" Target="../media/image67.png"/><Relationship Id="rId27" Type="http://schemas.openxmlformats.org/officeDocument/2006/relationships/image" Target="../media/image96.png"/><Relationship Id="rId30" Type="http://schemas.openxmlformats.org/officeDocument/2006/relationships/image" Target="../media/image660.png"/><Relationship Id="rId43" Type="http://schemas.openxmlformats.org/officeDocument/2006/relationships/image" Target="../media/image136.png"/><Relationship Id="rId48" Type="http://schemas.openxmlformats.org/officeDocument/2006/relationships/image" Target="../media/image101.png"/><Relationship Id="rId56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26" Type="http://schemas.openxmlformats.org/officeDocument/2006/relationships/image" Target="../media/image166.png"/><Relationship Id="rId39" Type="http://schemas.openxmlformats.org/officeDocument/2006/relationships/image" Target="../media/image179.png"/><Relationship Id="rId3" Type="http://schemas.openxmlformats.org/officeDocument/2006/relationships/image" Target="../media/image145.png"/><Relationship Id="rId21" Type="http://schemas.openxmlformats.org/officeDocument/2006/relationships/image" Target="../media/image161.png"/><Relationship Id="rId34" Type="http://schemas.openxmlformats.org/officeDocument/2006/relationships/image" Target="../media/image174.png"/><Relationship Id="rId7" Type="http://schemas.openxmlformats.org/officeDocument/2006/relationships/image" Target="../media/image149.png"/><Relationship Id="rId12" Type="http://schemas.openxmlformats.org/officeDocument/2006/relationships/image" Target="../media/image114.png"/><Relationship Id="rId17" Type="http://schemas.openxmlformats.org/officeDocument/2006/relationships/image" Target="../media/image159.png"/><Relationship Id="rId25" Type="http://schemas.openxmlformats.org/officeDocument/2006/relationships/image" Target="../media/image165.png"/><Relationship Id="rId33" Type="http://schemas.openxmlformats.org/officeDocument/2006/relationships/image" Target="../media/image173.png"/><Relationship Id="rId38" Type="http://schemas.openxmlformats.org/officeDocument/2006/relationships/image" Target="../media/image178.png"/><Relationship Id="rId2" Type="http://schemas.openxmlformats.org/officeDocument/2006/relationships/image" Target="../media/image1.jpg"/><Relationship Id="rId16" Type="http://schemas.openxmlformats.org/officeDocument/2006/relationships/image" Target="../media/image158.png"/><Relationship Id="rId20" Type="http://schemas.openxmlformats.org/officeDocument/2006/relationships/image" Target="../media/image32.png"/><Relationship Id="rId29" Type="http://schemas.openxmlformats.org/officeDocument/2006/relationships/image" Target="../media/image169.png"/><Relationship Id="rId41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11" Type="http://schemas.openxmlformats.org/officeDocument/2006/relationships/image" Target="../media/image113.png"/><Relationship Id="rId24" Type="http://schemas.openxmlformats.org/officeDocument/2006/relationships/image" Target="../media/image164.png"/><Relationship Id="rId32" Type="http://schemas.openxmlformats.org/officeDocument/2006/relationships/image" Target="../media/image172.png"/><Relationship Id="rId37" Type="http://schemas.openxmlformats.org/officeDocument/2006/relationships/image" Target="../media/image177.png"/><Relationship Id="rId40" Type="http://schemas.openxmlformats.org/officeDocument/2006/relationships/image" Target="../media/image180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36" Type="http://schemas.openxmlformats.org/officeDocument/2006/relationships/image" Target="../media/image176.png"/><Relationship Id="rId10" Type="http://schemas.openxmlformats.org/officeDocument/2006/relationships/image" Target="../media/image1111.png"/><Relationship Id="rId19" Type="http://schemas.openxmlformats.org/officeDocument/2006/relationships/image" Target="../media/image46.png"/><Relationship Id="rId31" Type="http://schemas.openxmlformats.org/officeDocument/2006/relationships/image" Target="../media/image171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Relationship Id="rId35" Type="http://schemas.openxmlformats.org/officeDocument/2006/relationships/image" Target="../media/image1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980.png"/><Relationship Id="rId18" Type="http://schemas.openxmlformats.org/officeDocument/2006/relationships/image" Target="../media/image1030.png"/><Relationship Id="rId26" Type="http://schemas.openxmlformats.org/officeDocument/2006/relationships/image" Target="../media/image123.png"/><Relationship Id="rId39" Type="http://schemas.openxmlformats.org/officeDocument/2006/relationships/image" Target="../media/image196.png"/><Relationship Id="rId3" Type="http://schemas.openxmlformats.org/officeDocument/2006/relationships/image" Target="../media/image1.jpg"/><Relationship Id="rId21" Type="http://schemas.openxmlformats.org/officeDocument/2006/relationships/image" Target="../media/image137.png"/><Relationship Id="rId34" Type="http://schemas.openxmlformats.org/officeDocument/2006/relationships/image" Target="../media/image141.png"/><Relationship Id="rId42" Type="http://schemas.openxmlformats.org/officeDocument/2006/relationships/image" Target="../media/image142.png"/><Relationship Id="rId7" Type="http://schemas.openxmlformats.org/officeDocument/2006/relationships/image" Target="../media/image125.png"/><Relationship Id="rId17" Type="http://schemas.openxmlformats.org/officeDocument/2006/relationships/image" Target="../media/image133.png"/><Relationship Id="rId25" Type="http://schemas.openxmlformats.org/officeDocument/2006/relationships/image" Target="../media/image120.png"/><Relationship Id="rId33" Type="http://schemas.openxmlformats.org/officeDocument/2006/relationships/image" Target="../media/image1190.png"/><Relationship Id="rId38" Type="http://schemas.openxmlformats.org/officeDocument/2006/relationships/image" Target="../media/image195.png"/><Relationship Id="rId46" Type="http://schemas.openxmlformats.org/officeDocument/2006/relationships/image" Target="../media/image1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0.png"/><Relationship Id="rId20" Type="http://schemas.openxmlformats.org/officeDocument/2006/relationships/image" Target="../media/image116.png"/><Relationship Id="rId29" Type="http://schemas.openxmlformats.org/officeDocument/2006/relationships/image" Target="../media/image135.pn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24" Type="http://schemas.openxmlformats.org/officeDocument/2006/relationships/image" Target="../media/image119.png"/><Relationship Id="rId37" Type="http://schemas.openxmlformats.org/officeDocument/2006/relationships/image" Target="../media/image194.png"/><Relationship Id="rId40" Type="http://schemas.openxmlformats.org/officeDocument/2006/relationships/image" Target="../media/image46.png"/><Relationship Id="rId45" Type="http://schemas.openxmlformats.org/officeDocument/2006/relationships/image" Target="../media/image200.png"/><Relationship Id="rId5" Type="http://schemas.openxmlformats.org/officeDocument/2006/relationships/image" Target="../media/image121.png"/><Relationship Id="rId15" Type="http://schemas.openxmlformats.org/officeDocument/2006/relationships/image" Target="../media/image129.png"/><Relationship Id="rId23" Type="http://schemas.openxmlformats.org/officeDocument/2006/relationships/image" Target="../media/image118.png"/><Relationship Id="rId28" Type="http://schemas.openxmlformats.org/officeDocument/2006/relationships/image" Target="../media/image127.png"/><Relationship Id="rId36" Type="http://schemas.openxmlformats.org/officeDocument/2006/relationships/image" Target="../media/image193.png"/><Relationship Id="rId19" Type="http://schemas.openxmlformats.org/officeDocument/2006/relationships/image" Target="../media/image134.png"/><Relationship Id="rId31" Type="http://schemas.openxmlformats.org/officeDocument/2006/relationships/image" Target="../media/image140.png"/><Relationship Id="rId44" Type="http://schemas.openxmlformats.org/officeDocument/2006/relationships/image" Target="../media/image144.png"/><Relationship Id="rId4" Type="http://schemas.openxmlformats.org/officeDocument/2006/relationships/image" Target="../media/image115.png"/><Relationship Id="rId14" Type="http://schemas.openxmlformats.org/officeDocument/2006/relationships/image" Target="../media/image990.png"/><Relationship Id="rId22" Type="http://schemas.openxmlformats.org/officeDocument/2006/relationships/image" Target="../media/image117.png"/><Relationship Id="rId27" Type="http://schemas.openxmlformats.org/officeDocument/2006/relationships/image" Target="../media/image124.png"/><Relationship Id="rId30" Type="http://schemas.openxmlformats.org/officeDocument/2006/relationships/image" Target="../media/image190.png"/><Relationship Id="rId35" Type="http://schemas.openxmlformats.org/officeDocument/2006/relationships/image" Target="../media/image192.png"/><Relationship Id="rId43" Type="http://schemas.openxmlformats.org/officeDocument/2006/relationships/image" Target="../media/image1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201.png"/><Relationship Id="rId3" Type="http://schemas.openxmlformats.org/officeDocument/2006/relationships/image" Target="../media/image184.png"/><Relationship Id="rId21" Type="http://schemas.openxmlformats.org/officeDocument/2006/relationships/image" Target="../media/image2070.png"/><Relationship Id="rId7" Type="http://schemas.openxmlformats.org/officeDocument/2006/relationships/image" Target="../media/image188.png"/><Relationship Id="rId12" Type="http://schemas.openxmlformats.org/officeDocument/2006/relationships/image" Target="../media/image199.png"/><Relationship Id="rId17" Type="http://schemas.openxmlformats.org/officeDocument/2006/relationships/image" Target="../media/image203.png"/><Relationship Id="rId25" Type="http://schemas.openxmlformats.org/officeDocument/2006/relationships/image" Target="../media/image239.png"/><Relationship Id="rId2" Type="http://schemas.openxmlformats.org/officeDocument/2006/relationships/image" Target="../media/image1.jpg"/><Relationship Id="rId16" Type="http://schemas.openxmlformats.org/officeDocument/2006/relationships/image" Target="../media/image208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1" Type="http://schemas.openxmlformats.org/officeDocument/2006/relationships/image" Target="../media/image198.png"/><Relationship Id="rId24" Type="http://schemas.openxmlformats.org/officeDocument/2006/relationships/image" Target="../media/image238.png"/><Relationship Id="rId5" Type="http://schemas.openxmlformats.org/officeDocument/2006/relationships/image" Target="../media/image186.png"/><Relationship Id="rId15" Type="http://schemas.openxmlformats.org/officeDocument/2006/relationships/image" Target="../media/image207.png"/><Relationship Id="rId23" Type="http://schemas.openxmlformats.org/officeDocument/2006/relationships/image" Target="../media/image237.png"/><Relationship Id="rId10" Type="http://schemas.openxmlformats.org/officeDocument/2006/relationships/image" Target="../media/image197.png"/><Relationship Id="rId19" Type="http://schemas.openxmlformats.org/officeDocument/2006/relationships/image" Target="../media/image233.png"/><Relationship Id="rId4" Type="http://schemas.openxmlformats.org/officeDocument/2006/relationships/image" Target="../media/image185.png"/><Relationship Id="rId9" Type="http://schemas.openxmlformats.org/officeDocument/2006/relationships/image" Target="../media/image191.png"/><Relationship Id="rId14" Type="http://schemas.openxmlformats.org/officeDocument/2006/relationships/image" Target="../media/image202.png"/><Relationship Id="rId22" Type="http://schemas.openxmlformats.org/officeDocument/2006/relationships/image" Target="../media/image2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09.png"/><Relationship Id="rId26" Type="http://schemas.openxmlformats.org/officeDocument/2006/relationships/image" Target="../media/image229.png"/><Relationship Id="rId3" Type="http://schemas.openxmlformats.org/officeDocument/2006/relationships/image" Target="../media/image1.jpg"/><Relationship Id="rId21" Type="http://schemas.openxmlformats.org/officeDocument/2006/relationships/image" Target="../media/image226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5" Type="http://schemas.openxmlformats.org/officeDocument/2006/relationships/image" Target="../media/image2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2.png"/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24" Type="http://schemas.openxmlformats.org/officeDocument/2006/relationships/image" Target="../media/image227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23" Type="http://schemas.openxmlformats.org/officeDocument/2006/relationships/image" Target="../media/image243.png"/><Relationship Id="rId10" Type="http://schemas.openxmlformats.org/officeDocument/2006/relationships/image" Target="../media/image216.png"/><Relationship Id="rId19" Type="http://schemas.openxmlformats.org/officeDocument/2006/relationships/image" Target="../media/image224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Relationship Id="rId22" Type="http://schemas.openxmlformats.org/officeDocument/2006/relationships/image" Target="../media/image2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254.png"/><Relationship Id="rId18" Type="http://schemas.openxmlformats.org/officeDocument/2006/relationships/image" Target="../media/image259.png"/><Relationship Id="rId26" Type="http://schemas.openxmlformats.org/officeDocument/2006/relationships/image" Target="../media/image267.png"/><Relationship Id="rId39" Type="http://schemas.openxmlformats.org/officeDocument/2006/relationships/image" Target="../media/image280.png"/><Relationship Id="rId3" Type="http://schemas.openxmlformats.org/officeDocument/2006/relationships/image" Target="../media/image248.png"/><Relationship Id="rId21" Type="http://schemas.openxmlformats.org/officeDocument/2006/relationships/image" Target="../media/image262.png"/><Relationship Id="rId34" Type="http://schemas.openxmlformats.org/officeDocument/2006/relationships/image" Target="../media/image275.png"/><Relationship Id="rId42" Type="http://schemas.openxmlformats.org/officeDocument/2006/relationships/image" Target="../media/image283.png"/><Relationship Id="rId7" Type="http://schemas.openxmlformats.org/officeDocument/2006/relationships/image" Target="../media/image310.png"/><Relationship Id="rId12" Type="http://schemas.openxmlformats.org/officeDocument/2006/relationships/image" Target="../media/image253.png"/><Relationship Id="rId17" Type="http://schemas.openxmlformats.org/officeDocument/2006/relationships/image" Target="../media/image258.png"/><Relationship Id="rId25" Type="http://schemas.openxmlformats.org/officeDocument/2006/relationships/image" Target="../media/image266.png"/><Relationship Id="rId33" Type="http://schemas.openxmlformats.org/officeDocument/2006/relationships/image" Target="../media/image274.png"/><Relationship Id="rId38" Type="http://schemas.openxmlformats.org/officeDocument/2006/relationships/image" Target="../media/image279.png"/><Relationship Id="rId2" Type="http://schemas.openxmlformats.org/officeDocument/2006/relationships/image" Target="../media/image1.jpg"/><Relationship Id="rId16" Type="http://schemas.openxmlformats.org/officeDocument/2006/relationships/image" Target="../media/image257.png"/><Relationship Id="rId20" Type="http://schemas.openxmlformats.org/officeDocument/2006/relationships/image" Target="../media/image261.png"/><Relationship Id="rId29" Type="http://schemas.openxmlformats.org/officeDocument/2006/relationships/image" Target="../media/image270.png"/><Relationship Id="rId41" Type="http://schemas.openxmlformats.org/officeDocument/2006/relationships/image" Target="../media/image2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1" Type="http://schemas.openxmlformats.org/officeDocument/2006/relationships/image" Target="../media/image252.png"/><Relationship Id="rId24" Type="http://schemas.openxmlformats.org/officeDocument/2006/relationships/image" Target="../media/image265.png"/><Relationship Id="rId32" Type="http://schemas.openxmlformats.org/officeDocument/2006/relationships/image" Target="../media/image273.png"/><Relationship Id="rId37" Type="http://schemas.openxmlformats.org/officeDocument/2006/relationships/image" Target="../media/image278.png"/><Relationship Id="rId40" Type="http://schemas.openxmlformats.org/officeDocument/2006/relationships/image" Target="../media/image281.png"/><Relationship Id="rId5" Type="http://schemas.openxmlformats.org/officeDocument/2006/relationships/image" Target="../media/image249.png"/><Relationship Id="rId15" Type="http://schemas.openxmlformats.org/officeDocument/2006/relationships/image" Target="../media/image256.png"/><Relationship Id="rId23" Type="http://schemas.openxmlformats.org/officeDocument/2006/relationships/image" Target="../media/image264.png"/><Relationship Id="rId28" Type="http://schemas.openxmlformats.org/officeDocument/2006/relationships/image" Target="../media/image269.png"/><Relationship Id="rId36" Type="http://schemas.openxmlformats.org/officeDocument/2006/relationships/image" Target="../media/image277.png"/><Relationship Id="rId10" Type="http://schemas.openxmlformats.org/officeDocument/2006/relationships/image" Target="../media/image2510.png"/><Relationship Id="rId19" Type="http://schemas.openxmlformats.org/officeDocument/2006/relationships/image" Target="../media/image260.png"/><Relationship Id="rId31" Type="http://schemas.openxmlformats.org/officeDocument/2006/relationships/image" Target="../media/image272.png"/><Relationship Id="rId4" Type="http://schemas.openxmlformats.org/officeDocument/2006/relationships/image" Target="../media/image307.png"/><Relationship Id="rId9" Type="http://schemas.openxmlformats.org/officeDocument/2006/relationships/image" Target="../media/image231.png"/><Relationship Id="rId14" Type="http://schemas.openxmlformats.org/officeDocument/2006/relationships/image" Target="../media/image255.png"/><Relationship Id="rId22" Type="http://schemas.openxmlformats.org/officeDocument/2006/relationships/image" Target="../media/image263.png"/><Relationship Id="rId27" Type="http://schemas.openxmlformats.org/officeDocument/2006/relationships/image" Target="../media/image268.png"/><Relationship Id="rId30" Type="http://schemas.openxmlformats.org/officeDocument/2006/relationships/image" Target="../media/image271.png"/><Relationship Id="rId35" Type="http://schemas.openxmlformats.org/officeDocument/2006/relationships/image" Target="../media/image276.png"/><Relationship Id="rId43" Type="http://schemas.openxmlformats.org/officeDocument/2006/relationships/image" Target="../media/image284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.png"/><Relationship Id="rId3" Type="http://schemas.openxmlformats.org/officeDocument/2006/relationships/image" Target="../media/image232.png"/><Relationship Id="rId21" Type="http://schemas.openxmlformats.org/officeDocument/2006/relationships/image" Target="../media/image235.png"/><Relationship Id="rId25" Type="http://schemas.openxmlformats.org/officeDocument/2006/relationships/image" Target="../media/image209.png"/><Relationship Id="rId2" Type="http://schemas.openxmlformats.org/officeDocument/2006/relationships/image" Target="../media/image1.jpg"/><Relationship Id="rId20" Type="http://schemas.openxmlformats.org/officeDocument/2006/relationships/image" Target="../media/image234.png"/><Relationship Id="rId29" Type="http://schemas.openxmlformats.org/officeDocument/2006/relationships/image" Target="../media/image251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244.png"/><Relationship Id="rId32" Type="http://schemas.openxmlformats.org/officeDocument/2006/relationships/image" Target="../media/image287.png"/><Relationship Id="rId23" Type="http://schemas.openxmlformats.org/officeDocument/2006/relationships/image" Target="../media/image241.png"/><Relationship Id="rId28" Type="http://schemas.openxmlformats.org/officeDocument/2006/relationships/image" Target="../media/image247.png"/><Relationship Id="rId31" Type="http://schemas.openxmlformats.org/officeDocument/2006/relationships/image" Target="../media/image286.png"/><Relationship Id="rId22" Type="http://schemas.openxmlformats.org/officeDocument/2006/relationships/image" Target="../media/image240.png"/><Relationship Id="rId27" Type="http://schemas.openxmlformats.org/officeDocument/2006/relationships/image" Target="../media/image246.png"/><Relationship Id="rId30" Type="http://schemas.openxmlformats.org/officeDocument/2006/relationships/image" Target="../media/image2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7" Type="http://schemas.openxmlformats.org/officeDocument/2006/relationships/image" Target="../media/image18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1.png"/><Relationship Id="rId5" Type="http://schemas.openxmlformats.org/officeDocument/2006/relationships/image" Target="../media/image1611.png"/><Relationship Id="rId4" Type="http://schemas.openxmlformats.org/officeDocument/2006/relationships/image" Target="../media/image1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36D8E-4A99-77E4-AC90-922991B8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2F497F7-66DB-66E6-3DE8-C2E379199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1FC3707-094E-F723-74A8-F56AC58CF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662609"/>
            <a:ext cx="9645099" cy="54786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A27BEF8-E187-33AD-953F-B803DAC9C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3" y="1691082"/>
            <a:ext cx="6917724" cy="35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6F7A6-2EA1-BF0D-C6DB-DDD65164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88BF250-68BC-6A00-B242-44352607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CF8DED3E-EC87-2D3D-3CD6-E7085CE3F9A6}"/>
              </a:ext>
            </a:extLst>
          </p:cNvPr>
          <p:cNvSpPr/>
          <p:nvPr/>
        </p:nvSpPr>
        <p:spPr>
          <a:xfrm>
            <a:off x="8368748" y="697889"/>
            <a:ext cx="2769996" cy="693590"/>
          </a:xfrm>
          <a:prstGeom prst="flowChartTerminator">
            <a:avLst/>
          </a:prstGeom>
          <a:solidFill>
            <a:srgbClr val="FF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</a:t>
            </a:r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فهمك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8F66A8F-F71D-C238-0FF8-B2AD825DABB1}"/>
                  </a:ext>
                </a:extLst>
              </p:cNvPr>
              <p:cNvSpPr txBox="1"/>
              <p:nvPr/>
            </p:nvSpPr>
            <p:spPr>
              <a:xfrm>
                <a:off x="8733183" y="4161180"/>
                <a:ext cx="218660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السعة </a:t>
                </a:r>
                <a14:m>
                  <m:oMath xmlns:m="http://schemas.openxmlformats.org/officeDocument/2006/math">
                    <m:r>
                      <a:rPr lang="ar-SA" sz="3200" b="1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SA" sz="3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8F66A8F-F71D-C238-0FF8-B2AD825D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183" y="4161180"/>
                <a:ext cx="2186608" cy="584775"/>
              </a:xfrm>
              <a:prstGeom prst="rect">
                <a:avLst/>
              </a:prstGeom>
              <a:blipFill>
                <a:blip r:embed="rId3"/>
                <a:stretch>
                  <a:fillRect t="-16667" r="-8659" b="-3854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1712AD3-89E1-0FCF-9936-E7037FACBB86}"/>
                  </a:ext>
                </a:extLst>
              </p:cNvPr>
              <p:cNvSpPr txBox="1"/>
              <p:nvPr/>
            </p:nvSpPr>
            <p:spPr>
              <a:xfrm>
                <a:off x="7553742" y="4684645"/>
                <a:ext cx="3703984" cy="8519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طول</a:t>
                </a:r>
                <a:r>
                  <a:rPr lang="ar-SA" sz="3200" b="1" dirty="0"/>
                  <a:t> </a:t>
                </a:r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الدورة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2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2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SA" sz="32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smtClean="0">
                                <a:ln w="0"/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ar-SA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ar-SA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1712AD3-89E1-0FCF-9936-E7037FACB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42" y="4684645"/>
                <a:ext cx="3703984" cy="851900"/>
              </a:xfrm>
              <a:prstGeom prst="rect">
                <a:avLst/>
              </a:prstGeom>
              <a:blipFill>
                <a:blip r:embed="rId4"/>
                <a:stretch>
                  <a:fillRect r="-5099" b="-78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866FEE36-728D-CB6A-5875-8476D4590B90}"/>
                  </a:ext>
                </a:extLst>
              </p:cNvPr>
              <p:cNvSpPr txBox="1"/>
              <p:nvPr/>
            </p:nvSpPr>
            <p:spPr>
              <a:xfrm>
                <a:off x="6016488" y="4744275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866FEE36-728D-CB6A-5875-8476D4590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88" y="4744275"/>
                <a:ext cx="13384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4735F07-3547-724C-3D2C-74AFDECD2A28}"/>
              </a:ext>
            </a:extLst>
          </p:cNvPr>
          <p:cNvGrpSpPr/>
          <p:nvPr/>
        </p:nvGrpSpPr>
        <p:grpSpPr>
          <a:xfrm>
            <a:off x="1802296" y="1534992"/>
            <a:ext cx="9290066" cy="1857565"/>
            <a:chOff x="1802296" y="1534992"/>
            <a:chExt cx="9290066" cy="1857565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1659A86-610A-138E-9F73-E77FC854D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62516"/>
            <a:stretch/>
          </p:blipFill>
          <p:spPr>
            <a:xfrm>
              <a:off x="1802296" y="1534992"/>
              <a:ext cx="9290066" cy="572103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5FEAA73-21C1-2A56-771E-CC3CA595E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3620" t="40524" b="7380"/>
            <a:stretch/>
          </p:blipFill>
          <p:spPr>
            <a:xfrm>
              <a:off x="7500731" y="2597427"/>
              <a:ext cx="3425978" cy="79513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0731C63-884E-0F17-8671-282041E16FCE}"/>
                  </a:ext>
                </a:extLst>
              </p:cNvPr>
              <p:cNvSpPr txBox="1"/>
              <p:nvPr/>
            </p:nvSpPr>
            <p:spPr>
              <a:xfrm>
                <a:off x="7540487" y="2140224"/>
                <a:ext cx="253779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20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0731C63-884E-0F17-8671-282041E1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487" y="2140224"/>
                <a:ext cx="25377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07462147-7B28-6BDB-0281-D2F3A535B17B}"/>
                  </a:ext>
                </a:extLst>
              </p:cNvPr>
              <p:cNvSpPr/>
              <p:nvPr/>
            </p:nvSpPr>
            <p:spPr>
              <a:xfrm>
                <a:off x="8295861" y="4161184"/>
                <a:ext cx="646672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32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07462147-7B28-6BDB-0281-D2F3A535B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861" y="4161184"/>
                <a:ext cx="64667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A04F6D4F-EA29-6A6B-D423-61A752CECE0A}"/>
                  </a:ext>
                </a:extLst>
              </p:cNvPr>
              <p:cNvSpPr/>
              <p:nvPr/>
            </p:nvSpPr>
            <p:spPr>
              <a:xfrm>
                <a:off x="7394713" y="5028048"/>
                <a:ext cx="702364" cy="7838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cap="none" spc="0" dirty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cap="none" spc="0" dirty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cap="none" spc="0" dirty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4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A04F6D4F-EA29-6A6B-D423-61A752CEC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13" y="5028048"/>
                <a:ext cx="702364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F0883C5D-9275-10A9-47C3-E5559E4B55A5}"/>
                  </a:ext>
                </a:extLst>
              </p:cNvPr>
              <p:cNvSpPr txBox="1"/>
              <p:nvPr/>
            </p:nvSpPr>
            <p:spPr>
              <a:xfrm>
                <a:off x="7182678" y="4651513"/>
                <a:ext cx="1603515" cy="7838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/>
                      </m:f>
                      <m:r>
                        <a:rPr lang="ar-SA" sz="24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F0883C5D-9275-10A9-47C3-E5559E4B5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678" y="4651513"/>
                <a:ext cx="1603515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EFF1863-4490-E2AA-74FB-FDEC79E67F59}"/>
              </a:ext>
            </a:extLst>
          </p:cNvPr>
          <p:cNvGrpSpPr/>
          <p:nvPr/>
        </p:nvGrpSpPr>
        <p:grpSpPr>
          <a:xfrm>
            <a:off x="8030820" y="3246781"/>
            <a:ext cx="861392" cy="883811"/>
            <a:chOff x="4267200" y="2955234"/>
            <a:chExt cx="861392" cy="883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D10AFC3E-012C-08EA-27FB-024750770B89}"/>
                    </a:ext>
                  </a:extLst>
                </p:cNvPr>
                <p:cNvSpPr txBox="1"/>
                <p:nvPr/>
              </p:nvSpPr>
              <p:spPr>
                <a:xfrm>
                  <a:off x="4267200" y="3254270"/>
                  <a:ext cx="86139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ar-SA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D10AFC3E-012C-08EA-27FB-024750770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254270"/>
                  <a:ext cx="861392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رابط كسهم مستقيم 2">
              <a:extLst>
                <a:ext uri="{FF2B5EF4-FFF2-40B4-BE49-F238E27FC236}">
                  <a16:creationId xmlns:a16="http://schemas.microsoft.com/office/drawing/2014/main" id="{2F3DFB0B-862C-EE3D-5F81-7C319F7B57EF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2955234"/>
              <a:ext cx="0" cy="3445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816F486-C756-E839-91EE-1540A7D19FBE}"/>
              </a:ext>
            </a:extLst>
          </p:cNvPr>
          <p:cNvGrpSpPr/>
          <p:nvPr/>
        </p:nvGrpSpPr>
        <p:grpSpPr>
          <a:xfrm>
            <a:off x="9124122" y="3359426"/>
            <a:ext cx="861392" cy="883812"/>
            <a:chOff x="4174434" y="2928730"/>
            <a:chExt cx="861392" cy="883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3AA355B9-13CB-8B04-F6CC-96DA7F70B43C}"/>
                    </a:ext>
                  </a:extLst>
                </p:cNvPr>
                <p:cNvSpPr txBox="1"/>
                <p:nvPr/>
              </p:nvSpPr>
              <p:spPr>
                <a:xfrm>
                  <a:off x="4174434" y="3227767"/>
                  <a:ext cx="86139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ar-SA" sz="3200" b="1" i="1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3AA355B9-13CB-8B04-F6CC-96DA7F70B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434" y="3227767"/>
                  <a:ext cx="861392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رابط كسهم مستقيم 12">
              <a:extLst>
                <a:ext uri="{FF2B5EF4-FFF2-40B4-BE49-F238E27FC236}">
                  <a16:creationId xmlns:a16="http://schemas.microsoft.com/office/drawing/2014/main" id="{A1E4182E-31FA-F0F9-C0E8-1E607CB1F33C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598504" y="2928730"/>
              <a:ext cx="6626" cy="29903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E03E5E78-66B7-0580-105F-65EF57780C5A}"/>
              </a:ext>
            </a:extLst>
          </p:cNvPr>
          <p:cNvCxnSpPr>
            <a:cxnSpLocks/>
          </p:cNvCxnSpPr>
          <p:nvPr/>
        </p:nvCxnSpPr>
        <p:spPr>
          <a:xfrm>
            <a:off x="5976731" y="2570922"/>
            <a:ext cx="0" cy="3631096"/>
          </a:xfrm>
          <a:prstGeom prst="line">
            <a:avLst/>
          </a:prstGeom>
          <a:ln w="19050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صورة 32">
            <a:extLst>
              <a:ext uri="{FF2B5EF4-FFF2-40B4-BE49-F238E27FC236}">
                <a16:creationId xmlns:a16="http://schemas.microsoft.com/office/drawing/2014/main" id="{A38C6479-E6EC-E6BB-6A30-06CC77DA8F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5733" r="70258" b="13458"/>
          <a:stretch/>
        </p:blipFill>
        <p:spPr>
          <a:xfrm>
            <a:off x="2557670" y="2570921"/>
            <a:ext cx="3366053" cy="622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6BBE0165-C390-58DC-DAC2-CAEE4DE797F0}"/>
                  </a:ext>
                </a:extLst>
              </p:cNvPr>
              <p:cNvSpPr txBox="1"/>
              <p:nvPr/>
            </p:nvSpPr>
            <p:spPr>
              <a:xfrm>
                <a:off x="2537792" y="2173354"/>
                <a:ext cx="253779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320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6BBE0165-C390-58DC-DAC2-CAEE4DE79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792" y="2173354"/>
                <a:ext cx="253779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35870571-6A29-0138-87E4-E5F3826753A8}"/>
              </a:ext>
            </a:extLst>
          </p:cNvPr>
          <p:cNvGrpSpPr/>
          <p:nvPr/>
        </p:nvGrpSpPr>
        <p:grpSpPr>
          <a:xfrm>
            <a:off x="3094383" y="3094381"/>
            <a:ext cx="861392" cy="804297"/>
            <a:chOff x="4214191" y="2955234"/>
            <a:chExt cx="861392" cy="804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705D80EA-3DDB-FE0A-F059-9425E8CF80AE}"/>
                    </a:ext>
                  </a:extLst>
                </p:cNvPr>
                <p:cNvSpPr txBox="1"/>
                <p:nvPr/>
              </p:nvSpPr>
              <p:spPr>
                <a:xfrm>
                  <a:off x="4214191" y="3174756"/>
                  <a:ext cx="86139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ar-SA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705D80EA-3DDB-FE0A-F059-9425E8CF80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191" y="3174756"/>
                  <a:ext cx="861392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رابط كسهم مستقيم 36">
              <a:extLst>
                <a:ext uri="{FF2B5EF4-FFF2-40B4-BE49-F238E27FC236}">
                  <a16:creationId xmlns:a16="http://schemas.microsoft.com/office/drawing/2014/main" id="{08B23A7F-93F9-8C87-CE07-1DE8328596DA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2955234"/>
              <a:ext cx="0" cy="3445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97497AAA-B5D8-29F5-563B-F2BF8F795CB7}"/>
              </a:ext>
            </a:extLst>
          </p:cNvPr>
          <p:cNvGrpSpPr/>
          <p:nvPr/>
        </p:nvGrpSpPr>
        <p:grpSpPr>
          <a:xfrm>
            <a:off x="4055166" y="3061250"/>
            <a:ext cx="861392" cy="883811"/>
            <a:chOff x="4267200" y="2955234"/>
            <a:chExt cx="861392" cy="883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404F7237-2E39-7A7B-28B8-83C126A306EE}"/>
                    </a:ext>
                  </a:extLst>
                </p:cNvPr>
                <p:cNvSpPr txBox="1"/>
                <p:nvPr/>
              </p:nvSpPr>
              <p:spPr>
                <a:xfrm>
                  <a:off x="4267200" y="3254270"/>
                  <a:ext cx="86139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ar-SA" sz="3200" b="1" i="1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404F7237-2E39-7A7B-28B8-83C126A30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254270"/>
                  <a:ext cx="861392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رابط كسهم مستقيم 42">
              <a:extLst>
                <a:ext uri="{FF2B5EF4-FFF2-40B4-BE49-F238E27FC236}">
                  <a16:creationId xmlns:a16="http://schemas.microsoft.com/office/drawing/2014/main" id="{9547E631-3136-603F-AC2F-692AFAE6E67C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2955234"/>
              <a:ext cx="0" cy="3445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9F6B4731-F848-4A3F-C655-645CCD5A41AE}"/>
                  </a:ext>
                </a:extLst>
              </p:cNvPr>
              <p:cNvSpPr txBox="1"/>
              <p:nvPr/>
            </p:nvSpPr>
            <p:spPr>
              <a:xfrm>
                <a:off x="3452191" y="3982275"/>
                <a:ext cx="218660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السعة </a:t>
                </a:r>
                <a14:m>
                  <m:oMath xmlns:m="http://schemas.openxmlformats.org/officeDocument/2006/math">
                    <m:r>
                      <a:rPr lang="ar-SA" sz="3200" b="1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SA" sz="3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9F6B4731-F848-4A3F-C655-645CCD5A4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191" y="3982275"/>
                <a:ext cx="2186608" cy="584775"/>
              </a:xfrm>
              <a:prstGeom prst="rect">
                <a:avLst/>
              </a:prstGeom>
              <a:blipFill>
                <a:blip r:embed="rId16"/>
                <a:stretch>
                  <a:fillRect t="-15625" r="-8635" b="-3854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E5F26483-A9A2-5DE7-717E-6644A2248BC5}"/>
                  </a:ext>
                </a:extLst>
              </p:cNvPr>
              <p:cNvSpPr/>
              <p:nvPr/>
            </p:nvSpPr>
            <p:spPr>
              <a:xfrm>
                <a:off x="3087757" y="3969027"/>
                <a:ext cx="441262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32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E5F26483-A9A2-5DE7-717E-6644A2248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757" y="3969027"/>
                <a:ext cx="441262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A3A03E34-0666-575A-42D6-64EB3279C386}"/>
                  </a:ext>
                </a:extLst>
              </p:cNvPr>
              <p:cNvSpPr txBox="1"/>
              <p:nvPr/>
            </p:nvSpPr>
            <p:spPr>
              <a:xfrm>
                <a:off x="2179985" y="4704522"/>
                <a:ext cx="3703984" cy="8519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طول</a:t>
                </a:r>
                <a:r>
                  <a:rPr lang="ar-SA" sz="2800" b="1" dirty="0"/>
                  <a:t> </a:t>
                </a:r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الدورة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2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2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SA" sz="32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smtClean="0">
                                <a:ln w="0"/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ar-SA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ar-SA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A3A03E34-0666-575A-42D6-64EB3279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985" y="4704522"/>
                <a:ext cx="3703984" cy="851900"/>
              </a:xfrm>
              <a:prstGeom prst="rect">
                <a:avLst/>
              </a:prstGeom>
              <a:blipFill>
                <a:blip r:embed="rId18"/>
                <a:stretch>
                  <a:fillRect r="-4448" b="-287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مستطيل 47">
            <a:extLst>
              <a:ext uri="{FF2B5EF4-FFF2-40B4-BE49-F238E27FC236}">
                <a16:creationId xmlns:a16="http://schemas.microsoft.com/office/drawing/2014/main" id="{14B3F9A2-B5AC-FA7F-7E79-C73DB4C1DBB3}"/>
              </a:ext>
            </a:extLst>
          </p:cNvPr>
          <p:cNvSpPr/>
          <p:nvPr/>
        </p:nvSpPr>
        <p:spPr>
          <a:xfrm>
            <a:off x="8315739" y="2657062"/>
            <a:ext cx="288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32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7D105232-46EB-1145-F4E7-7E11BEC70358}"/>
                  </a:ext>
                </a:extLst>
              </p:cNvPr>
              <p:cNvSpPr txBox="1"/>
              <p:nvPr/>
            </p:nvSpPr>
            <p:spPr>
              <a:xfrm>
                <a:off x="1861933" y="4618382"/>
                <a:ext cx="1669774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8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ar-SA" sz="28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/>
                      </m:f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7D105232-46EB-1145-F4E7-7E11BEC70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33" y="4618382"/>
                <a:ext cx="1669774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49724755-CF73-5A8F-339D-DFD90C5A3989}"/>
                  </a:ext>
                </a:extLst>
              </p:cNvPr>
              <p:cNvSpPr/>
              <p:nvPr/>
            </p:nvSpPr>
            <p:spPr>
              <a:xfrm>
                <a:off x="2100468" y="5061176"/>
                <a:ext cx="702364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8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49724755-CF73-5A8F-339D-DFD90C5A3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68" y="5061176"/>
                <a:ext cx="70236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252D652-5FB4-42A8-FC39-B58EBF2A8197}"/>
                  </a:ext>
                </a:extLst>
              </p:cNvPr>
              <p:cNvSpPr txBox="1"/>
              <p:nvPr/>
            </p:nvSpPr>
            <p:spPr>
              <a:xfrm>
                <a:off x="834887" y="4784035"/>
                <a:ext cx="132521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ar-SA" sz="3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32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252D652-5FB4-42A8-FC39-B58EBF2A8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7" y="4784035"/>
                <a:ext cx="1325218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0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6" grpId="0"/>
      <p:bldP spid="23" grpId="0"/>
      <p:bldP spid="27" grpId="0"/>
      <p:bldP spid="28" grpId="0"/>
      <p:bldP spid="31" grpId="0"/>
      <p:bldP spid="34" grpId="0"/>
      <p:bldP spid="44" grpId="0"/>
      <p:bldP spid="45" grpId="0"/>
      <p:bldP spid="48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5435-D3E0-CC0F-7796-85D529B6D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74C2938-492F-9490-CB9D-C8D4173C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AF075180-12EE-BC3A-0469-9077D87E338E}"/>
                  </a:ext>
                </a:extLst>
              </p:cNvPr>
              <p:cNvSpPr txBox="1"/>
              <p:nvPr/>
            </p:nvSpPr>
            <p:spPr>
              <a:xfrm>
                <a:off x="8878956" y="4055162"/>
                <a:ext cx="218660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السعة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SA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AF075180-12EE-BC3A-0469-9077D87E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56" y="4055162"/>
                <a:ext cx="2186608" cy="523220"/>
              </a:xfrm>
              <a:prstGeom prst="rect">
                <a:avLst/>
              </a:prstGeom>
              <a:blipFill>
                <a:blip r:embed="rId3"/>
                <a:stretch>
                  <a:fillRect t="-13953" r="-7263" b="-372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5935C81-CDEA-D12B-3C17-A0CEEBA86D84}"/>
                  </a:ext>
                </a:extLst>
              </p:cNvPr>
              <p:cNvSpPr txBox="1"/>
              <p:nvPr/>
            </p:nvSpPr>
            <p:spPr>
              <a:xfrm>
                <a:off x="7606750" y="4552122"/>
                <a:ext cx="3703984" cy="9468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طول</a:t>
                </a:r>
                <a:r>
                  <a:rPr lang="ar-SA" sz="3200" b="1" dirty="0"/>
                  <a:t> </a:t>
                </a:r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الدورة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6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6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6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SA" sz="36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smtClean="0">
                                <a:ln w="0"/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ar-SA" sz="36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ar-SA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5935C81-CDEA-D12B-3C17-A0CEEBA8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750" y="4552122"/>
                <a:ext cx="3703984" cy="946862"/>
              </a:xfrm>
              <a:prstGeom prst="rect">
                <a:avLst/>
              </a:prstGeom>
              <a:blipFill>
                <a:blip r:embed="rId4"/>
                <a:stretch>
                  <a:fillRect r="-5437" b="-38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EFB08A8B-876A-4ADD-7F49-9C4EE2F1FDAB}"/>
                  </a:ext>
                </a:extLst>
              </p:cNvPr>
              <p:cNvSpPr txBox="1"/>
              <p:nvPr/>
            </p:nvSpPr>
            <p:spPr>
              <a:xfrm>
                <a:off x="5897217" y="4757527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EFB08A8B-876A-4ADD-7F49-9C4EE2F1F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17" y="4757527"/>
                <a:ext cx="13384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D9CF124D-9D61-EB9C-BE7C-20234DB89019}"/>
                  </a:ext>
                </a:extLst>
              </p:cNvPr>
              <p:cNvSpPr/>
              <p:nvPr/>
            </p:nvSpPr>
            <p:spPr>
              <a:xfrm>
                <a:off x="8587409" y="4015410"/>
                <a:ext cx="646672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32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D9CF124D-9D61-EB9C-BE7C-20234DB89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09" y="4015410"/>
                <a:ext cx="6466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4D557D03-338B-D03F-2A7E-57C2B0308823}"/>
                  </a:ext>
                </a:extLst>
              </p:cNvPr>
              <p:cNvSpPr txBox="1"/>
              <p:nvPr/>
            </p:nvSpPr>
            <p:spPr>
              <a:xfrm>
                <a:off x="7036905" y="4545496"/>
                <a:ext cx="1603515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8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ar-SA" sz="28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/>
                      </m:f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4D557D03-338B-D03F-2A7E-57C2B0308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05" y="4545496"/>
                <a:ext cx="1603515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ADC4C1FF-70C2-60D0-4871-FF3FC95F9D7C}"/>
              </a:ext>
            </a:extLst>
          </p:cNvPr>
          <p:cNvCxnSpPr>
            <a:cxnSpLocks/>
          </p:cNvCxnSpPr>
          <p:nvPr/>
        </p:nvCxnSpPr>
        <p:spPr>
          <a:xfrm>
            <a:off x="5897219" y="2425148"/>
            <a:ext cx="0" cy="3631096"/>
          </a:xfrm>
          <a:prstGeom prst="line">
            <a:avLst/>
          </a:prstGeom>
          <a:ln w="19050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FD92C38-A899-66E1-7871-7FA75EA5D354}"/>
                  </a:ext>
                </a:extLst>
              </p:cNvPr>
              <p:cNvSpPr txBox="1"/>
              <p:nvPr/>
            </p:nvSpPr>
            <p:spPr>
              <a:xfrm>
                <a:off x="3399182" y="3982275"/>
                <a:ext cx="218660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السعة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SA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FD92C38-A899-66E1-7871-7FA75EA5D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82" y="3982275"/>
                <a:ext cx="2186608" cy="523220"/>
              </a:xfrm>
              <a:prstGeom prst="rect">
                <a:avLst/>
              </a:prstGeom>
              <a:blipFill>
                <a:blip r:embed="rId9"/>
                <a:stretch>
                  <a:fillRect t="-13953" r="-7263" b="-372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790DA122-C3ED-AD26-C90B-694C3064FE64}"/>
                  </a:ext>
                </a:extLst>
              </p:cNvPr>
              <p:cNvSpPr/>
              <p:nvPr/>
            </p:nvSpPr>
            <p:spPr>
              <a:xfrm>
                <a:off x="3207026" y="3929270"/>
                <a:ext cx="58309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32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790DA122-C3ED-AD26-C90B-694C3064F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26" y="3929270"/>
                <a:ext cx="58309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377628A5-A3D8-8373-7E98-4684AE722B06}"/>
                  </a:ext>
                </a:extLst>
              </p:cNvPr>
              <p:cNvSpPr txBox="1"/>
              <p:nvPr/>
            </p:nvSpPr>
            <p:spPr>
              <a:xfrm>
                <a:off x="2087221" y="4585252"/>
                <a:ext cx="3703984" cy="7570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طول</a:t>
                </a:r>
                <a:r>
                  <a:rPr lang="ar-SA" sz="2800" b="1" dirty="0"/>
                  <a:t> </a:t>
                </a:r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الدورة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28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28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SA" sz="28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smtClean="0">
                                <a:ln w="0"/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ar-SA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377628A5-A3D8-8373-7E98-4684AE722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221" y="4585252"/>
                <a:ext cx="3703984" cy="757067"/>
              </a:xfrm>
              <a:prstGeom prst="rect">
                <a:avLst/>
              </a:prstGeom>
              <a:blipFill>
                <a:blip r:embed="rId11"/>
                <a:stretch>
                  <a:fillRect r="-4276" b="-64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22289B0B-DE1A-12C5-209F-D6272246E712}"/>
                  </a:ext>
                </a:extLst>
              </p:cNvPr>
              <p:cNvSpPr txBox="1"/>
              <p:nvPr/>
            </p:nvSpPr>
            <p:spPr>
              <a:xfrm>
                <a:off x="1981203" y="4538870"/>
                <a:ext cx="1669774" cy="7838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/>
                      </m:f>
                      <m:r>
                        <a:rPr lang="ar-SA" sz="24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22289B0B-DE1A-12C5-209F-D6272246E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3" y="4538870"/>
                <a:ext cx="1669774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CC56FD28-670D-667C-E16D-74087AD563FB}"/>
                  </a:ext>
                </a:extLst>
              </p:cNvPr>
              <p:cNvSpPr/>
              <p:nvPr/>
            </p:nvSpPr>
            <p:spPr>
              <a:xfrm>
                <a:off x="2206486" y="4888898"/>
                <a:ext cx="702364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مستطيل 50">
                <a:extLst>
                  <a:ext uri="{FF2B5EF4-FFF2-40B4-BE49-F238E27FC236}">
                    <a16:creationId xmlns:a16="http://schemas.microsoft.com/office/drawing/2014/main" id="{CC56FD28-670D-667C-E16D-74087AD56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486" y="4888898"/>
                <a:ext cx="7023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E08DEB3-15EB-21EB-1ECB-708FB14901AA}"/>
                  </a:ext>
                </a:extLst>
              </p:cNvPr>
              <p:cNvSpPr txBox="1"/>
              <p:nvPr/>
            </p:nvSpPr>
            <p:spPr>
              <a:xfrm>
                <a:off x="954157" y="4664766"/>
                <a:ext cx="140473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E08DEB3-15EB-21EB-1ECB-708FB1490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4664766"/>
                <a:ext cx="140473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2F1FCE61-359D-C246-2F7B-BE5DED3EAB2A}"/>
              </a:ext>
            </a:extLst>
          </p:cNvPr>
          <p:cNvGrpSpPr/>
          <p:nvPr/>
        </p:nvGrpSpPr>
        <p:grpSpPr>
          <a:xfrm>
            <a:off x="1643270" y="1508487"/>
            <a:ext cx="9290066" cy="1684119"/>
            <a:chOff x="1709531" y="1455479"/>
            <a:chExt cx="9290066" cy="1684119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932D2193-1A09-4A1C-A4DC-90FDE12FE1D0}"/>
                </a:ext>
              </a:extLst>
            </p:cNvPr>
            <p:cNvGrpSpPr/>
            <p:nvPr/>
          </p:nvGrpSpPr>
          <p:grpSpPr>
            <a:xfrm>
              <a:off x="2716695" y="2345636"/>
              <a:ext cx="8262730" cy="793962"/>
              <a:chOff x="2888973" y="2623931"/>
              <a:chExt cx="8262730" cy="793962"/>
            </a:xfrm>
          </p:grpSpPr>
          <p:pic>
            <p:nvPicPr>
              <p:cNvPr id="14" name="صورة 13">
                <a:extLst>
                  <a:ext uri="{FF2B5EF4-FFF2-40B4-BE49-F238E27FC236}">
                    <a16:creationId xmlns:a16="http://schemas.microsoft.com/office/drawing/2014/main" id="{4038A3A4-5E5F-9C80-043A-EB23BF40B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 l="72184" t="62236" r="2101"/>
              <a:stretch/>
            </p:blipFill>
            <p:spPr>
              <a:xfrm>
                <a:off x="7938051" y="2769704"/>
                <a:ext cx="3213652" cy="648189"/>
              </a:xfrm>
              <a:prstGeom prst="rect">
                <a:avLst/>
              </a:prstGeom>
            </p:spPr>
          </p:pic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178FC7BD-40D1-B92B-20B6-D659D8B9A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 l="1738" t="55081" r="74598" b="-398"/>
              <a:stretch/>
            </p:blipFill>
            <p:spPr>
              <a:xfrm>
                <a:off x="2888973" y="2623931"/>
                <a:ext cx="3021496" cy="755372"/>
              </a:xfrm>
              <a:prstGeom prst="rect">
                <a:avLst/>
              </a:prstGeom>
            </p:spPr>
          </p:pic>
        </p:grpSp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id="{BC8AFAAC-4EBA-8077-B5BF-165AA053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b="62516"/>
            <a:stretch/>
          </p:blipFill>
          <p:spPr>
            <a:xfrm>
              <a:off x="1709531" y="1455479"/>
              <a:ext cx="9290066" cy="5721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CA341AF1-B6D0-67DE-1D42-0151C304702E}"/>
                  </a:ext>
                </a:extLst>
              </p:cNvPr>
              <p:cNvSpPr txBox="1"/>
              <p:nvPr/>
            </p:nvSpPr>
            <p:spPr>
              <a:xfrm>
                <a:off x="7759151" y="2120347"/>
                <a:ext cx="253779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280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CA341AF1-B6D0-67DE-1D42-0151C304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151" y="2120347"/>
                <a:ext cx="253779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4093C20E-CCD0-5256-F743-BDE6987D6372}"/>
                  </a:ext>
                </a:extLst>
              </p:cNvPr>
              <p:cNvSpPr txBox="1"/>
              <p:nvPr/>
            </p:nvSpPr>
            <p:spPr>
              <a:xfrm>
                <a:off x="2597426" y="2073963"/>
                <a:ext cx="253779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280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4093C20E-CCD0-5256-F743-BDE6987D6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426" y="2073963"/>
                <a:ext cx="253779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مستطيل 65">
            <a:extLst>
              <a:ext uri="{FF2B5EF4-FFF2-40B4-BE49-F238E27FC236}">
                <a16:creationId xmlns:a16="http://schemas.microsoft.com/office/drawing/2014/main" id="{A9563C39-8E00-8C59-15C3-6EC64999EFDB}"/>
              </a:ext>
            </a:extLst>
          </p:cNvPr>
          <p:cNvSpPr/>
          <p:nvPr/>
        </p:nvSpPr>
        <p:spPr>
          <a:xfrm>
            <a:off x="9601200" y="2537793"/>
            <a:ext cx="28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28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0CD99A87-6B7C-0166-C71D-04C892AF8524}"/>
              </a:ext>
            </a:extLst>
          </p:cNvPr>
          <p:cNvGrpSpPr/>
          <p:nvPr/>
        </p:nvGrpSpPr>
        <p:grpSpPr>
          <a:xfrm>
            <a:off x="8481395" y="3034744"/>
            <a:ext cx="861392" cy="822256"/>
            <a:chOff x="4267200" y="2955234"/>
            <a:chExt cx="861392" cy="822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مربع نص 67">
                  <a:extLst>
                    <a:ext uri="{FF2B5EF4-FFF2-40B4-BE49-F238E27FC236}">
                      <a16:creationId xmlns:a16="http://schemas.microsoft.com/office/drawing/2014/main" id="{4C975E62-A448-AD07-4328-CC94BB89A3BC}"/>
                    </a:ext>
                  </a:extLst>
                </p:cNvPr>
                <p:cNvSpPr txBox="1"/>
                <p:nvPr/>
              </p:nvSpPr>
              <p:spPr>
                <a:xfrm>
                  <a:off x="4267200" y="3254270"/>
                  <a:ext cx="86139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ar-SA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8" name="مربع نص 67">
                  <a:extLst>
                    <a:ext uri="{FF2B5EF4-FFF2-40B4-BE49-F238E27FC236}">
                      <a16:creationId xmlns:a16="http://schemas.microsoft.com/office/drawing/2014/main" id="{4C975E62-A448-AD07-4328-CC94BB89A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254270"/>
                  <a:ext cx="861392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رابط كسهم مستقيم 68">
              <a:extLst>
                <a:ext uri="{FF2B5EF4-FFF2-40B4-BE49-F238E27FC236}">
                  <a16:creationId xmlns:a16="http://schemas.microsoft.com/office/drawing/2014/main" id="{577F3B00-692C-3772-3863-7DA5E904F6A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2955234"/>
              <a:ext cx="0" cy="3445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C6116ABA-7041-3DDE-395F-AA78FC6E6BF8}"/>
              </a:ext>
            </a:extLst>
          </p:cNvPr>
          <p:cNvGrpSpPr/>
          <p:nvPr/>
        </p:nvGrpSpPr>
        <p:grpSpPr>
          <a:xfrm>
            <a:off x="9389166" y="3001615"/>
            <a:ext cx="861392" cy="822256"/>
            <a:chOff x="4267200" y="2955234"/>
            <a:chExt cx="861392" cy="822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مربع نص 70">
                  <a:extLst>
                    <a:ext uri="{FF2B5EF4-FFF2-40B4-BE49-F238E27FC236}">
                      <a16:creationId xmlns:a16="http://schemas.microsoft.com/office/drawing/2014/main" id="{DB1B7993-DB98-0DAF-3FA8-F0728849AE39}"/>
                    </a:ext>
                  </a:extLst>
                </p:cNvPr>
                <p:cNvSpPr txBox="1"/>
                <p:nvPr/>
              </p:nvSpPr>
              <p:spPr>
                <a:xfrm>
                  <a:off x="4267200" y="3254270"/>
                  <a:ext cx="86139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ar-SA" sz="2800" b="1" i="1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1" name="مربع نص 70">
                  <a:extLst>
                    <a:ext uri="{FF2B5EF4-FFF2-40B4-BE49-F238E27FC236}">
                      <a16:creationId xmlns:a16="http://schemas.microsoft.com/office/drawing/2014/main" id="{DB1B7993-DB98-0DAF-3FA8-F0728849A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254270"/>
                  <a:ext cx="861392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رابط كسهم مستقيم 71">
              <a:extLst>
                <a:ext uri="{FF2B5EF4-FFF2-40B4-BE49-F238E27FC236}">
                  <a16:creationId xmlns:a16="http://schemas.microsoft.com/office/drawing/2014/main" id="{F6BC5E43-F2DF-06DF-B507-1D4CAACD334D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2955234"/>
              <a:ext cx="0" cy="3445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99C26E49-01EF-53CC-555C-F8C330CF5455}"/>
              </a:ext>
            </a:extLst>
          </p:cNvPr>
          <p:cNvGrpSpPr/>
          <p:nvPr/>
        </p:nvGrpSpPr>
        <p:grpSpPr>
          <a:xfrm>
            <a:off x="3160645" y="3107632"/>
            <a:ext cx="861392" cy="804297"/>
            <a:chOff x="4214191" y="2955234"/>
            <a:chExt cx="861392" cy="804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2723D180-5ED9-ABFA-CECF-11F2E1EC7369}"/>
                    </a:ext>
                  </a:extLst>
                </p:cNvPr>
                <p:cNvSpPr txBox="1"/>
                <p:nvPr/>
              </p:nvSpPr>
              <p:spPr>
                <a:xfrm>
                  <a:off x="4214191" y="3174756"/>
                  <a:ext cx="86139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ar-SA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2723D180-5ED9-ABFA-CECF-11F2E1EC7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191" y="3174756"/>
                  <a:ext cx="861392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رابط كسهم مستقيم 74">
              <a:extLst>
                <a:ext uri="{FF2B5EF4-FFF2-40B4-BE49-F238E27FC236}">
                  <a16:creationId xmlns:a16="http://schemas.microsoft.com/office/drawing/2014/main" id="{98B52FA7-EE59-5150-9856-A8AF12963DD9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2955234"/>
              <a:ext cx="0" cy="3445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AD4990B8-F8BA-3788-0B37-016EC14BE9C9}"/>
              </a:ext>
            </a:extLst>
          </p:cNvPr>
          <p:cNvSpPr/>
          <p:nvPr/>
        </p:nvSpPr>
        <p:spPr>
          <a:xfrm>
            <a:off x="3485321" y="2544418"/>
            <a:ext cx="28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28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9DBB7D49-4D35-86C4-C3FF-EB6D6598B378}"/>
              </a:ext>
            </a:extLst>
          </p:cNvPr>
          <p:cNvGrpSpPr/>
          <p:nvPr/>
        </p:nvGrpSpPr>
        <p:grpSpPr>
          <a:xfrm>
            <a:off x="4108175" y="2968484"/>
            <a:ext cx="861392" cy="883811"/>
            <a:chOff x="4267200" y="2955234"/>
            <a:chExt cx="861392" cy="883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مربع نص 77">
                  <a:extLst>
                    <a:ext uri="{FF2B5EF4-FFF2-40B4-BE49-F238E27FC236}">
                      <a16:creationId xmlns:a16="http://schemas.microsoft.com/office/drawing/2014/main" id="{2F1E9F8D-3B82-820D-80BF-8756B77FF838}"/>
                    </a:ext>
                  </a:extLst>
                </p:cNvPr>
                <p:cNvSpPr txBox="1"/>
                <p:nvPr/>
              </p:nvSpPr>
              <p:spPr>
                <a:xfrm>
                  <a:off x="4267200" y="3254270"/>
                  <a:ext cx="86139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ar-SA" sz="3200" b="1" i="1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8" name="مربع نص 77">
                  <a:extLst>
                    <a:ext uri="{FF2B5EF4-FFF2-40B4-BE49-F238E27FC236}">
                      <a16:creationId xmlns:a16="http://schemas.microsoft.com/office/drawing/2014/main" id="{2F1E9F8D-3B82-820D-80BF-8756B77FF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254270"/>
                  <a:ext cx="861392" cy="58477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رابط كسهم مستقيم 78">
              <a:extLst>
                <a:ext uri="{FF2B5EF4-FFF2-40B4-BE49-F238E27FC236}">
                  <a16:creationId xmlns:a16="http://schemas.microsoft.com/office/drawing/2014/main" id="{33738670-0283-4193-2456-C08F6B5B5673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2955234"/>
              <a:ext cx="0" cy="3445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مخطط انسيابي: محطة طرفية 79">
            <a:extLst>
              <a:ext uri="{FF2B5EF4-FFF2-40B4-BE49-F238E27FC236}">
                <a16:creationId xmlns:a16="http://schemas.microsoft.com/office/drawing/2014/main" id="{F59FDA9A-98B6-D0A2-5ACB-B7787D8C6918}"/>
              </a:ext>
            </a:extLst>
          </p:cNvPr>
          <p:cNvSpPr/>
          <p:nvPr/>
        </p:nvSpPr>
        <p:spPr>
          <a:xfrm>
            <a:off x="9011478" y="638256"/>
            <a:ext cx="1895351" cy="686962"/>
          </a:xfrm>
          <a:prstGeom prst="flowChartTerminator">
            <a:avLst/>
          </a:prstGeom>
          <a:solidFill>
            <a:srgbClr val="F39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B7E79EB0-D222-D25D-1562-FD0DE737C649}"/>
                  </a:ext>
                </a:extLst>
              </p:cNvPr>
              <p:cNvSpPr/>
              <p:nvPr/>
            </p:nvSpPr>
            <p:spPr>
              <a:xfrm>
                <a:off x="7282070" y="4968413"/>
                <a:ext cx="543338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B7E79EB0-D222-D25D-1562-FD0DE737C6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070" y="4968413"/>
                <a:ext cx="543338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1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7" grpId="0"/>
      <p:bldP spid="31" grpId="0"/>
      <p:bldP spid="44" grpId="0"/>
      <p:bldP spid="45" grpId="0"/>
      <p:bldP spid="50" grpId="0"/>
      <p:bldP spid="51" grpId="0"/>
      <p:bldP spid="52" grpId="0"/>
      <p:bldP spid="64" grpId="0"/>
      <p:bldP spid="65" grpId="0"/>
      <p:bldP spid="66" grpId="0"/>
      <p:bldP spid="76" grpId="0"/>
      <p:bldP spid="80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79175-21B1-5E96-FF85-29336AD82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EDB90E4-7810-CA79-A172-D2AC35BEC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EB8077D-3AA8-3845-71CA-1BA173ED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5" y="1050282"/>
            <a:ext cx="8896286" cy="4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6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1160D-7B74-B65E-8715-3DB84F96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6D6011D-22AC-77C3-E390-A3622DF9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"/>
            <a:ext cx="12192000" cy="6871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جدول 30">
                <a:extLst>
                  <a:ext uri="{FF2B5EF4-FFF2-40B4-BE49-F238E27FC236}">
                    <a16:creationId xmlns:a16="http://schemas.microsoft.com/office/drawing/2014/main" id="{0C13745E-6016-5214-8D1A-AD7B8D3296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28523" y="2920375"/>
              <a:ext cx="4604475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781763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1828799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297166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SA" sz="24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  ( </m:t>
                                </m:r>
                                <m:r>
                                  <a:rPr lang="en-US" sz="24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4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a:rPr lang="en-US" sz="24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ar-SA" sz="24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ar-SA" sz="24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ar-SA" sz="24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4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4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1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    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    )</a:t>
                          </a: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24597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𝟑𝟔𝟎</m:t>
                                </m:r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3985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جدول 30">
                <a:extLst>
                  <a:ext uri="{FF2B5EF4-FFF2-40B4-BE49-F238E27FC236}">
                    <a16:creationId xmlns:a16="http://schemas.microsoft.com/office/drawing/2014/main" id="{0C13745E-6016-5214-8D1A-AD7B8D3296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28523" y="2920375"/>
              <a:ext cx="4604475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781763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1828799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41" t="-1176" r="-159044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97674" t="-1176" r="-54817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65031" t="-1176" r="-1227" b="-5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    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    )</a:t>
                          </a: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65031" t="-101176" r="-1227" b="-4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65031" t="-198837" r="-1227" b="-3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65031" t="-302353" r="-1227" b="-2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65031" t="-402353" r="-1227" b="-1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65031" t="-502353" r="-1227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39855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C66FE7B5-D820-6237-AC79-03CA18AA2F31}"/>
                  </a:ext>
                </a:extLst>
              </p:cNvPr>
              <p:cNvSpPr txBox="1"/>
              <p:nvPr/>
            </p:nvSpPr>
            <p:spPr>
              <a:xfrm>
                <a:off x="9415671" y="3472935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C66FE7B5-D820-6237-AC79-03CA18AA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671" y="3472935"/>
                <a:ext cx="6626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2F7A1E1F-9C09-F9CD-464C-F9E27228D524}"/>
                  </a:ext>
                </a:extLst>
              </p:cNvPr>
              <p:cNvSpPr txBox="1"/>
              <p:nvPr/>
            </p:nvSpPr>
            <p:spPr>
              <a:xfrm>
                <a:off x="9992141" y="3439804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2F7A1E1F-9C09-F9CD-464C-F9E27228D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141" y="3439804"/>
                <a:ext cx="6626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1FC4EF84-FB02-BDEA-E904-F3BA7F1FECEA}"/>
                  </a:ext>
                </a:extLst>
              </p:cNvPr>
              <p:cNvSpPr txBox="1"/>
              <p:nvPr/>
            </p:nvSpPr>
            <p:spPr>
              <a:xfrm>
                <a:off x="9342783" y="3983143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1FC4EF84-FB02-BDEA-E904-F3BA7F1FE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83" y="3983143"/>
                <a:ext cx="662609" cy="523220"/>
              </a:xfrm>
              <a:prstGeom prst="rect">
                <a:avLst/>
              </a:prstGeom>
              <a:blipFill>
                <a:blip r:embed="rId6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97977BE4-50EE-651C-B385-E80285538CAC}"/>
                  </a:ext>
                </a:extLst>
              </p:cNvPr>
              <p:cNvSpPr txBox="1"/>
              <p:nvPr/>
            </p:nvSpPr>
            <p:spPr>
              <a:xfrm>
                <a:off x="10131286" y="3963263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97977BE4-50EE-651C-B385-E80285538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286" y="3963263"/>
                <a:ext cx="66260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DC99A295-AB21-63F3-D707-2D672C3CE5EA}"/>
                  </a:ext>
                </a:extLst>
              </p:cNvPr>
              <p:cNvSpPr txBox="1"/>
              <p:nvPr/>
            </p:nvSpPr>
            <p:spPr>
              <a:xfrm>
                <a:off x="9177130" y="4480103"/>
                <a:ext cx="90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DC99A295-AB21-63F3-D707-2D672C3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130" y="4480103"/>
                <a:ext cx="9077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1EB9C7E5-DA4F-2242-4056-3AC3843C0703}"/>
                  </a:ext>
                </a:extLst>
              </p:cNvPr>
              <p:cNvSpPr txBox="1"/>
              <p:nvPr/>
            </p:nvSpPr>
            <p:spPr>
              <a:xfrm>
                <a:off x="10065025" y="4480099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2800" b="1" i="1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1EB9C7E5-DA4F-2242-4056-3AC3843C0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025" y="4480099"/>
                <a:ext cx="66260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6C1F7C5F-0C80-29EE-4D66-AEAB9B2A11B0}"/>
                  </a:ext>
                </a:extLst>
              </p:cNvPr>
              <p:cNvSpPr txBox="1"/>
              <p:nvPr/>
            </p:nvSpPr>
            <p:spPr>
              <a:xfrm>
                <a:off x="9236763" y="4977055"/>
                <a:ext cx="90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6C1F7C5F-0C80-29EE-4D66-AEAB9B2A1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763" y="4977055"/>
                <a:ext cx="9077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662A04F5-AB12-4B0B-31BA-768D4D0FD695}"/>
                  </a:ext>
                </a:extLst>
              </p:cNvPr>
              <p:cNvSpPr txBox="1"/>
              <p:nvPr/>
            </p:nvSpPr>
            <p:spPr>
              <a:xfrm>
                <a:off x="10164417" y="4950552"/>
                <a:ext cx="6626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3200" b="1" kern="120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662A04F5-AB12-4B0B-31BA-768D4D0FD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417" y="4950552"/>
                <a:ext cx="66260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BF60656F-48B5-3467-6A31-3BA93FCF8E24}"/>
                  </a:ext>
                </a:extLst>
              </p:cNvPr>
              <p:cNvSpPr txBox="1"/>
              <p:nvPr/>
            </p:nvSpPr>
            <p:spPr>
              <a:xfrm>
                <a:off x="9203635" y="5487264"/>
                <a:ext cx="90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𝟑𝟔𝟎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BF60656F-48B5-3467-6A31-3BA93FCF8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635" y="5487264"/>
                <a:ext cx="90777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90A80D23-7EEF-5161-D471-A24EA45CF352}"/>
                  </a:ext>
                </a:extLst>
              </p:cNvPr>
              <p:cNvSpPr txBox="1"/>
              <p:nvPr/>
            </p:nvSpPr>
            <p:spPr>
              <a:xfrm>
                <a:off x="10045149" y="5507143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90A80D23-7EEF-5161-D471-A24EA45CF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149" y="5507143"/>
                <a:ext cx="66260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41F3E71-0DDC-2D7A-02CF-F50F43C5A8F1}"/>
              </a:ext>
            </a:extLst>
          </p:cNvPr>
          <p:cNvGrpSpPr/>
          <p:nvPr/>
        </p:nvGrpSpPr>
        <p:grpSpPr>
          <a:xfrm>
            <a:off x="1044416" y="1418021"/>
            <a:ext cx="4698737" cy="2802793"/>
            <a:chOff x="1132222" y="1172860"/>
            <a:chExt cx="4698737" cy="2802793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9C9D24D4-8626-9B36-2C11-3FFEC5CB1343}"/>
                </a:ext>
              </a:extLst>
            </p:cNvPr>
            <p:cNvGrpSpPr/>
            <p:nvPr/>
          </p:nvGrpSpPr>
          <p:grpSpPr>
            <a:xfrm rot="21351325">
              <a:off x="1132222" y="1172860"/>
              <a:ext cx="3197961" cy="2644371"/>
              <a:chOff x="619304" y="913340"/>
              <a:chExt cx="3643267" cy="2989760"/>
            </a:xfrm>
          </p:grpSpPr>
          <p:sp>
            <p:nvSpPr>
              <p:cNvPr id="10" name="قوس 9">
                <a:extLst>
                  <a:ext uri="{FF2B5EF4-FFF2-40B4-BE49-F238E27FC236}">
                    <a16:creationId xmlns:a16="http://schemas.microsoft.com/office/drawing/2014/main" id="{C09DC9BF-3DDD-00AF-84DD-F0DFB5FB16B4}"/>
                  </a:ext>
                </a:extLst>
              </p:cNvPr>
              <p:cNvSpPr/>
              <p:nvPr/>
            </p:nvSpPr>
            <p:spPr>
              <a:xfrm rot="568983">
                <a:off x="619304" y="1115101"/>
                <a:ext cx="1840361" cy="2787999"/>
              </a:xfrm>
              <a:prstGeom prst="arc">
                <a:avLst>
                  <a:gd name="adj1" fmla="val 14002032"/>
                  <a:gd name="adj2" fmla="val 20772255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2" name="قوس 11">
                <a:extLst>
                  <a:ext uri="{FF2B5EF4-FFF2-40B4-BE49-F238E27FC236}">
                    <a16:creationId xmlns:a16="http://schemas.microsoft.com/office/drawing/2014/main" id="{1B62AFF4-60A1-6DAB-E6F6-F3A4406641C9}"/>
                  </a:ext>
                </a:extLst>
              </p:cNvPr>
              <p:cNvSpPr/>
              <p:nvPr/>
            </p:nvSpPr>
            <p:spPr>
              <a:xfrm rot="5808072">
                <a:off x="1885748" y="1512700"/>
                <a:ext cx="2976183" cy="1777463"/>
              </a:xfrm>
              <a:prstGeom prst="arc">
                <a:avLst>
                  <a:gd name="adj1" fmla="val 16245411"/>
                  <a:gd name="adj2" fmla="val 5140961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4" name="قوس 13">
              <a:extLst>
                <a:ext uri="{FF2B5EF4-FFF2-40B4-BE49-F238E27FC236}">
                  <a16:creationId xmlns:a16="http://schemas.microsoft.com/office/drawing/2014/main" id="{091C5558-0C64-3074-388D-E65C5772546B}"/>
                </a:ext>
              </a:extLst>
            </p:cNvPr>
            <p:cNvSpPr/>
            <p:nvPr/>
          </p:nvSpPr>
          <p:spPr>
            <a:xfrm rot="10800000" flipV="1">
              <a:off x="4320211" y="1417983"/>
              <a:ext cx="1510748" cy="2557670"/>
            </a:xfrm>
            <a:prstGeom prst="arc">
              <a:avLst>
                <a:gd name="adj1" fmla="val 12506661"/>
                <a:gd name="adj2" fmla="val 20917419"/>
              </a:avLst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F7287772-9CF9-4A20-199C-DDC3F3275EAD}"/>
              </a:ext>
            </a:extLst>
          </p:cNvPr>
          <p:cNvGrpSpPr/>
          <p:nvPr/>
        </p:nvGrpSpPr>
        <p:grpSpPr>
          <a:xfrm>
            <a:off x="1414790" y="790291"/>
            <a:ext cx="9538424" cy="3450404"/>
            <a:chOff x="1414790" y="790291"/>
            <a:chExt cx="9538424" cy="3450404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CEFECB31-11FC-928C-DE26-98A38808CE32}"/>
                </a:ext>
              </a:extLst>
            </p:cNvPr>
            <p:cNvGrpSpPr/>
            <p:nvPr/>
          </p:nvGrpSpPr>
          <p:grpSpPr>
            <a:xfrm>
              <a:off x="6891130" y="1442302"/>
              <a:ext cx="4062084" cy="1199320"/>
              <a:chOff x="6891130" y="1442302"/>
              <a:chExt cx="4062084" cy="1199320"/>
            </a:xfrm>
          </p:grpSpPr>
          <p:pic>
            <p:nvPicPr>
              <p:cNvPr id="8" name="صورة 7">
                <a:extLst>
                  <a:ext uri="{FF2B5EF4-FFF2-40B4-BE49-F238E27FC236}">
                    <a16:creationId xmlns:a16="http://schemas.microsoft.com/office/drawing/2014/main" id="{D0D88754-8816-9E91-FF50-65B4B9DB72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71920" t="54236" b="11665"/>
              <a:stretch/>
            </p:blipFill>
            <p:spPr>
              <a:xfrm>
                <a:off x="8010939" y="2092305"/>
                <a:ext cx="2929023" cy="549317"/>
              </a:xfrm>
              <a:prstGeom prst="rect">
                <a:avLst/>
              </a:prstGeom>
            </p:spPr>
          </p:pic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EBEF3067-6827-2868-CB16-05DF0D590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54223" b="51323"/>
              <a:stretch/>
            </p:blipFill>
            <p:spPr>
              <a:xfrm>
                <a:off x="6891130" y="1442302"/>
                <a:ext cx="4062084" cy="691297"/>
              </a:xfrm>
              <a:prstGeom prst="rect">
                <a:avLst/>
              </a:prstGeom>
            </p:spPr>
          </p:pic>
        </p:grp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DF6F87F7-54DD-D647-6343-12170EA1128C}"/>
                </a:ext>
              </a:extLst>
            </p:cNvPr>
            <p:cNvGrpSpPr/>
            <p:nvPr/>
          </p:nvGrpSpPr>
          <p:grpSpPr>
            <a:xfrm>
              <a:off x="1414790" y="790291"/>
              <a:ext cx="4784841" cy="3450404"/>
              <a:chOff x="735343" y="2251585"/>
              <a:chExt cx="4247125" cy="4078772"/>
            </a:xfrm>
          </p:grpSpPr>
          <p:cxnSp>
            <p:nvCxnSpPr>
              <p:cNvPr id="44" name="رابط كسهم مستقيم 43">
                <a:extLst>
                  <a:ext uri="{FF2B5EF4-FFF2-40B4-BE49-F238E27FC236}">
                    <a16:creationId xmlns:a16="http://schemas.microsoft.com/office/drawing/2014/main" id="{C61FE3F5-CB55-E90F-AEA2-9420FF2C6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277" y="4508586"/>
                <a:ext cx="3916710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رابط كسهم مستقيم 44">
                <a:extLst>
                  <a:ext uri="{FF2B5EF4-FFF2-40B4-BE49-F238E27FC236}">
                    <a16:creationId xmlns:a16="http://schemas.microsoft.com/office/drawing/2014/main" id="{DF9279D5-DE52-C230-4345-76FF1B5742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0455" y="2821267"/>
                <a:ext cx="0" cy="350909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10210152-AE69-28E2-90F3-AE9BC4282795}"/>
                  </a:ext>
                </a:extLst>
              </p:cNvPr>
              <p:cNvCxnSpPr/>
              <p:nvPr/>
            </p:nvCxnSpPr>
            <p:spPr>
              <a:xfrm>
                <a:off x="1828800" y="4372708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D6C04C51-D828-7B67-CAC4-070DFB3316B1}"/>
                  </a:ext>
                </a:extLst>
              </p:cNvPr>
              <p:cNvCxnSpPr/>
              <p:nvPr/>
            </p:nvCxnSpPr>
            <p:spPr>
              <a:xfrm>
                <a:off x="2520462" y="4372708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>
                <a:extLst>
                  <a:ext uri="{FF2B5EF4-FFF2-40B4-BE49-F238E27FC236}">
                    <a16:creationId xmlns:a16="http://schemas.microsoft.com/office/drawing/2014/main" id="{34C38CD0-E44B-0944-A58A-D285AA4A94BB}"/>
                  </a:ext>
                </a:extLst>
              </p:cNvPr>
              <p:cNvCxnSpPr/>
              <p:nvPr/>
            </p:nvCxnSpPr>
            <p:spPr>
              <a:xfrm>
                <a:off x="3212124" y="4372708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رابط مستقيم 48">
                <a:extLst>
                  <a:ext uri="{FF2B5EF4-FFF2-40B4-BE49-F238E27FC236}">
                    <a16:creationId xmlns:a16="http://schemas.microsoft.com/office/drawing/2014/main" id="{28163A36-6EB1-4C30-F85C-33451D4A5A76}"/>
                  </a:ext>
                </a:extLst>
              </p:cNvPr>
              <p:cNvCxnSpPr/>
              <p:nvPr/>
            </p:nvCxnSpPr>
            <p:spPr>
              <a:xfrm>
                <a:off x="3903786" y="4372708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رابط مستقيم 49">
                <a:extLst>
                  <a:ext uri="{FF2B5EF4-FFF2-40B4-BE49-F238E27FC236}">
                    <a16:creationId xmlns:a16="http://schemas.microsoft.com/office/drawing/2014/main" id="{45C4C64E-A0EB-20BE-F49F-4156B1F35B6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95796" y="4015560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73402CF9-DB2D-D539-FEF0-6329F3166B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19281" y="3581901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رابط مستقيم 51">
                <a:extLst>
                  <a:ext uri="{FF2B5EF4-FFF2-40B4-BE49-F238E27FC236}">
                    <a16:creationId xmlns:a16="http://schemas.microsoft.com/office/drawing/2014/main" id="{B50912E3-6BD9-631C-B6D3-8E335CB88D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07556" y="5330280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>
                <a:extLst>
                  <a:ext uri="{FF2B5EF4-FFF2-40B4-BE49-F238E27FC236}">
                    <a16:creationId xmlns:a16="http://schemas.microsoft.com/office/drawing/2014/main" id="{D16A6240-7399-90AD-E8EB-801E0144011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4031" y="4849622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مربع نص 54">
                    <a:extLst>
                      <a:ext uri="{FF2B5EF4-FFF2-40B4-BE49-F238E27FC236}">
                        <a16:creationId xmlns:a16="http://schemas.microsoft.com/office/drawing/2014/main" id="{D90F8999-0F8B-472E-6A64-05C35F09144F}"/>
                      </a:ext>
                    </a:extLst>
                  </p:cNvPr>
                  <p:cNvSpPr txBox="1"/>
                  <p:nvPr/>
                </p:nvSpPr>
                <p:spPr>
                  <a:xfrm>
                    <a:off x="4589742" y="4160392"/>
                    <a:ext cx="392726" cy="61850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ar-SA" sz="2800" b="1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مربع نص 54">
                    <a:extLst>
                      <a:ext uri="{FF2B5EF4-FFF2-40B4-BE49-F238E27FC236}">
                        <a16:creationId xmlns:a16="http://schemas.microsoft.com/office/drawing/2014/main" id="{D90F8999-0F8B-472E-6A64-05C35F0914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9742" y="4160392"/>
                    <a:ext cx="392726" cy="61850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مربع نص 55">
                    <a:extLst>
                      <a:ext uri="{FF2B5EF4-FFF2-40B4-BE49-F238E27FC236}">
                        <a16:creationId xmlns:a16="http://schemas.microsoft.com/office/drawing/2014/main" id="{AEAA9E2D-0629-F430-5C1C-50D41BBF1B67}"/>
                      </a:ext>
                    </a:extLst>
                  </p:cNvPr>
                  <p:cNvSpPr txBox="1"/>
                  <p:nvPr/>
                </p:nvSpPr>
                <p:spPr>
                  <a:xfrm>
                    <a:off x="1134127" y="2251585"/>
                    <a:ext cx="392726" cy="61850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oMath>
                      </m:oMathPara>
                    </a14:m>
                    <a:endParaRPr lang="ar-SA" sz="2800" b="1" dirty="0">
                      <a:latin typeface="Congenial" panose="020B0604020202020204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مربع نص 55">
                    <a:extLst>
                      <a:ext uri="{FF2B5EF4-FFF2-40B4-BE49-F238E27FC236}">
                        <a16:creationId xmlns:a16="http://schemas.microsoft.com/office/drawing/2014/main" id="{AEAA9E2D-0629-F430-5C1C-50D41BBF1B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4127" y="2251585"/>
                    <a:ext cx="392726" cy="61850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مربع نص 56">
                    <a:extLst>
                      <a:ext uri="{FF2B5EF4-FFF2-40B4-BE49-F238E27FC236}">
                        <a16:creationId xmlns:a16="http://schemas.microsoft.com/office/drawing/2014/main" id="{96801782-94D4-9647-FF98-226DB2AAB103}"/>
                      </a:ext>
                    </a:extLst>
                  </p:cNvPr>
                  <p:cNvSpPr txBox="1"/>
                  <p:nvPr/>
                </p:nvSpPr>
                <p:spPr>
                  <a:xfrm>
                    <a:off x="735343" y="4378617"/>
                    <a:ext cx="392726" cy="46166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oMath>
                      </m:oMathPara>
                    </a14:m>
                    <a:endParaRPr lang="ar-SA" sz="2400" b="1" i="1" dirty="0">
                      <a:latin typeface="Congenial" panose="020B0604020202020204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مربع نص 56">
                    <a:extLst>
                      <a:ext uri="{FF2B5EF4-FFF2-40B4-BE49-F238E27FC236}">
                        <a16:creationId xmlns:a16="http://schemas.microsoft.com/office/drawing/2014/main" id="{96801782-94D4-9647-FF98-226DB2AAB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343" y="4378617"/>
                    <a:ext cx="392726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068" b="-15625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رابط مستقيم 57">
                <a:extLst>
                  <a:ext uri="{FF2B5EF4-FFF2-40B4-BE49-F238E27FC236}">
                    <a16:creationId xmlns:a16="http://schemas.microsoft.com/office/drawing/2014/main" id="{3D26582F-4792-2548-56DB-2592B2662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487" y="3288482"/>
                <a:ext cx="34525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F0C34DEF-A731-E4F4-7F46-80BDE47D0B0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4030" y="5843040"/>
                <a:ext cx="0" cy="3399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F99FDFC2-7068-8758-AC30-52FD917114CE}"/>
              </a:ext>
            </a:extLst>
          </p:cNvPr>
          <p:cNvSpPr/>
          <p:nvPr/>
        </p:nvSpPr>
        <p:spPr>
          <a:xfrm flipH="1">
            <a:off x="1881806" y="1537254"/>
            <a:ext cx="178905" cy="212034"/>
          </a:xfrm>
          <a:prstGeom prst="ellipse">
            <a:avLst/>
          </a:prstGeom>
          <a:solidFill>
            <a:srgbClr val="60A500"/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D87D76F2-BB2E-4F18-1FF2-9AA565893168}"/>
              </a:ext>
            </a:extLst>
          </p:cNvPr>
          <p:cNvSpPr/>
          <p:nvPr/>
        </p:nvSpPr>
        <p:spPr>
          <a:xfrm flipH="1">
            <a:off x="3246782" y="3856382"/>
            <a:ext cx="212033" cy="225287"/>
          </a:xfrm>
          <a:prstGeom prst="ellipse">
            <a:avLst/>
          </a:prstGeom>
          <a:solidFill>
            <a:srgbClr val="60A500"/>
          </a:solidFill>
          <a:ln>
            <a:solidFill>
              <a:srgbClr val="60A5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E66BFF72-C899-BA89-E659-0F3B1EF99764}"/>
                  </a:ext>
                </a:extLst>
              </p:cNvPr>
              <p:cNvSpPr txBox="1"/>
              <p:nvPr/>
            </p:nvSpPr>
            <p:spPr>
              <a:xfrm>
                <a:off x="4002155" y="3790118"/>
                <a:ext cx="218660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السعة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SA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E66BFF72-C899-BA89-E659-0F3B1EF99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55" y="3790118"/>
                <a:ext cx="2186608" cy="523220"/>
              </a:xfrm>
              <a:prstGeom prst="rect">
                <a:avLst/>
              </a:prstGeom>
              <a:blipFill>
                <a:blip r:embed="rId26"/>
                <a:stretch>
                  <a:fillRect t="-15116" r="-7263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A924CDED-3789-7E64-0A2D-D50C2901DE7E}"/>
                  </a:ext>
                </a:extLst>
              </p:cNvPr>
              <p:cNvSpPr/>
              <p:nvPr/>
            </p:nvSpPr>
            <p:spPr>
              <a:xfrm>
                <a:off x="3869635" y="3790123"/>
                <a:ext cx="646672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32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A924CDED-3789-7E64-0A2D-D50C2901D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635" y="3790123"/>
                <a:ext cx="646672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6EAA04C-0C5C-D653-F264-E1102A29FC19}"/>
                  </a:ext>
                </a:extLst>
              </p:cNvPr>
              <p:cNvSpPr txBox="1"/>
              <p:nvPr/>
            </p:nvSpPr>
            <p:spPr>
              <a:xfrm>
                <a:off x="2504664" y="4353339"/>
                <a:ext cx="3703984" cy="9468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طول</a:t>
                </a:r>
                <a:r>
                  <a:rPr lang="ar-SA" sz="3200" b="1" dirty="0"/>
                  <a:t> </a:t>
                </a:r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الدورة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6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6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6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SA" sz="36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smtClean="0">
                                <a:ln w="0"/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ar-SA" sz="36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ar-SA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6EAA04C-0C5C-D653-F264-E1102A29F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64" y="4353339"/>
                <a:ext cx="3703984" cy="946862"/>
              </a:xfrm>
              <a:prstGeom prst="rect">
                <a:avLst/>
              </a:prstGeom>
              <a:blipFill>
                <a:blip r:embed="rId28"/>
                <a:stretch>
                  <a:fillRect r="-5437" b="-38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003AA3D0-CCC5-FABB-CFD9-3775994279BC}"/>
                  </a:ext>
                </a:extLst>
              </p:cNvPr>
              <p:cNvSpPr txBox="1"/>
              <p:nvPr/>
            </p:nvSpPr>
            <p:spPr>
              <a:xfrm>
                <a:off x="1974574" y="4412974"/>
                <a:ext cx="1603515" cy="7838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ar-SA" sz="2400" b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/>
                      </m:f>
                      <m:r>
                        <a:rPr lang="ar-SA" sz="24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003AA3D0-CCC5-FABB-CFD9-37759942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574" y="4412974"/>
                <a:ext cx="1603515" cy="78380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ستطيل 30">
                <a:extLst>
                  <a:ext uri="{FF2B5EF4-FFF2-40B4-BE49-F238E27FC236}">
                    <a16:creationId xmlns:a16="http://schemas.microsoft.com/office/drawing/2014/main" id="{1DC7FB31-6818-B7C9-B8F5-5327F16CBE95}"/>
                  </a:ext>
                </a:extLst>
              </p:cNvPr>
              <p:cNvSpPr/>
              <p:nvPr/>
            </p:nvSpPr>
            <p:spPr>
              <a:xfrm>
                <a:off x="2213114" y="4802760"/>
                <a:ext cx="543338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مستطيل 30">
                <a:extLst>
                  <a:ext uri="{FF2B5EF4-FFF2-40B4-BE49-F238E27FC236}">
                    <a16:creationId xmlns:a16="http://schemas.microsoft.com/office/drawing/2014/main" id="{1DC7FB31-6818-B7C9-B8F5-5327F16CB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14" y="4802760"/>
                <a:ext cx="54333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6F3B3CBA-BF50-1A5B-6DB7-F6B3BD12DAF3}"/>
                  </a:ext>
                </a:extLst>
              </p:cNvPr>
              <p:cNvSpPr txBox="1"/>
              <p:nvPr/>
            </p:nvSpPr>
            <p:spPr>
              <a:xfrm>
                <a:off x="940906" y="4532241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6F3B3CBA-BF50-1A5B-6DB7-F6B3BD12D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6" y="4532241"/>
                <a:ext cx="1338470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AA90B36-5535-C876-CADB-3634AB513C94}"/>
              </a:ext>
            </a:extLst>
          </p:cNvPr>
          <p:cNvGrpSpPr/>
          <p:nvPr/>
        </p:nvGrpSpPr>
        <p:grpSpPr>
          <a:xfrm>
            <a:off x="7149548" y="3432310"/>
            <a:ext cx="2232988" cy="2617063"/>
            <a:chOff x="7149548" y="3405806"/>
            <a:chExt cx="2232988" cy="2617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1EC7FA6D-F6F9-EA5E-920B-220D6EB12BF6}"/>
                    </a:ext>
                  </a:extLst>
                </p:cNvPr>
                <p:cNvSpPr txBox="1"/>
                <p:nvPr/>
              </p:nvSpPr>
              <p:spPr>
                <a:xfrm>
                  <a:off x="7195931" y="3405806"/>
                  <a:ext cx="21866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800" b="1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ar-SA" sz="28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         )</m:t>
                      </m:r>
                    </m:oMath>
                  </a14:m>
                  <a:r>
                    <a:rPr lang="en-US" sz="2800" dirty="0"/>
                    <a:t> </a:t>
                  </a:r>
                  <a:endParaRPr lang="ar-SA" sz="2800" dirty="0"/>
                </a:p>
              </p:txBody>
            </p:sp>
          </mc:Choice>
          <mc:Fallback xmlns="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1EC7FA6D-F6F9-EA5E-920B-220D6EB12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931" y="3405806"/>
                  <a:ext cx="2186605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مربع نص 34">
                  <a:extLst>
                    <a:ext uri="{FF2B5EF4-FFF2-40B4-BE49-F238E27FC236}">
                      <a16:creationId xmlns:a16="http://schemas.microsoft.com/office/drawing/2014/main" id="{004AF840-7488-A0B8-2814-15EC099415C5}"/>
                    </a:ext>
                  </a:extLst>
                </p:cNvPr>
                <p:cNvSpPr txBox="1"/>
                <p:nvPr/>
              </p:nvSpPr>
              <p:spPr>
                <a:xfrm>
                  <a:off x="7149548" y="3902762"/>
                  <a:ext cx="21866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800" b="1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ar-SA" sz="28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         )</m:t>
                      </m:r>
                    </m:oMath>
                  </a14:m>
                  <a:r>
                    <a:rPr lang="en-US" sz="2800" dirty="0"/>
                    <a:t> </a:t>
                  </a:r>
                  <a:endParaRPr lang="ar-SA" sz="2800" dirty="0"/>
                </a:p>
              </p:txBody>
            </p:sp>
          </mc:Choice>
          <mc:Fallback xmlns="">
            <p:sp>
              <p:nvSpPr>
                <p:cNvPr id="35" name="مربع نص 34">
                  <a:extLst>
                    <a:ext uri="{FF2B5EF4-FFF2-40B4-BE49-F238E27FC236}">
                      <a16:creationId xmlns:a16="http://schemas.microsoft.com/office/drawing/2014/main" id="{004AF840-7488-A0B8-2814-15EC09941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548" y="3902762"/>
                  <a:ext cx="2186605" cy="5232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87C0F63F-9D33-BE5D-11EE-92DB196A0465}"/>
                    </a:ext>
                  </a:extLst>
                </p:cNvPr>
                <p:cNvSpPr txBox="1"/>
                <p:nvPr/>
              </p:nvSpPr>
              <p:spPr>
                <a:xfrm>
                  <a:off x="7195929" y="4465979"/>
                  <a:ext cx="21866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800" b="1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ar-SA" sz="28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         )</m:t>
                      </m:r>
                    </m:oMath>
                  </a14:m>
                  <a:r>
                    <a:rPr lang="en-US" sz="2800" dirty="0"/>
                    <a:t> </a:t>
                  </a:r>
                  <a:endParaRPr lang="ar-SA" sz="2800" dirty="0"/>
                </a:p>
              </p:txBody>
            </p:sp>
          </mc:Choice>
          <mc:Fallback xmlns="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87C0F63F-9D33-BE5D-11EE-92DB196A0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929" y="4465979"/>
                  <a:ext cx="2186605" cy="5232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مربع نص 60">
                  <a:extLst>
                    <a:ext uri="{FF2B5EF4-FFF2-40B4-BE49-F238E27FC236}">
                      <a16:creationId xmlns:a16="http://schemas.microsoft.com/office/drawing/2014/main" id="{CFA3F507-144B-3611-8B71-BCDCFB83BCB6}"/>
                    </a:ext>
                  </a:extLst>
                </p:cNvPr>
                <p:cNvSpPr txBox="1"/>
                <p:nvPr/>
              </p:nvSpPr>
              <p:spPr>
                <a:xfrm>
                  <a:off x="7182679" y="4956310"/>
                  <a:ext cx="21866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800" b="1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ar-SA" sz="28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         )</m:t>
                      </m:r>
                    </m:oMath>
                  </a14:m>
                  <a:r>
                    <a:rPr lang="en-US" sz="2800" dirty="0"/>
                    <a:t> </a:t>
                  </a:r>
                  <a:endParaRPr lang="ar-SA" sz="2800" dirty="0"/>
                </a:p>
              </p:txBody>
            </p:sp>
          </mc:Choice>
          <mc:Fallback xmlns="">
            <p:sp>
              <p:nvSpPr>
                <p:cNvPr id="61" name="مربع نص 60">
                  <a:extLst>
                    <a:ext uri="{FF2B5EF4-FFF2-40B4-BE49-F238E27FC236}">
                      <a16:creationId xmlns:a16="http://schemas.microsoft.com/office/drawing/2014/main" id="{CFA3F507-144B-3611-8B71-BCDCFB83B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2679" y="4956310"/>
                  <a:ext cx="2186605" cy="5232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D8F4FAB0-3285-0929-1F1D-05A926EAB7E0}"/>
                    </a:ext>
                  </a:extLst>
                </p:cNvPr>
                <p:cNvSpPr txBox="1"/>
                <p:nvPr/>
              </p:nvSpPr>
              <p:spPr>
                <a:xfrm>
                  <a:off x="7169426" y="5499649"/>
                  <a:ext cx="21866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800" b="1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ar-SA" sz="28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  </m:t>
                      </m:r>
                      <m:r>
                        <a:rPr lang="ar-SA" sz="28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28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)</m:t>
                      </m:r>
                    </m:oMath>
                  </a14:m>
                  <a:r>
                    <a:rPr lang="en-US" sz="2800" dirty="0"/>
                    <a:t> </a:t>
                  </a:r>
                  <a:endParaRPr lang="ar-SA" sz="2800" dirty="0"/>
                </a:p>
              </p:txBody>
            </p:sp>
          </mc:Choice>
          <mc:Fallback xmlns="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D8F4FAB0-3285-0929-1F1D-05A926EAB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426" y="5499649"/>
                  <a:ext cx="2186605" cy="5232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2BA1417B-23A1-236C-D3CC-AF4BB7BF5349}"/>
                  </a:ext>
                </a:extLst>
              </p:cNvPr>
              <p:cNvSpPr txBox="1"/>
              <p:nvPr/>
            </p:nvSpPr>
            <p:spPr>
              <a:xfrm>
                <a:off x="8262730" y="3433176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2BA1417B-23A1-236C-D3CC-AF4BB7BF5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730" y="3433176"/>
                <a:ext cx="662609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4CC7FD9C-B417-A1F4-7E80-0E4A7B88B6F8}"/>
                  </a:ext>
                </a:extLst>
              </p:cNvPr>
              <p:cNvSpPr txBox="1"/>
              <p:nvPr/>
            </p:nvSpPr>
            <p:spPr>
              <a:xfrm>
                <a:off x="8123583" y="3956636"/>
                <a:ext cx="90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4CC7FD9C-B417-A1F4-7E80-0E4A7B88B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583" y="3956636"/>
                <a:ext cx="907775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0E5ABD92-4DBC-D8F3-DC7F-3EF45D2A774E}"/>
                  </a:ext>
                </a:extLst>
              </p:cNvPr>
              <p:cNvSpPr txBox="1"/>
              <p:nvPr/>
            </p:nvSpPr>
            <p:spPr>
              <a:xfrm>
                <a:off x="8083827" y="4460218"/>
                <a:ext cx="90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0E5ABD92-4DBC-D8F3-DC7F-3EF45D2A7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27" y="4460218"/>
                <a:ext cx="907775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1C4B5A38-719E-9011-0175-0BE0CDE1028C}"/>
                  </a:ext>
                </a:extLst>
              </p:cNvPr>
              <p:cNvSpPr txBox="1"/>
              <p:nvPr/>
            </p:nvSpPr>
            <p:spPr>
              <a:xfrm>
                <a:off x="8083826" y="4963804"/>
                <a:ext cx="90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1C4B5A38-719E-9011-0175-0BE0CDE10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26" y="4963804"/>
                <a:ext cx="907775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79240627-357A-E70F-BB71-3298E92675B6}"/>
                  </a:ext>
                </a:extLst>
              </p:cNvPr>
              <p:cNvSpPr txBox="1"/>
              <p:nvPr/>
            </p:nvSpPr>
            <p:spPr>
              <a:xfrm>
                <a:off x="8063948" y="5500518"/>
                <a:ext cx="90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𝟑𝟔𝟎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79240627-357A-E70F-BB71-3298E9267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948" y="5500518"/>
                <a:ext cx="907775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2F52FCB4-0217-35EC-AEE5-B294069DF589}"/>
              </a:ext>
            </a:extLst>
          </p:cNvPr>
          <p:cNvGrpSpPr/>
          <p:nvPr/>
        </p:nvGrpSpPr>
        <p:grpSpPr>
          <a:xfrm>
            <a:off x="1159565" y="1379985"/>
            <a:ext cx="742119" cy="2787896"/>
            <a:chOff x="1835426" y="1393237"/>
            <a:chExt cx="742119" cy="2787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D6E79FD7-391F-9A85-FA46-8C7A377A90AC}"/>
                    </a:ext>
                  </a:extLst>
                </p:cNvPr>
                <p:cNvSpPr txBox="1"/>
                <p:nvPr/>
              </p:nvSpPr>
              <p:spPr>
                <a:xfrm>
                  <a:off x="2007701" y="1393237"/>
                  <a:ext cx="569844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ar-SA" sz="28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D6E79FD7-391F-9A85-FA46-8C7A377A9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701" y="1393237"/>
                  <a:ext cx="569844" cy="5232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مربع نص 86">
                  <a:extLst>
                    <a:ext uri="{FF2B5EF4-FFF2-40B4-BE49-F238E27FC236}">
                      <a16:creationId xmlns:a16="http://schemas.microsoft.com/office/drawing/2014/main" id="{FF7614D9-AD6B-9146-73B4-7C89E0BAD88D}"/>
                    </a:ext>
                  </a:extLst>
                </p:cNvPr>
                <p:cNvSpPr txBox="1"/>
                <p:nvPr/>
              </p:nvSpPr>
              <p:spPr>
                <a:xfrm>
                  <a:off x="1835426" y="3657913"/>
                  <a:ext cx="569844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ar-SA" sz="28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مربع نص 86">
                  <a:extLst>
                    <a:ext uri="{FF2B5EF4-FFF2-40B4-BE49-F238E27FC236}">
                      <a16:creationId xmlns:a16="http://schemas.microsoft.com/office/drawing/2014/main" id="{FF7614D9-AD6B-9146-73B4-7C89E0BAD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426" y="3657913"/>
                  <a:ext cx="569844" cy="5232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C9373CC-7639-A493-2777-A0C02AEA0D66}"/>
              </a:ext>
            </a:extLst>
          </p:cNvPr>
          <p:cNvGrpSpPr/>
          <p:nvPr/>
        </p:nvGrpSpPr>
        <p:grpSpPr>
          <a:xfrm>
            <a:off x="1795667" y="2684431"/>
            <a:ext cx="3909392" cy="483045"/>
            <a:chOff x="2392016" y="5864951"/>
            <a:chExt cx="3909392" cy="483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53C3B634-A3C7-191B-2FC1-BE56859A3E89}"/>
                    </a:ext>
                  </a:extLst>
                </p:cNvPr>
                <p:cNvSpPr txBox="1"/>
                <p:nvPr/>
              </p:nvSpPr>
              <p:spPr>
                <a:xfrm>
                  <a:off x="2915218" y="5886331"/>
                  <a:ext cx="3386190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   </m:t>
                        </m:r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  </m:t>
                        </m:r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𝟐𝟕𝟎</m:t>
                        </m:r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  </m:t>
                        </m:r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en-US" sz="2400" b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          </m:t>
                        </m:r>
                      </m:oMath>
                    </m:oMathPara>
                  </a14:m>
                  <a:endParaRPr lang="ar-SA" sz="24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53C3B634-A3C7-191B-2FC1-BE56859A3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218" y="5886331"/>
                  <a:ext cx="3386190" cy="461665"/>
                </a:xfrm>
                <a:prstGeom prst="rect">
                  <a:avLst/>
                </a:prstGeom>
                <a:blipFill>
                  <a:blip r:embed="rId44"/>
                  <a:stretch>
                    <a:fillRect l="-719" r="-10072" b="-2632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مربع نص 90">
                  <a:extLst>
                    <a:ext uri="{FF2B5EF4-FFF2-40B4-BE49-F238E27FC236}">
                      <a16:creationId xmlns:a16="http://schemas.microsoft.com/office/drawing/2014/main" id="{55DD17A2-2D59-7D8E-529E-00FFA1534337}"/>
                    </a:ext>
                  </a:extLst>
                </p:cNvPr>
                <p:cNvSpPr txBox="1"/>
                <p:nvPr/>
              </p:nvSpPr>
              <p:spPr>
                <a:xfrm>
                  <a:off x="2392016" y="5864951"/>
                  <a:ext cx="689112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kern="1200" cap="none" spc="0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kern="1200" cap="none" spc="0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2400" b="1" kern="120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1" name="مربع نص 90">
                  <a:extLst>
                    <a:ext uri="{FF2B5EF4-FFF2-40B4-BE49-F238E27FC236}">
                      <a16:creationId xmlns:a16="http://schemas.microsoft.com/office/drawing/2014/main" id="{55DD17A2-2D59-7D8E-529E-00FFA1534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016" y="5864951"/>
                  <a:ext cx="689112" cy="461665"/>
                </a:xfrm>
                <a:prstGeom prst="rect">
                  <a:avLst/>
                </a:prstGeom>
                <a:blipFill>
                  <a:blip r:embed="rId45"/>
                  <a:stretch>
                    <a:fillRect b="-3947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523A6803-07A1-D437-0CD0-72F2EC7D06CC}"/>
              </a:ext>
            </a:extLst>
          </p:cNvPr>
          <p:cNvSpPr/>
          <p:nvPr/>
        </p:nvSpPr>
        <p:spPr>
          <a:xfrm flipH="1">
            <a:off x="2584174" y="2584172"/>
            <a:ext cx="198782" cy="212036"/>
          </a:xfrm>
          <a:prstGeom prst="ellipse">
            <a:avLst/>
          </a:prstGeom>
          <a:solidFill>
            <a:srgbClr val="60A500"/>
          </a:solidFill>
          <a:ln>
            <a:solidFill>
              <a:srgbClr val="60A5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9113828C-A7CE-3974-C9CD-D34B0A5E2AED}"/>
              </a:ext>
            </a:extLst>
          </p:cNvPr>
          <p:cNvSpPr/>
          <p:nvPr/>
        </p:nvSpPr>
        <p:spPr>
          <a:xfrm flipH="1">
            <a:off x="4134677" y="2597426"/>
            <a:ext cx="172274" cy="231911"/>
          </a:xfrm>
          <a:prstGeom prst="ellipse">
            <a:avLst/>
          </a:prstGeom>
          <a:solidFill>
            <a:srgbClr val="60A500"/>
          </a:solidFill>
          <a:ln>
            <a:solidFill>
              <a:srgbClr val="60A5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2" name="شكل بيضاوي 101">
            <a:extLst>
              <a:ext uri="{FF2B5EF4-FFF2-40B4-BE49-F238E27FC236}">
                <a16:creationId xmlns:a16="http://schemas.microsoft.com/office/drawing/2014/main" id="{4C2FE77D-89E3-2477-BC8D-C04292F96284}"/>
              </a:ext>
            </a:extLst>
          </p:cNvPr>
          <p:cNvSpPr/>
          <p:nvPr/>
        </p:nvSpPr>
        <p:spPr>
          <a:xfrm flipH="1">
            <a:off x="4903303" y="1524000"/>
            <a:ext cx="172274" cy="238539"/>
          </a:xfrm>
          <a:prstGeom prst="ellipse">
            <a:avLst/>
          </a:prstGeom>
          <a:solidFill>
            <a:srgbClr val="60A500"/>
          </a:solidFill>
          <a:ln>
            <a:solidFill>
              <a:srgbClr val="60A5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F81ACE05-AA75-162C-FD8B-F02275CAAE0D}"/>
              </a:ext>
            </a:extLst>
          </p:cNvPr>
          <p:cNvSpPr/>
          <p:nvPr/>
        </p:nvSpPr>
        <p:spPr>
          <a:xfrm>
            <a:off x="8289235" y="691261"/>
            <a:ext cx="2471822" cy="653834"/>
          </a:xfrm>
          <a:prstGeom prst="flowChartTerminator">
            <a:avLst/>
          </a:prstGeom>
          <a:solidFill>
            <a:srgbClr val="FF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</a:t>
            </a:r>
            <a:r>
              <a:rPr lang="ar-S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ar-S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فهمك</a:t>
            </a:r>
          </a:p>
        </p:txBody>
      </p:sp>
    </p:spTree>
    <p:extLst>
      <p:ext uri="{BB962C8B-B14F-4D97-AF65-F5344CB8AC3E}">
        <p14:creationId xmlns:p14="http://schemas.microsoft.com/office/powerpoint/2010/main" val="10014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1" grpId="0"/>
      <p:bldP spid="103" grpId="0"/>
      <p:bldP spid="107" grpId="0"/>
      <p:bldP spid="108" grpId="0"/>
      <p:bldP spid="112" grpId="0"/>
      <p:bldP spid="113" grpId="0"/>
      <p:bldP spid="120" grpId="0"/>
      <p:bldP spid="121" grpId="0"/>
      <p:bldP spid="20" grpId="0" animBg="1"/>
      <p:bldP spid="22" grpId="0" animBg="1"/>
      <p:bldP spid="27" grpId="0"/>
      <p:bldP spid="28" grpId="0"/>
      <p:bldP spid="30" grpId="0"/>
      <p:bldP spid="31" grpId="0"/>
      <p:bldP spid="32" grpId="0"/>
      <p:bldP spid="63" grpId="0"/>
      <p:bldP spid="64" grpId="0"/>
      <p:bldP spid="65" grpId="0"/>
      <p:bldP spid="66" grpId="0"/>
      <p:bldP spid="67" grpId="0"/>
      <p:bldP spid="93" grpId="0" animBg="1"/>
      <p:bldP spid="95" grpId="0" animBg="1"/>
      <p:bldP spid="10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268B3-8DC6-6AA5-90AB-21E8B69D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7F831E3-BE5C-E3B6-F432-F3E3AB3B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67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جدول 30">
                <a:extLst>
                  <a:ext uri="{FF2B5EF4-FFF2-40B4-BE49-F238E27FC236}">
                    <a16:creationId xmlns:a16="http://schemas.microsoft.com/office/drawing/2014/main" id="{A50F545A-B955-76BA-8D10-90EF5BE5EA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664353"/>
                  </p:ext>
                </p:extLst>
              </p:nvPr>
            </p:nvGraphicFramePr>
            <p:xfrm>
              <a:off x="4161182" y="3052898"/>
              <a:ext cx="7036906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054861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2500983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986874">
                      <a:extLst>
                        <a:ext uri="{9D8B030D-6E8A-4147-A177-3AD203B41FA5}">
                          <a16:colId xmlns:a16="http://schemas.microsoft.com/office/drawing/2014/main" val="271302687"/>
                        </a:ext>
                      </a:extLst>
                    </a:gridCol>
                    <a:gridCol w="1494188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297166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r>
                                <a:rPr lang="ar-SA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ar-SA" sz="2800" b="1" i="0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SA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)</m:t>
                              </m:r>
                            </m:oMath>
                          </a14:m>
                          <a:r>
                            <a:rPr lang="en-US" sz="2800" b="1" kern="1200" cap="none" spc="0" dirty="0">
                              <a:ln w="0"/>
                              <a:solidFill>
                                <a:srgbClr val="FFFFFF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ar-SA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𝐬𝐢𝐧𝟐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1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l-GR" sz="28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1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l-GR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ar-SA" sz="2800" b="1" dirty="0">
                              <a:solidFill>
                                <a:schemeClr val="tx1"/>
                              </a:solidFill>
                            </a:rPr>
                            <a:t>(    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ar-SA" sz="2800" b="1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/>
                              </a:solidFill>
                            </a:rPr>
                            <a:t>       )</a:t>
                          </a: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a:rPr lang="en-US" sz="2800" b="0" i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800" b="0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a:rPr lang="ar-SA" sz="2800" b="0" i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800" b="0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24597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a:rPr lang="en-US" sz="2800" b="1" i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𝟖𝟎</m:t>
                              </m:r>
                              <m:r>
                                <a:rPr lang="en-US" sz="2800" b="1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800" b="1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    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 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    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0" u="none" strike="noStrike" kern="1200" cap="none" spc="0" normalizeH="0" baseline="0" noProof="0" dirty="0" smtClean="0">
                                    <a:ln w="0"/>
                                    <a:solidFill>
                                      <a:prstClr val="black">
                                        <a:lumMod val="95000"/>
                                        <a:lumOff val="5000"/>
                                      </a:prst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𝟑𝟔𝟎</m:t>
                                </m:r>
                                <m:r>
                                  <a:rPr kumimoji="0" lang="en-US" sz="2800" b="1" i="0" u="none" strike="noStrike" kern="1200" cap="none" spc="0" normalizeH="0" baseline="0" noProof="0" dirty="0" smtClean="0">
                                    <a:ln w="0"/>
                                    <a:solidFill>
                                      <a:prstClr val="black">
                                        <a:lumMod val="95000"/>
                                        <a:lumOff val="5000"/>
                                      </a:prst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°   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88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جدول 30">
                <a:extLst>
                  <a:ext uri="{FF2B5EF4-FFF2-40B4-BE49-F238E27FC236}">
                    <a16:creationId xmlns:a16="http://schemas.microsoft.com/office/drawing/2014/main" id="{A50F545A-B955-76BA-8D10-90EF5BE5EA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664353"/>
                  </p:ext>
                </p:extLst>
              </p:nvPr>
            </p:nvGraphicFramePr>
            <p:xfrm>
              <a:off x="4161182" y="3052898"/>
              <a:ext cx="7036906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054861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2500983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986874">
                      <a:extLst>
                        <a:ext uri="{9D8B030D-6E8A-4147-A177-3AD203B41FA5}">
                          <a16:colId xmlns:a16="http://schemas.microsoft.com/office/drawing/2014/main" val="271302687"/>
                        </a:ext>
                      </a:extLst>
                    </a:gridCol>
                    <a:gridCol w="1494188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297" t="-1176" r="-243620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82238" t="-1176" r="-99757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462346" t="-1176" r="-153086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71837" t="-1176" r="-1224" b="-5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ar-SA" sz="2800" b="1" dirty="0">
                              <a:solidFill>
                                <a:schemeClr val="tx1"/>
                              </a:solidFill>
                            </a:rPr>
                            <a:t>(    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ar-SA" sz="2800" b="1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/>
                              </a:solidFill>
                            </a:rPr>
                            <a:t>       )</a:t>
                          </a: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71837" t="-101176" r="-1224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71837" t="-198837" r="-1224" b="-3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71837" t="-302353" r="-1224" b="-2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  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71837" t="-402353" r="-1224" b="-1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 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    )</a:t>
                          </a:r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EF8E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71837" t="-502353" r="-1224" b="-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882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8EC297EC-AEB5-ABE0-1183-03ADDE982F6C}"/>
                  </a:ext>
                </a:extLst>
              </p:cNvPr>
              <p:cNvSpPr txBox="1"/>
              <p:nvPr/>
            </p:nvSpPr>
            <p:spPr>
              <a:xfrm>
                <a:off x="5784576" y="3552450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8EC297EC-AEB5-ABE0-1183-03ADDE982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576" y="3552450"/>
                <a:ext cx="6626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26C70545-BABE-BEA0-5C88-F445AF93C901}"/>
                  </a:ext>
                </a:extLst>
              </p:cNvPr>
              <p:cNvSpPr txBox="1"/>
              <p:nvPr/>
            </p:nvSpPr>
            <p:spPr>
              <a:xfrm>
                <a:off x="5751445" y="4062657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𝟒𝟓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26C70545-BABE-BEA0-5C88-F445AF93C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45" y="4062657"/>
                <a:ext cx="662609" cy="523220"/>
              </a:xfrm>
              <a:prstGeom prst="rect">
                <a:avLst/>
              </a:prstGeom>
              <a:blipFill>
                <a:blip r:embed="rId6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0A1CCB9C-751D-0B0D-04A5-FA6DCDBCD7B7}"/>
                  </a:ext>
                </a:extLst>
              </p:cNvPr>
              <p:cNvSpPr txBox="1"/>
              <p:nvPr/>
            </p:nvSpPr>
            <p:spPr>
              <a:xfrm>
                <a:off x="5771322" y="4586118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0A1CCB9C-751D-0B0D-04A5-FA6DCDBCD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322" y="4586118"/>
                <a:ext cx="662609" cy="523220"/>
              </a:xfrm>
              <a:prstGeom prst="rect">
                <a:avLst/>
              </a:prstGeom>
              <a:blipFill>
                <a:blip r:embed="rId7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5DFBD646-EA51-833D-A003-24AFFE3634F1}"/>
                  </a:ext>
                </a:extLst>
              </p:cNvPr>
              <p:cNvSpPr txBox="1"/>
              <p:nvPr/>
            </p:nvSpPr>
            <p:spPr>
              <a:xfrm>
                <a:off x="5618919" y="5096327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𝟏𝟑𝟓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5DFBD646-EA51-833D-A003-24AFFE363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19" y="5096327"/>
                <a:ext cx="10071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2872A42-9E9A-D129-5B7E-AF29F9583923}"/>
                  </a:ext>
                </a:extLst>
              </p:cNvPr>
              <p:cNvSpPr txBox="1"/>
              <p:nvPr/>
            </p:nvSpPr>
            <p:spPr>
              <a:xfrm>
                <a:off x="9495183" y="3578956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2872A42-9E9A-D129-5B7E-AF29F9583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183" y="3578956"/>
                <a:ext cx="66260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D087F45D-454E-9089-1AAF-878A51057A9A}"/>
                  </a:ext>
                </a:extLst>
              </p:cNvPr>
              <p:cNvSpPr txBox="1"/>
              <p:nvPr/>
            </p:nvSpPr>
            <p:spPr>
              <a:xfrm>
                <a:off x="10151169" y="3585582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D087F45D-454E-9089-1AAF-878A5105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69" y="3585582"/>
                <a:ext cx="66260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0FB3D09-4B6A-AAFB-A075-A81BE66D60F6}"/>
                  </a:ext>
                </a:extLst>
              </p:cNvPr>
              <p:cNvSpPr txBox="1"/>
              <p:nvPr/>
            </p:nvSpPr>
            <p:spPr>
              <a:xfrm>
                <a:off x="9448801" y="4102411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𝟒𝟓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0FB3D09-4B6A-AAFB-A075-A81BE66D6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1" y="4102411"/>
                <a:ext cx="66260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9CDE5211-0EFA-9F22-EE4C-BF40E3920E5F}"/>
                  </a:ext>
                </a:extLst>
              </p:cNvPr>
              <p:cNvSpPr txBox="1"/>
              <p:nvPr/>
            </p:nvSpPr>
            <p:spPr>
              <a:xfrm>
                <a:off x="10277064" y="4082536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9CDE5211-0EFA-9F22-EE4C-BF40E3920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064" y="4082536"/>
                <a:ext cx="66260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0CB696B-ACFB-47C2-29A5-70D7123860EE}"/>
                  </a:ext>
                </a:extLst>
              </p:cNvPr>
              <p:cNvSpPr txBox="1"/>
              <p:nvPr/>
            </p:nvSpPr>
            <p:spPr>
              <a:xfrm>
                <a:off x="9428922" y="4652379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0CB696B-ACFB-47C2-29A5-70D71238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922" y="4652379"/>
                <a:ext cx="662609" cy="523220"/>
              </a:xfrm>
              <a:prstGeom prst="rect">
                <a:avLst/>
              </a:prstGeom>
              <a:blipFill>
                <a:blip r:embed="rId13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02912B74-3444-1256-5C9F-55154B49E356}"/>
                  </a:ext>
                </a:extLst>
              </p:cNvPr>
              <p:cNvSpPr txBox="1"/>
              <p:nvPr/>
            </p:nvSpPr>
            <p:spPr>
              <a:xfrm>
                <a:off x="10084905" y="4619250"/>
                <a:ext cx="10071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02912B74-3444-1256-5C9F-55154B49E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05" y="4619250"/>
                <a:ext cx="100716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10599A6-998E-EC1D-C862-61671BA311E6}"/>
                  </a:ext>
                </a:extLst>
              </p:cNvPr>
              <p:cNvSpPr txBox="1"/>
              <p:nvPr/>
            </p:nvSpPr>
            <p:spPr>
              <a:xfrm>
                <a:off x="9250016" y="5096330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𝟏𝟑𝟓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10599A6-998E-EC1D-C862-61671BA31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016" y="5096330"/>
                <a:ext cx="100716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4CDC7BF-4FBF-70CD-BD1C-CD4510BEBF1A}"/>
                  </a:ext>
                </a:extLst>
              </p:cNvPr>
              <p:cNvSpPr txBox="1"/>
              <p:nvPr/>
            </p:nvSpPr>
            <p:spPr>
              <a:xfrm>
                <a:off x="10263812" y="5633037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4CDC7BF-4FBF-70CD-BD1C-CD4510BE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812" y="5633037"/>
                <a:ext cx="66260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7E44C4CC-32D9-01D9-2154-7432DD378374}"/>
                  </a:ext>
                </a:extLst>
              </p:cNvPr>
              <p:cNvSpPr txBox="1"/>
              <p:nvPr/>
            </p:nvSpPr>
            <p:spPr>
              <a:xfrm>
                <a:off x="5625546" y="5606535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7E44C4CC-32D9-01D9-2154-7432DD37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46" y="5606535"/>
                <a:ext cx="100716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62F485AE-6194-ECD8-286B-11E690C479A3}"/>
              </a:ext>
            </a:extLst>
          </p:cNvPr>
          <p:cNvGrpSpPr/>
          <p:nvPr/>
        </p:nvGrpSpPr>
        <p:grpSpPr>
          <a:xfrm>
            <a:off x="6354415" y="3548389"/>
            <a:ext cx="3081133" cy="2577308"/>
            <a:chOff x="6407425" y="3588145"/>
            <a:chExt cx="3081133" cy="2577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8DBE1067-625C-9B57-7B4D-7C39E351676B}"/>
                    </a:ext>
                  </a:extLst>
                </p:cNvPr>
                <p:cNvSpPr txBox="1"/>
                <p:nvPr/>
              </p:nvSpPr>
              <p:spPr>
                <a:xfrm>
                  <a:off x="6705600" y="3588145"/>
                  <a:ext cx="249141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         )</a:t>
                  </a:r>
                  <a:endParaRPr lang="ar-SA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8DBE1067-625C-9B57-7B4D-7C39E3516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3588145"/>
                  <a:ext cx="2491410" cy="523220"/>
                </a:xfrm>
                <a:prstGeom prst="rect">
                  <a:avLst/>
                </a:prstGeom>
                <a:blipFill>
                  <a:blip r:embed="rId22"/>
                  <a:stretch>
                    <a:fillRect t="-10465" r="-2689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0629F3DC-6261-24CD-F090-683B13C91A77}"/>
                    </a:ext>
                  </a:extLst>
                </p:cNvPr>
                <p:cNvSpPr txBox="1"/>
                <p:nvPr/>
              </p:nvSpPr>
              <p:spPr>
                <a:xfrm>
                  <a:off x="6612833" y="4098357"/>
                  <a:ext cx="253779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         )</a:t>
                  </a:r>
                  <a:endParaRPr lang="ar-SA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0629F3DC-6261-24CD-F090-683B13C91A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833" y="4098357"/>
                  <a:ext cx="2537790" cy="523220"/>
                </a:xfrm>
                <a:prstGeom prst="rect">
                  <a:avLst/>
                </a:prstGeom>
                <a:blipFill>
                  <a:blip r:embed="rId23"/>
                  <a:stretch>
                    <a:fillRect t="-11628" r="-5288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1271D06C-13DE-0AB7-B6B9-49874CF54256}"/>
                    </a:ext>
                  </a:extLst>
                </p:cNvPr>
                <p:cNvSpPr txBox="1"/>
                <p:nvPr/>
              </p:nvSpPr>
              <p:spPr>
                <a:xfrm>
                  <a:off x="6586331" y="4625012"/>
                  <a:ext cx="25841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         )</a:t>
                  </a:r>
                  <a:endParaRPr lang="ar-SA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1271D06C-13DE-0AB7-B6B9-49874CF54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331" y="4625012"/>
                  <a:ext cx="2584172" cy="523220"/>
                </a:xfrm>
                <a:prstGeom prst="rect">
                  <a:avLst/>
                </a:prstGeom>
                <a:blipFill>
                  <a:blip r:embed="rId24"/>
                  <a:stretch>
                    <a:fillRect t="-10465" r="-4953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D56D493A-E717-695A-9192-B6865DFCED5C}"/>
                    </a:ext>
                  </a:extLst>
                </p:cNvPr>
                <p:cNvSpPr txBox="1"/>
                <p:nvPr/>
              </p:nvSpPr>
              <p:spPr>
                <a:xfrm>
                  <a:off x="6692350" y="5145278"/>
                  <a:ext cx="279620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          )</a:t>
                  </a:r>
                  <a:endParaRPr lang="ar-SA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D56D493A-E717-695A-9192-B6865DFCE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350" y="5145278"/>
                  <a:ext cx="2796208" cy="523220"/>
                </a:xfrm>
                <a:prstGeom prst="rect">
                  <a:avLst/>
                </a:prstGeom>
                <a:blipFill>
                  <a:blip r:embed="rId25"/>
                  <a:stretch>
                    <a:fillRect t="-11765" b="-3411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5B18311A-016A-D26A-DBD7-16E9ED113AAA}"/>
                    </a:ext>
                  </a:extLst>
                </p:cNvPr>
                <p:cNvSpPr txBox="1"/>
                <p:nvPr/>
              </p:nvSpPr>
              <p:spPr>
                <a:xfrm>
                  <a:off x="6407425" y="5642233"/>
                  <a:ext cx="28160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          )</a:t>
                  </a:r>
                  <a:endParaRPr lang="ar-SA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5B18311A-016A-D26A-DBD7-16E9ED113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425" y="5642233"/>
                  <a:ext cx="2816089" cy="523220"/>
                </a:xfrm>
                <a:prstGeom prst="rect">
                  <a:avLst/>
                </a:prstGeom>
                <a:blipFill>
                  <a:blip r:embed="rId26"/>
                  <a:stretch>
                    <a:fillRect t="-10465" r="-4762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5D2165EC-1305-0920-5787-EF813CD6D156}"/>
                  </a:ext>
                </a:extLst>
              </p:cNvPr>
              <p:cNvSpPr txBox="1"/>
              <p:nvPr/>
            </p:nvSpPr>
            <p:spPr>
              <a:xfrm>
                <a:off x="10005395" y="5109582"/>
                <a:ext cx="11396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5D2165EC-1305-0920-5787-EF813CD6D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395" y="5109582"/>
                <a:ext cx="1139683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8FC1C5E-CCEF-BFBA-955D-824F7708461F}"/>
                  </a:ext>
                </a:extLst>
              </p:cNvPr>
              <p:cNvSpPr txBox="1"/>
              <p:nvPr/>
            </p:nvSpPr>
            <p:spPr>
              <a:xfrm>
                <a:off x="9263267" y="5639665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8FC1C5E-CCEF-BFBA-955D-824F7708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267" y="5639665"/>
                <a:ext cx="1007166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C537B8E7-C1C3-FD44-773E-0A40EA6C6B2A}"/>
                  </a:ext>
                </a:extLst>
              </p:cNvPr>
              <p:cNvSpPr txBox="1"/>
              <p:nvPr/>
            </p:nvSpPr>
            <p:spPr>
              <a:xfrm>
                <a:off x="1749285" y="3856380"/>
                <a:ext cx="218660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السعة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SA" sz="28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C537B8E7-C1C3-FD44-773E-0A40EA6C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85" y="3856380"/>
                <a:ext cx="2186608" cy="523220"/>
              </a:xfrm>
              <a:prstGeom prst="rect">
                <a:avLst/>
              </a:prstGeom>
              <a:blipFill>
                <a:blip r:embed="rId30"/>
                <a:stretch>
                  <a:fillRect t="-15294" r="-6964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5BD63D7A-38D1-30CD-0C56-588C87D08E77}"/>
                  </a:ext>
                </a:extLst>
              </p:cNvPr>
              <p:cNvSpPr txBox="1"/>
              <p:nvPr/>
            </p:nvSpPr>
            <p:spPr>
              <a:xfrm>
                <a:off x="1537251" y="3644348"/>
                <a:ext cx="914400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5BD63D7A-38D1-30CD-0C56-588C87D08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51" y="3644348"/>
                <a:ext cx="914400" cy="89896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CE851E41-2303-6BBF-7D27-1D42C7FE0642}"/>
                  </a:ext>
                </a:extLst>
              </p:cNvPr>
              <p:cNvSpPr txBox="1"/>
              <p:nvPr/>
            </p:nvSpPr>
            <p:spPr>
              <a:xfrm>
                <a:off x="371064" y="4525617"/>
                <a:ext cx="3703984" cy="8899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طول</a:t>
                </a:r>
                <a:r>
                  <a:rPr lang="ar-SA" sz="3200" b="1" dirty="0"/>
                  <a:t> </a:t>
                </a:r>
                <a:r>
                  <a:rPr lang="ar-SA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الدورة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6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6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600" b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/>
                    </m:f>
                    <m:r>
                      <a:rPr lang="ar-SA" sz="36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ar-SA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CE851E41-2303-6BBF-7D27-1D42C7FE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4" y="4525617"/>
                <a:ext cx="3703984" cy="889924"/>
              </a:xfrm>
              <a:prstGeom prst="rect">
                <a:avLst/>
              </a:prstGeom>
              <a:blipFill>
                <a:blip r:embed="rId36"/>
                <a:stretch>
                  <a:fillRect r="-5437" b="-109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AD803A8F-04C3-3872-8BFD-DFEAFEFFDF28}"/>
                  </a:ext>
                </a:extLst>
              </p:cNvPr>
              <p:cNvSpPr txBox="1"/>
              <p:nvPr/>
            </p:nvSpPr>
            <p:spPr>
              <a:xfrm>
                <a:off x="1113182" y="4982817"/>
                <a:ext cx="96741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AD803A8F-04C3-3872-8BFD-DFEAFEFF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82" y="4982817"/>
                <a:ext cx="967411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702417A1-489C-D6B7-4862-42CBDE76C482}"/>
                  </a:ext>
                </a:extLst>
              </p:cNvPr>
              <p:cNvSpPr txBox="1"/>
              <p:nvPr/>
            </p:nvSpPr>
            <p:spPr>
              <a:xfrm>
                <a:off x="1099931" y="5473144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702417A1-489C-D6B7-4862-42CBDE76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31" y="5473144"/>
                <a:ext cx="1338470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1B826746-F212-F1A7-E638-557E4E445B14}"/>
                  </a:ext>
                </a:extLst>
              </p:cNvPr>
              <p:cNvSpPr txBox="1"/>
              <p:nvPr/>
            </p:nvSpPr>
            <p:spPr>
              <a:xfrm>
                <a:off x="4837044" y="3551584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1B826746-F212-F1A7-E638-557E4E445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44" y="3551584"/>
                <a:ext cx="834887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376F8180-B1A4-8323-A6D5-8FCD928AA4BC}"/>
                  </a:ext>
                </a:extLst>
              </p:cNvPr>
              <p:cNvSpPr txBox="1"/>
              <p:nvPr/>
            </p:nvSpPr>
            <p:spPr>
              <a:xfrm>
                <a:off x="4856923" y="4088295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376F8180-B1A4-8323-A6D5-8FCD928A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923" y="4088295"/>
                <a:ext cx="834887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9C42A2AE-F3AB-3443-A3D8-9AD2C2352598}"/>
                  </a:ext>
                </a:extLst>
              </p:cNvPr>
              <p:cNvSpPr txBox="1"/>
              <p:nvPr/>
            </p:nvSpPr>
            <p:spPr>
              <a:xfrm>
                <a:off x="4923184" y="4631634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9C42A2AE-F3AB-3443-A3D8-9AD2C2352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184" y="4631634"/>
                <a:ext cx="834887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D767C6F6-71FC-444A-9AE9-A84ADA0BF3E5}"/>
                  </a:ext>
                </a:extLst>
              </p:cNvPr>
              <p:cNvSpPr txBox="1"/>
              <p:nvPr/>
            </p:nvSpPr>
            <p:spPr>
              <a:xfrm>
                <a:off x="4890054" y="5102087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D767C6F6-71FC-444A-9AE9-A84ADA0BF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54" y="5102087"/>
                <a:ext cx="834887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1D4AB11F-A6E2-19A3-F38D-3F32A9F2868D}"/>
                  </a:ext>
                </a:extLst>
              </p:cNvPr>
              <p:cNvSpPr txBox="1"/>
              <p:nvPr/>
            </p:nvSpPr>
            <p:spPr>
              <a:xfrm>
                <a:off x="4890053" y="5605669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1D4AB11F-A6E2-19A3-F38D-3F32A9F28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53" y="5605669"/>
                <a:ext cx="834887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332D0E38-A346-F2E4-3713-6E5E79F57CB5}"/>
              </a:ext>
            </a:extLst>
          </p:cNvPr>
          <p:cNvGrpSpPr/>
          <p:nvPr/>
        </p:nvGrpSpPr>
        <p:grpSpPr>
          <a:xfrm>
            <a:off x="2073964" y="2273615"/>
            <a:ext cx="3922647" cy="487302"/>
            <a:chOff x="2392016" y="5917963"/>
            <a:chExt cx="3922647" cy="487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مربع نص 8">
                  <a:extLst>
                    <a:ext uri="{FF2B5EF4-FFF2-40B4-BE49-F238E27FC236}">
                      <a16:creationId xmlns:a16="http://schemas.microsoft.com/office/drawing/2014/main" id="{5016AF5F-0D50-79D7-E045-704FAF9FCA8D}"/>
                    </a:ext>
                  </a:extLst>
                </p:cNvPr>
                <p:cNvSpPr txBox="1"/>
                <p:nvPr/>
              </p:nvSpPr>
              <p:spPr>
                <a:xfrm>
                  <a:off x="2590803" y="5943600"/>
                  <a:ext cx="3723860" cy="46166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   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   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𝟏𝟑𝟓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  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2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مربع نص 8">
                  <a:extLst>
                    <a:ext uri="{FF2B5EF4-FFF2-40B4-BE49-F238E27FC236}">
                      <a16:creationId xmlns:a16="http://schemas.microsoft.com/office/drawing/2014/main" id="{5016AF5F-0D50-79D7-E045-704FAF9FC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3" y="5943600"/>
                  <a:ext cx="3723860" cy="461665"/>
                </a:xfrm>
                <a:prstGeom prst="rect">
                  <a:avLst/>
                </a:prstGeom>
                <a:blipFill>
                  <a:blip r:embed="rId46"/>
                  <a:stretch>
                    <a:fillRect b="-394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8C7CCFFE-F4DB-4F78-EC18-06FD6F404821}"/>
                    </a:ext>
                  </a:extLst>
                </p:cNvPr>
                <p:cNvSpPr txBox="1"/>
                <p:nvPr/>
              </p:nvSpPr>
              <p:spPr>
                <a:xfrm>
                  <a:off x="2392016" y="5917963"/>
                  <a:ext cx="689112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2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8C7CCFFE-F4DB-4F78-EC18-06FD6F404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016" y="5917963"/>
                  <a:ext cx="689112" cy="461665"/>
                </a:xfrm>
                <a:prstGeom prst="rect">
                  <a:avLst/>
                </a:prstGeom>
                <a:blipFill>
                  <a:blip r:embed="rId47"/>
                  <a:stretch>
                    <a:fillRect b="-2632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7D3B248-D2B1-FB71-79D4-81B1DDA290F9}"/>
              </a:ext>
            </a:extLst>
          </p:cNvPr>
          <p:cNvGrpSpPr/>
          <p:nvPr/>
        </p:nvGrpSpPr>
        <p:grpSpPr>
          <a:xfrm>
            <a:off x="1106556" y="883073"/>
            <a:ext cx="9965200" cy="2575744"/>
            <a:chOff x="1106556" y="883073"/>
            <a:chExt cx="9965200" cy="2575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مربع نص 55">
                  <a:extLst>
                    <a:ext uri="{FF2B5EF4-FFF2-40B4-BE49-F238E27FC236}">
                      <a16:creationId xmlns:a16="http://schemas.microsoft.com/office/drawing/2014/main" id="{CF8C3B30-9495-0705-0629-9DAA43B13FF1}"/>
                    </a:ext>
                  </a:extLst>
                </p:cNvPr>
                <p:cNvSpPr txBox="1"/>
                <p:nvPr/>
              </p:nvSpPr>
              <p:spPr>
                <a:xfrm>
                  <a:off x="1106556" y="1228466"/>
                  <a:ext cx="810072" cy="209288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endParaRPr lang="en-US" sz="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endParaRPr lang="en-US" sz="2400" b="1" dirty="0"/>
                </a:p>
                <a:p>
                  <a:endParaRPr lang="en-US" sz="2400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6" name="مربع نص 55">
                  <a:extLst>
                    <a:ext uri="{FF2B5EF4-FFF2-40B4-BE49-F238E27FC236}">
                      <a16:creationId xmlns:a16="http://schemas.microsoft.com/office/drawing/2014/main" id="{CF8C3B30-9495-0705-0629-9DAA43B13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556" y="1228466"/>
                  <a:ext cx="810072" cy="2092881"/>
                </a:xfrm>
                <a:prstGeom prst="rect">
                  <a:avLst/>
                </a:prstGeom>
                <a:blipFill>
                  <a:blip r:embed="rId48"/>
                  <a:stretch>
                    <a:fillRect r="-10606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D26FCE4B-FCEF-A92D-1E39-FE2430BF01A7}"/>
                </a:ext>
              </a:extLst>
            </p:cNvPr>
            <p:cNvGrpSpPr/>
            <p:nvPr/>
          </p:nvGrpSpPr>
          <p:grpSpPr>
            <a:xfrm>
              <a:off x="1431235" y="883073"/>
              <a:ext cx="9640521" cy="2575744"/>
              <a:chOff x="1683025" y="896326"/>
              <a:chExt cx="9640521" cy="2575744"/>
            </a:xfrm>
          </p:grpSpPr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20462CCC-D8D4-D29F-FA75-86982A99FEDE}"/>
                  </a:ext>
                </a:extLst>
              </p:cNvPr>
              <p:cNvGrpSpPr/>
              <p:nvPr/>
            </p:nvGrpSpPr>
            <p:grpSpPr>
              <a:xfrm>
                <a:off x="1683025" y="896326"/>
                <a:ext cx="5096577" cy="2575744"/>
                <a:chOff x="1031534" y="3149178"/>
                <a:chExt cx="5096577" cy="2575744"/>
              </a:xfrm>
            </p:grpSpPr>
            <p:cxnSp>
              <p:nvCxnSpPr>
                <p:cNvPr id="41" name="رابط كسهم مستقيم 40">
                  <a:extLst>
                    <a:ext uri="{FF2B5EF4-FFF2-40B4-BE49-F238E27FC236}">
                      <a16:creationId xmlns:a16="http://schemas.microsoft.com/office/drawing/2014/main" id="{891E0AB0-0F2A-1D48-BAFE-354B679CFA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1534" y="4429075"/>
                  <a:ext cx="475753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كسهم مستقيم 41">
                  <a:extLst>
                    <a:ext uri="{FF2B5EF4-FFF2-40B4-BE49-F238E27FC236}">
                      <a16:creationId xmlns:a16="http://schemas.microsoft.com/office/drawing/2014/main" id="{C0E47708-895D-F6DB-3C1D-6DA137BE8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1858" y="3392539"/>
                  <a:ext cx="0" cy="2332383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>
                  <a:extLst>
                    <a:ext uri="{FF2B5EF4-FFF2-40B4-BE49-F238E27FC236}">
                      <a16:creationId xmlns:a16="http://schemas.microsoft.com/office/drawing/2014/main" id="{61606A3B-F957-CE04-B673-6384FFFB32E4}"/>
                    </a:ext>
                  </a:extLst>
                </p:cNvPr>
                <p:cNvCxnSpPr/>
                <p:nvPr/>
              </p:nvCxnSpPr>
              <p:spPr>
                <a:xfrm>
                  <a:off x="2597425" y="4266691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رابط مستقيم 43">
                  <a:extLst>
                    <a:ext uri="{FF2B5EF4-FFF2-40B4-BE49-F238E27FC236}">
                      <a16:creationId xmlns:a16="http://schemas.microsoft.com/office/drawing/2014/main" id="{5130ED25-8FD0-8D6E-BE49-59878699DB97}"/>
                    </a:ext>
                  </a:extLst>
                </p:cNvPr>
                <p:cNvCxnSpPr/>
                <p:nvPr/>
              </p:nvCxnSpPr>
              <p:spPr>
                <a:xfrm>
                  <a:off x="3289088" y="4266690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رابط مستقيم 44">
                  <a:extLst>
                    <a:ext uri="{FF2B5EF4-FFF2-40B4-BE49-F238E27FC236}">
                      <a16:creationId xmlns:a16="http://schemas.microsoft.com/office/drawing/2014/main" id="{8A92E178-CEEC-D864-E51E-142EFA1E15D2}"/>
                    </a:ext>
                  </a:extLst>
                </p:cNvPr>
                <p:cNvCxnSpPr/>
                <p:nvPr/>
              </p:nvCxnSpPr>
              <p:spPr>
                <a:xfrm>
                  <a:off x="4033758" y="4266691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رابط مستقيم 45">
                  <a:extLst>
                    <a:ext uri="{FF2B5EF4-FFF2-40B4-BE49-F238E27FC236}">
                      <a16:creationId xmlns:a16="http://schemas.microsoft.com/office/drawing/2014/main" id="{50E852F2-5AF8-0F67-723F-06475AF96C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8918" y="4240189"/>
                  <a:ext cx="0" cy="35829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رابط مستقيم 46">
                  <a:extLst>
                    <a:ext uri="{FF2B5EF4-FFF2-40B4-BE49-F238E27FC236}">
                      <a16:creationId xmlns:a16="http://schemas.microsoft.com/office/drawing/2014/main" id="{6DEECE86-E3F1-7DAE-73B9-C57C121E31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806887" y="3703480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رابط مستقيم 47">
                  <a:extLst>
                    <a:ext uri="{FF2B5EF4-FFF2-40B4-BE49-F238E27FC236}">
                      <a16:creationId xmlns:a16="http://schemas.microsoft.com/office/drawing/2014/main" id="{FB53CABE-CAAA-7D09-218A-BE21A49913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806894" y="4902631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مربع نص 50">
                      <a:extLst>
                        <a:ext uri="{FF2B5EF4-FFF2-40B4-BE49-F238E27FC236}">
                          <a16:creationId xmlns:a16="http://schemas.microsoft.com/office/drawing/2014/main" id="{EB7EAAA1-5064-B5E1-22F4-10E89E5C6D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35385" y="4214629"/>
                      <a:ext cx="392726" cy="523220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ar-SA" sz="28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مربع نص 50">
                      <a:extLst>
                        <a:ext uri="{FF2B5EF4-FFF2-40B4-BE49-F238E27FC236}">
                          <a16:creationId xmlns:a16="http://schemas.microsoft.com/office/drawing/2014/main" id="{EB7EAAA1-5064-B5E1-22F4-10E89E5C6D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5385" y="4214629"/>
                      <a:ext cx="392726" cy="523220"/>
                    </a:xfrm>
                    <a:prstGeom prst="rect">
                      <a:avLst/>
                    </a:prstGeom>
                    <a:blipFill>
                      <a:blip r:embed="rId49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مربع نص 51">
                      <a:extLst>
                        <a:ext uri="{FF2B5EF4-FFF2-40B4-BE49-F238E27FC236}">
                          <a16:creationId xmlns:a16="http://schemas.microsoft.com/office/drawing/2014/main" id="{C1F2CE0F-E603-00C6-E253-E7ED7978CF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3270" y="3149178"/>
                      <a:ext cx="392726" cy="523220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ar-SA" sz="2800" b="1" dirty="0">
                        <a:solidFill>
                          <a:srgbClr val="002060"/>
                        </a:solidFill>
                        <a:latin typeface="Congenial" panose="020B0604020202020204" pitchFamily="2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مربع نص 51">
                      <a:extLst>
                        <a:ext uri="{FF2B5EF4-FFF2-40B4-BE49-F238E27FC236}">
                          <a16:creationId xmlns:a16="http://schemas.microsoft.com/office/drawing/2014/main" id="{C1F2CE0F-E603-00C6-E253-E7ED7978CF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3270" y="3149178"/>
                      <a:ext cx="392726" cy="523220"/>
                    </a:xfrm>
                    <a:prstGeom prst="rect">
                      <a:avLst/>
                    </a:prstGeom>
                    <a:blipFill>
                      <a:blip r:embed="rId50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مربع نص 52">
                      <a:extLst>
                        <a:ext uri="{FF2B5EF4-FFF2-40B4-BE49-F238E27FC236}">
                          <a16:creationId xmlns:a16="http://schemas.microsoft.com/office/drawing/2014/main" id="{A4DC9D29-E83A-EB60-5640-20447C1E34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8746" y="4016025"/>
                      <a:ext cx="392726" cy="523220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ar-SA" sz="2800" b="1" i="1" dirty="0">
                        <a:latin typeface="Congenial" panose="020B0604020202020204" pitchFamily="2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مربع نص 52">
                      <a:extLst>
                        <a:ext uri="{FF2B5EF4-FFF2-40B4-BE49-F238E27FC236}">
                          <a16:creationId xmlns:a16="http://schemas.microsoft.com/office/drawing/2014/main" id="{A4DC9D29-E83A-EB60-5640-20447C1E345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8746" y="4016025"/>
                      <a:ext cx="392726" cy="523220"/>
                    </a:xfrm>
                    <a:prstGeom prst="rect">
                      <a:avLst/>
                    </a:prstGeom>
                    <a:blipFill>
                      <a:blip r:embed="rId51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1" name="مجموعة 80">
                <a:extLst>
                  <a:ext uri="{FF2B5EF4-FFF2-40B4-BE49-F238E27FC236}">
                    <a16:creationId xmlns:a16="http://schemas.microsoft.com/office/drawing/2014/main" id="{7FADEDAA-EABF-5BC3-3B1D-0DCF5DF34107}"/>
                  </a:ext>
                </a:extLst>
              </p:cNvPr>
              <p:cNvGrpSpPr/>
              <p:nvPr/>
            </p:nvGrpSpPr>
            <p:grpSpPr>
              <a:xfrm>
                <a:off x="6367665" y="1217014"/>
                <a:ext cx="4955881" cy="1214759"/>
                <a:chOff x="6367665" y="1217014"/>
                <a:chExt cx="4955881" cy="1214759"/>
              </a:xfrm>
            </p:grpSpPr>
            <p:pic>
              <p:nvPicPr>
                <p:cNvPr id="79" name="صورة 78">
                  <a:extLst>
                    <a:ext uri="{FF2B5EF4-FFF2-40B4-BE49-F238E27FC236}">
                      <a16:creationId xmlns:a16="http://schemas.microsoft.com/office/drawing/2014/main" id="{88888244-DCFD-01D8-9377-ADA5AEFD0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2"/>
                <a:srcRect l="54223" b="51992"/>
                <a:stretch/>
              </p:blipFill>
              <p:spPr>
                <a:xfrm>
                  <a:off x="6367665" y="1217014"/>
                  <a:ext cx="4943060" cy="644915"/>
                </a:xfrm>
                <a:prstGeom prst="rect">
                  <a:avLst/>
                </a:prstGeom>
                <a:ln w="19050">
                  <a:noFill/>
                </a:ln>
              </p:spPr>
            </p:pic>
            <p:pic>
              <p:nvPicPr>
                <p:cNvPr id="80" name="صورة 79">
                  <a:extLst>
                    <a:ext uri="{FF2B5EF4-FFF2-40B4-BE49-F238E27FC236}">
                      <a16:creationId xmlns:a16="http://schemas.microsoft.com/office/drawing/2014/main" id="{854EDFB1-C367-4372-E36B-E9618F8F6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2"/>
                <a:srcRect l="955" t="51414" r="69013" b="10520"/>
                <a:stretch/>
              </p:blipFill>
              <p:spPr>
                <a:xfrm>
                  <a:off x="8090453" y="1769165"/>
                  <a:ext cx="3233093" cy="662608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</p:grp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BA9E480A-7F8E-D5D0-6307-2928EB07B596}"/>
              </a:ext>
            </a:extLst>
          </p:cNvPr>
          <p:cNvGrpSpPr/>
          <p:nvPr/>
        </p:nvGrpSpPr>
        <p:grpSpPr>
          <a:xfrm>
            <a:off x="1194349" y="1126430"/>
            <a:ext cx="5258672" cy="2353000"/>
            <a:chOff x="2267774" y="4638254"/>
            <a:chExt cx="5258672" cy="2353000"/>
          </a:xfrm>
        </p:grpSpPr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C6E75607-C4E5-04CB-3141-BCD60AA6C6AF}"/>
                </a:ext>
              </a:extLst>
            </p:cNvPr>
            <p:cNvGrpSpPr/>
            <p:nvPr/>
          </p:nvGrpSpPr>
          <p:grpSpPr>
            <a:xfrm>
              <a:off x="3260029" y="4638254"/>
              <a:ext cx="4266417" cy="2353000"/>
              <a:chOff x="1834385" y="1868549"/>
              <a:chExt cx="4206428" cy="2353000"/>
            </a:xfrm>
          </p:grpSpPr>
          <p:sp>
            <p:nvSpPr>
              <p:cNvPr id="50" name="قوس 49">
                <a:extLst>
                  <a:ext uri="{FF2B5EF4-FFF2-40B4-BE49-F238E27FC236}">
                    <a16:creationId xmlns:a16="http://schemas.microsoft.com/office/drawing/2014/main" id="{03AB1A97-3478-0270-7114-08E10C8BAFD5}"/>
                  </a:ext>
                </a:extLst>
              </p:cNvPr>
              <p:cNvSpPr/>
              <p:nvPr/>
            </p:nvSpPr>
            <p:spPr>
              <a:xfrm rot="10800000" flipV="1">
                <a:off x="1834385" y="2385388"/>
                <a:ext cx="1541769" cy="1577011"/>
              </a:xfrm>
              <a:prstGeom prst="arc">
                <a:avLst>
                  <a:gd name="adj1" fmla="val 11563345"/>
                  <a:gd name="adj2" fmla="val 20510137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5" name="قوس 54">
                <a:extLst>
                  <a:ext uri="{FF2B5EF4-FFF2-40B4-BE49-F238E27FC236}">
                    <a16:creationId xmlns:a16="http://schemas.microsoft.com/office/drawing/2014/main" id="{060E5DEB-CB8A-C604-0EEA-53EB87802E15}"/>
                  </a:ext>
                </a:extLst>
              </p:cNvPr>
              <p:cNvSpPr/>
              <p:nvPr/>
            </p:nvSpPr>
            <p:spPr>
              <a:xfrm flipV="1">
                <a:off x="3323899" y="1868549"/>
                <a:ext cx="1398040" cy="1709534"/>
              </a:xfrm>
              <a:prstGeom prst="arc">
                <a:avLst>
                  <a:gd name="adj1" fmla="val 11905193"/>
                  <a:gd name="adj2" fmla="val 20605785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7" name="قوس 56">
                <a:extLst>
                  <a:ext uri="{FF2B5EF4-FFF2-40B4-BE49-F238E27FC236}">
                    <a16:creationId xmlns:a16="http://schemas.microsoft.com/office/drawing/2014/main" id="{269F2DAE-5366-4086-65BE-24D30D178BFC}"/>
                  </a:ext>
                </a:extLst>
              </p:cNvPr>
              <p:cNvSpPr/>
              <p:nvPr/>
            </p:nvSpPr>
            <p:spPr>
              <a:xfrm rot="11382157" flipV="1">
                <a:off x="4629378" y="2382366"/>
                <a:ext cx="1411435" cy="1839183"/>
              </a:xfrm>
              <a:prstGeom prst="arc">
                <a:avLst>
                  <a:gd name="adj1" fmla="val 14021155"/>
                  <a:gd name="adj2" fmla="val 20605785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60" name="قوس 59">
              <a:extLst>
                <a:ext uri="{FF2B5EF4-FFF2-40B4-BE49-F238E27FC236}">
                  <a16:creationId xmlns:a16="http://schemas.microsoft.com/office/drawing/2014/main" id="{1DE68578-653B-2401-68DD-9DDD40A08E32}"/>
                </a:ext>
              </a:extLst>
            </p:cNvPr>
            <p:cNvSpPr/>
            <p:nvPr/>
          </p:nvSpPr>
          <p:spPr>
            <a:xfrm rot="5906447">
              <a:off x="2323510" y="5098799"/>
              <a:ext cx="916869" cy="1028342"/>
            </a:xfrm>
            <a:prstGeom prst="arc">
              <a:avLst>
                <a:gd name="adj1" fmla="val 16200000"/>
                <a:gd name="adj2" fmla="val 20626524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62" name="مخطط انسيابي: محطة طرفية 61">
            <a:extLst>
              <a:ext uri="{FF2B5EF4-FFF2-40B4-BE49-F238E27FC236}">
                <a16:creationId xmlns:a16="http://schemas.microsoft.com/office/drawing/2014/main" id="{4FFB4506-3788-BEF3-55F6-4D503766AD9D}"/>
              </a:ext>
            </a:extLst>
          </p:cNvPr>
          <p:cNvSpPr/>
          <p:nvPr/>
        </p:nvSpPr>
        <p:spPr>
          <a:xfrm>
            <a:off x="8640417" y="616225"/>
            <a:ext cx="2379056" cy="576471"/>
          </a:xfrm>
          <a:prstGeom prst="flowChartTerminator">
            <a:avLst/>
          </a:prstGeom>
          <a:solidFill>
            <a:srgbClr val="FF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</a:t>
            </a:r>
            <a:r>
              <a:rPr lang="ar-S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ar-S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فهمك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69AA531F-B7F0-2D01-720A-70D0E51B52D5}"/>
              </a:ext>
            </a:extLst>
          </p:cNvPr>
          <p:cNvSpPr/>
          <p:nvPr/>
        </p:nvSpPr>
        <p:spPr>
          <a:xfrm>
            <a:off x="5334000" y="2178832"/>
            <a:ext cx="568797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ملاحظة:</a:t>
            </a:r>
          </a:p>
          <a:p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قسمة الزوايا المعروفة على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قبل التعويض في الدالة</a:t>
            </a:r>
            <a:endParaRPr lang="ar-SA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8A55A5A3-3C85-4901-4D2B-CF581F23AE0D}"/>
              </a:ext>
            </a:extLst>
          </p:cNvPr>
          <p:cNvSpPr/>
          <p:nvPr/>
        </p:nvSpPr>
        <p:spPr>
          <a:xfrm flipH="1">
            <a:off x="2133599" y="2027582"/>
            <a:ext cx="172279" cy="225288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1400DB54-72E2-17D1-81BF-153621F954E6}"/>
              </a:ext>
            </a:extLst>
          </p:cNvPr>
          <p:cNvSpPr/>
          <p:nvPr/>
        </p:nvSpPr>
        <p:spPr>
          <a:xfrm flipH="1">
            <a:off x="2915478" y="1550504"/>
            <a:ext cx="172278" cy="212034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B7190FEC-4798-DAC0-0E38-A6CCCA1AB19A}"/>
              </a:ext>
            </a:extLst>
          </p:cNvPr>
          <p:cNvSpPr/>
          <p:nvPr/>
        </p:nvSpPr>
        <p:spPr>
          <a:xfrm flipH="1">
            <a:off x="3591337" y="2014330"/>
            <a:ext cx="185531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98E4893E-F439-BC01-8B0D-9957464C32DC}"/>
              </a:ext>
            </a:extLst>
          </p:cNvPr>
          <p:cNvSpPr/>
          <p:nvPr/>
        </p:nvSpPr>
        <p:spPr>
          <a:xfrm flipH="1">
            <a:off x="5009321" y="2040835"/>
            <a:ext cx="212029" cy="225285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35F565EB-2D8E-5FC0-B1FF-3A2BA8F5FC85}"/>
              </a:ext>
            </a:extLst>
          </p:cNvPr>
          <p:cNvSpPr/>
          <p:nvPr/>
        </p:nvSpPr>
        <p:spPr>
          <a:xfrm flipH="1">
            <a:off x="4293703" y="2690190"/>
            <a:ext cx="185531" cy="225289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6A68AEC2-6251-A7B6-7B6A-5B5372E15DD3}"/>
                  </a:ext>
                </a:extLst>
              </p:cNvPr>
              <p:cNvSpPr txBox="1"/>
              <p:nvPr/>
            </p:nvSpPr>
            <p:spPr>
              <a:xfrm>
                <a:off x="8163341" y="3598834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6A68AEC2-6251-A7B6-7B6A-5B5372E15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341" y="3598834"/>
                <a:ext cx="662609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25AD427C-9F6B-B2D2-939B-DB61C67630AE}"/>
                  </a:ext>
                </a:extLst>
              </p:cNvPr>
              <p:cNvSpPr txBox="1"/>
              <p:nvPr/>
            </p:nvSpPr>
            <p:spPr>
              <a:xfrm>
                <a:off x="8196470" y="4056028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𝟒𝟓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25AD427C-9F6B-B2D2-939B-DB61C6763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470" y="4056028"/>
                <a:ext cx="662609" cy="523220"/>
              </a:xfrm>
              <a:prstGeom prst="rect">
                <a:avLst/>
              </a:prstGeom>
              <a:blipFill>
                <a:blip r:embed="rId54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307AB08-D21B-9DC8-DC6A-6D4FC84660ED}"/>
                  </a:ext>
                </a:extLst>
              </p:cNvPr>
              <p:cNvSpPr txBox="1"/>
              <p:nvPr/>
            </p:nvSpPr>
            <p:spPr>
              <a:xfrm>
                <a:off x="8176592" y="4579490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307AB08-D21B-9DC8-DC6A-6D4FC846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592" y="4579490"/>
                <a:ext cx="662609" cy="523220"/>
              </a:xfrm>
              <a:prstGeom prst="rect">
                <a:avLst/>
              </a:prstGeom>
              <a:blipFill>
                <a:blip r:embed="rId55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333CBE9B-9F62-3BC2-ED80-A51E49FD6925}"/>
                  </a:ext>
                </a:extLst>
              </p:cNvPr>
              <p:cNvSpPr txBox="1"/>
              <p:nvPr/>
            </p:nvSpPr>
            <p:spPr>
              <a:xfrm>
                <a:off x="8037442" y="5116207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𝟏𝟑𝟓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333CBE9B-9F62-3BC2-ED80-A51E49FD6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442" y="5116207"/>
                <a:ext cx="1007166" cy="523220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1C79C0FE-260A-E0F1-B077-2DA8A5F8EFD7}"/>
                  </a:ext>
                </a:extLst>
              </p:cNvPr>
              <p:cNvSpPr txBox="1"/>
              <p:nvPr/>
            </p:nvSpPr>
            <p:spPr>
              <a:xfrm>
                <a:off x="8037441" y="5619788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1C79C0FE-260A-E0F1-B077-2DA8A5F8E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441" y="5619788"/>
                <a:ext cx="1007166" cy="523220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0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0" grpId="0"/>
      <p:bldP spid="26" grpId="0"/>
      <p:bldP spid="27" grpId="0"/>
      <p:bldP spid="77" grpId="0"/>
      <p:bldP spid="78" grpId="0"/>
      <p:bldP spid="85" grpId="0"/>
      <p:bldP spid="86" grpId="0"/>
      <p:bldP spid="97" grpId="0"/>
      <p:bldP spid="98" grpId="0"/>
      <p:bldP spid="99" grpId="0"/>
      <p:bldP spid="100" grpId="0"/>
      <p:bldP spid="101" grpId="0"/>
      <p:bldP spid="62" grpId="0" animBg="1"/>
      <p:bldP spid="63" grpId="0"/>
      <p:bldP spid="65" grpId="0" animBg="1"/>
      <p:bldP spid="69" grpId="0" animBg="1"/>
      <p:bldP spid="71" grpId="0" animBg="1"/>
      <p:bldP spid="72" grpId="0" animBg="1"/>
      <p:bldP spid="73" grpId="0" animBg="1"/>
      <p:bldP spid="54" grpId="0"/>
      <p:bldP spid="58" grpId="0"/>
      <p:bldP spid="59" grpId="0"/>
      <p:bldP spid="64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CAA0C-DCD2-4FAD-702F-5207517E9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7B5B1EB-E40F-8210-4A2C-493535BBD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C19AE9D1-C85C-E4C6-954F-776BF1F09943}"/>
              </a:ext>
            </a:extLst>
          </p:cNvPr>
          <p:cNvGrpSpPr/>
          <p:nvPr/>
        </p:nvGrpSpPr>
        <p:grpSpPr>
          <a:xfrm>
            <a:off x="1107811" y="455119"/>
            <a:ext cx="9944794" cy="4835463"/>
            <a:chOff x="1107811" y="455119"/>
            <a:chExt cx="9944794" cy="4835463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5D0D1298-0C24-A110-6C8D-02B05F8BD1C7}"/>
                </a:ext>
              </a:extLst>
            </p:cNvPr>
            <p:cNvGrpSpPr/>
            <p:nvPr/>
          </p:nvGrpSpPr>
          <p:grpSpPr>
            <a:xfrm>
              <a:off x="1107811" y="455119"/>
              <a:ext cx="4880919" cy="4835463"/>
              <a:chOff x="341870" y="1706016"/>
              <a:chExt cx="4880919" cy="4835463"/>
            </a:xfrm>
          </p:grpSpPr>
          <p:grpSp>
            <p:nvGrpSpPr>
              <p:cNvPr id="5" name="مجموعة 4">
                <a:extLst>
                  <a:ext uri="{FF2B5EF4-FFF2-40B4-BE49-F238E27FC236}">
                    <a16:creationId xmlns:a16="http://schemas.microsoft.com/office/drawing/2014/main" id="{A2D02438-6A50-85EE-58F7-4092AABA8AFF}"/>
                  </a:ext>
                </a:extLst>
              </p:cNvPr>
              <p:cNvGrpSpPr/>
              <p:nvPr/>
            </p:nvGrpSpPr>
            <p:grpSpPr>
              <a:xfrm>
                <a:off x="439472" y="1706016"/>
                <a:ext cx="4783317" cy="4835463"/>
                <a:chOff x="439472" y="1706016"/>
                <a:chExt cx="4783317" cy="4835463"/>
              </a:xfrm>
            </p:grpSpPr>
            <p:grpSp>
              <p:nvGrpSpPr>
                <p:cNvPr id="10" name="مجموعة 9">
                  <a:extLst>
                    <a:ext uri="{FF2B5EF4-FFF2-40B4-BE49-F238E27FC236}">
                      <a16:creationId xmlns:a16="http://schemas.microsoft.com/office/drawing/2014/main" id="{604D1A8D-1A10-20A0-A283-CA890C5974A6}"/>
                    </a:ext>
                  </a:extLst>
                </p:cNvPr>
                <p:cNvGrpSpPr/>
                <p:nvPr/>
              </p:nvGrpSpPr>
              <p:grpSpPr>
                <a:xfrm>
                  <a:off x="439472" y="1927656"/>
                  <a:ext cx="4396139" cy="4613823"/>
                  <a:chOff x="439472" y="1927656"/>
                  <a:chExt cx="4396139" cy="461382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مربع نص 12">
                        <a:extLst>
                          <a:ext uri="{FF2B5EF4-FFF2-40B4-BE49-F238E27FC236}">
                            <a16:creationId xmlns:a16="http://schemas.microsoft.com/office/drawing/2014/main" id="{7FB7A9E0-628E-A78C-EF9A-CB8DEBF0E7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67665" y="4123820"/>
                        <a:ext cx="967946" cy="46166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dirty="0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  <m:r>
                                <a:rPr lang="en-US" sz="2400" dirty="0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m:oMathPara>
                        </a14:m>
                        <a:endParaRPr lang="ar-SA" sz="24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مربع نص 12">
                        <a:extLst>
                          <a:ext uri="{FF2B5EF4-FFF2-40B4-BE49-F238E27FC236}">
                            <a16:creationId xmlns:a16="http://schemas.microsoft.com/office/drawing/2014/main" id="{7FB7A9E0-628E-A78C-EF9A-CB8DEBF0E7A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67665" y="4123820"/>
                        <a:ext cx="967946" cy="461665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2632"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مربع نص 13">
                        <a:extLst>
                          <a:ext uri="{FF2B5EF4-FFF2-40B4-BE49-F238E27FC236}">
                            <a16:creationId xmlns:a16="http://schemas.microsoft.com/office/drawing/2014/main" id="{A2728A23-4FE6-177A-4877-070259AA6E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64473" y="4127938"/>
                        <a:ext cx="897925" cy="46166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dirty="0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𝟐𝟕𝟎</m:t>
                              </m:r>
                              <m:r>
                                <a:rPr lang="en-US" sz="2400" dirty="0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m:oMathPara>
                        </a14:m>
                        <a:endParaRPr lang="ar-SA" sz="24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مربع نص 13">
                        <a:extLst>
                          <a:ext uri="{FF2B5EF4-FFF2-40B4-BE49-F238E27FC236}">
                            <a16:creationId xmlns:a16="http://schemas.microsoft.com/office/drawing/2014/main" id="{A2728A23-4FE6-177A-4877-070259AA6EA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64473" y="4127938"/>
                        <a:ext cx="897925" cy="46166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1351" b="-2632"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5" name="مجموعة 14">
                    <a:extLst>
                      <a:ext uri="{FF2B5EF4-FFF2-40B4-BE49-F238E27FC236}">
                        <a16:creationId xmlns:a16="http://schemas.microsoft.com/office/drawing/2014/main" id="{F343D582-6ED8-481D-7895-B966390E65A0}"/>
                      </a:ext>
                    </a:extLst>
                  </p:cNvPr>
                  <p:cNvGrpSpPr/>
                  <p:nvPr/>
                </p:nvGrpSpPr>
                <p:grpSpPr>
                  <a:xfrm>
                    <a:off x="439472" y="1927656"/>
                    <a:ext cx="4254686" cy="4613823"/>
                    <a:chOff x="464185" y="2001796"/>
                    <a:chExt cx="4254686" cy="4613823"/>
                  </a:xfrm>
                </p:grpSpPr>
                <p:grpSp>
                  <p:nvGrpSpPr>
                    <p:cNvPr id="16" name="مجموعة 15">
                      <a:extLst>
                        <a:ext uri="{FF2B5EF4-FFF2-40B4-BE49-F238E27FC236}">
                          <a16:creationId xmlns:a16="http://schemas.microsoft.com/office/drawing/2014/main" id="{4F9C3726-B225-1BCC-08CF-340480CEA1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9240" y="2001796"/>
                      <a:ext cx="4079631" cy="4613823"/>
                      <a:chOff x="639240" y="2001796"/>
                      <a:chExt cx="4079631" cy="4613823"/>
                    </a:xfrm>
                  </p:grpSpPr>
                  <p:grpSp>
                    <p:nvGrpSpPr>
                      <p:cNvPr id="21" name="مجموعة 20">
                        <a:extLst>
                          <a:ext uri="{FF2B5EF4-FFF2-40B4-BE49-F238E27FC236}">
                            <a16:creationId xmlns:a16="http://schemas.microsoft.com/office/drawing/2014/main" id="{C9D29BED-B09E-C3C0-84CA-D88AFFFCE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9240" y="2001796"/>
                        <a:ext cx="4079631" cy="4613823"/>
                        <a:chOff x="639240" y="2001796"/>
                        <a:chExt cx="4079631" cy="4613823"/>
                      </a:xfrm>
                    </p:grpSpPr>
                    <p:cxnSp>
                      <p:nvCxnSpPr>
                        <p:cNvPr id="24" name="رابط كسهم مستقيم 23">
                          <a:extLst>
                            <a:ext uri="{FF2B5EF4-FFF2-40B4-BE49-F238E27FC236}">
                              <a16:creationId xmlns:a16="http://schemas.microsoft.com/office/drawing/2014/main" id="{F391E987-AA3B-A56C-7B22-2CB1D725D1D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39240" y="4139786"/>
                          <a:ext cx="4079631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FF0000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رابط كسهم مستقيم 24">
                          <a:extLst>
                            <a:ext uri="{FF2B5EF4-FFF2-40B4-BE49-F238E27FC236}">
                              <a16:creationId xmlns:a16="http://schemas.microsoft.com/office/drawing/2014/main" id="{9EC5F7DB-55CE-BA0E-9484-E1F84E21091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21788" y="2001796"/>
                          <a:ext cx="0" cy="4613823"/>
                        </a:xfrm>
                        <a:prstGeom prst="straightConnector1">
                          <a:avLst/>
                        </a:prstGeom>
                        <a:ln w="12700"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رابط مستقيم 25">
                          <a:extLst>
                            <a:ext uri="{FF2B5EF4-FFF2-40B4-BE49-F238E27FC236}">
                              <a16:creationId xmlns:a16="http://schemas.microsoft.com/office/drawing/2014/main" id="{ACD138DB-25D5-5EEA-FE5A-A8FCBADC7E2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853689" y="3917409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رابط مستقيم 26">
                          <a:extLst>
                            <a:ext uri="{FF2B5EF4-FFF2-40B4-BE49-F238E27FC236}">
                              <a16:creationId xmlns:a16="http://schemas.microsoft.com/office/drawing/2014/main" id="{82B1CDA5-74A1-3195-5707-53E3890149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07134" y="3929449"/>
                          <a:ext cx="0" cy="32792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رابط مستقيم 27">
                          <a:extLst>
                            <a:ext uri="{FF2B5EF4-FFF2-40B4-BE49-F238E27FC236}">
                              <a16:creationId xmlns:a16="http://schemas.microsoft.com/office/drawing/2014/main" id="{3E9B4EF9-DE9C-E9BA-9F58-DA9DA87AF56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459434" y="3917409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رابط مستقيم 28">
                          <a:extLst>
                            <a:ext uri="{FF2B5EF4-FFF2-40B4-BE49-F238E27FC236}">
                              <a16:creationId xmlns:a16="http://schemas.microsoft.com/office/drawing/2014/main" id="{04C96999-21FF-0E93-1916-262D056C929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324090" y="3929766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رابط مستقيم 29">
                          <a:extLst>
                            <a:ext uri="{FF2B5EF4-FFF2-40B4-BE49-F238E27FC236}">
                              <a16:creationId xmlns:a16="http://schemas.microsoft.com/office/drawing/2014/main" id="{B36B54E8-9FC5-A15F-8B96-B8956CAB1BD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097711" y="3588079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رابط مستقيم 30">
                          <a:extLst>
                            <a:ext uri="{FF2B5EF4-FFF2-40B4-BE49-F238E27FC236}">
                              <a16:creationId xmlns:a16="http://schemas.microsoft.com/office/drawing/2014/main" id="{AD20656F-4C6D-F1CD-0951-AE08D973259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109432" y="3039021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رابط مستقيم 31">
                          <a:extLst>
                            <a:ext uri="{FF2B5EF4-FFF2-40B4-BE49-F238E27FC236}">
                              <a16:creationId xmlns:a16="http://schemas.microsoft.com/office/drawing/2014/main" id="{52315921-00CD-DBD5-77F4-94D53DD106C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097709" y="4980452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رابط مستقيم 32">
                          <a:extLst>
                            <a:ext uri="{FF2B5EF4-FFF2-40B4-BE49-F238E27FC236}">
                              <a16:creationId xmlns:a16="http://schemas.microsoft.com/office/drawing/2014/main" id="{D3C2E49D-CA78-D7C9-1B7D-AEA0EFD427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110067" y="4530248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4" name="مربع نص 33">
                              <a:extLst>
                                <a:ext uri="{FF2B5EF4-FFF2-40B4-BE49-F238E27FC236}">
                                  <a16:creationId xmlns:a16="http://schemas.microsoft.com/office/drawing/2014/main" id="{86682423-407B-EF92-26C9-8D2A0EDAEE4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556951" y="4181485"/>
                              <a:ext cx="593124" cy="461665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</p:spPr>
                          <p:txBody>
                            <a:bodyPr wrap="square" rtlCol="1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2400" dirty="0" smtClean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  <m:r>
                                      <a:rPr lang="en-US" sz="2400" dirty="0" smtClean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</m:oMath>
                                </m:oMathPara>
                              </a14:m>
                              <a:endParaRPr lang="ar-SA" sz="2400" dirty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4" name="مربع نص 33">
                              <a:extLst>
                                <a:ext uri="{FF2B5EF4-FFF2-40B4-BE49-F238E27FC236}">
                                  <a16:creationId xmlns:a16="http://schemas.microsoft.com/office/drawing/2014/main" id="{86682423-407B-EF92-26C9-8D2A0EDAEE43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556951" y="4181485"/>
                              <a:ext cx="593124" cy="461665"/>
                            </a:xfrm>
                            <a:prstGeom prst="rect">
                              <a:avLst/>
                            </a:prstGeom>
                            <a:blipFill>
                              <a:blip r:embed="rId5"/>
                              <a:stretch>
                                <a:fillRect l="-4124" r="-19588" b="-4000"/>
                              </a:stretch>
                            </a:blipFill>
                            <a:ln w="2857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ar-SA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5" name="مربع نص 34">
                              <a:extLst>
                                <a:ext uri="{FF2B5EF4-FFF2-40B4-BE49-F238E27FC236}">
                                  <a16:creationId xmlns:a16="http://schemas.microsoft.com/office/drawing/2014/main" id="{86CD1B2E-5B67-1494-1B47-FDC5F9D1813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44863" y="4060726"/>
                              <a:ext cx="392726" cy="461665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</p:spPr>
                          <p:txBody>
                            <a:bodyPr wrap="square" rtlCol="1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oMath>
                                </m:oMathPara>
                              </a14:m>
                              <a:endParaRPr lang="ar-SA" sz="2400" b="1" i="1" dirty="0">
                                <a:latin typeface="Congenial" panose="020B0604020202020204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5" name="مربع نص 34">
                              <a:extLst>
                                <a:ext uri="{FF2B5EF4-FFF2-40B4-BE49-F238E27FC236}">
                                  <a16:creationId xmlns:a16="http://schemas.microsoft.com/office/drawing/2014/main" id="{86CD1B2E-5B67-1494-1B47-FDC5F9D18135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44863" y="4060726"/>
                              <a:ext cx="392726" cy="461665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r="-12308"/>
                              </a:stretch>
                            </a:blipFill>
                            <a:ln w="2857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ar-SA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cxnSp>
                      <p:nvCxnSpPr>
                        <p:cNvPr id="36" name="رابط مستقيم 35">
                          <a:extLst>
                            <a:ext uri="{FF2B5EF4-FFF2-40B4-BE49-F238E27FC236}">
                              <a16:creationId xmlns:a16="http://schemas.microsoft.com/office/drawing/2014/main" id="{22095A33-6566-7687-3521-1E66F7DD905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121790" y="2610395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رابط مستقيم 36">
                          <a:extLst>
                            <a:ext uri="{FF2B5EF4-FFF2-40B4-BE49-F238E27FC236}">
                              <a16:creationId xmlns:a16="http://schemas.microsoft.com/office/drawing/2014/main" id="{7EDDC5A7-065E-CD90-A5F9-A80CBC35FB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108798" y="2221975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رابط مستقيم 37">
                          <a:extLst>
                            <a:ext uri="{FF2B5EF4-FFF2-40B4-BE49-F238E27FC236}">
                              <a16:creationId xmlns:a16="http://schemas.microsoft.com/office/drawing/2014/main" id="{EF8C7CDB-B7D2-1402-3D16-0551DEAC19D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118797" y="5976850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رابط مستقيم 38">
                          <a:extLst>
                            <a:ext uri="{FF2B5EF4-FFF2-40B4-BE49-F238E27FC236}">
                              <a16:creationId xmlns:a16="http://schemas.microsoft.com/office/drawing/2014/main" id="{993EB970-71B7-3B05-84BA-4705B2382BD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6200000">
                          <a:off x="1094083" y="5464863"/>
                          <a:ext cx="0" cy="339969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2" name="مربع نص 21">
                            <a:extLst>
                              <a:ext uri="{FF2B5EF4-FFF2-40B4-BE49-F238E27FC236}">
                                <a16:creationId xmlns:a16="http://schemas.microsoft.com/office/drawing/2014/main" id="{DD736368-E272-B4DC-8A0E-1FA8C0B45DB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211860" y="4189725"/>
                            <a:ext cx="786714" cy="46166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</p:spPr>
                        <p:txBody>
                          <a:bodyPr wrap="square" rtlCol="1">
                            <a:spAutoFit/>
                          </a:bodyPr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40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  <m:r>
                                    <a:rPr lang="en-US" sz="240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oMath>
                              </m:oMathPara>
                            </a14:m>
                            <a:endParaRPr lang="ar-SA" sz="240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2" name="مربع نص 21">
                            <a:extLst>
                              <a:ext uri="{FF2B5EF4-FFF2-40B4-BE49-F238E27FC236}">
                                <a16:creationId xmlns:a16="http://schemas.microsoft.com/office/drawing/2014/main" id="{DD736368-E272-B4DC-8A0E-1FA8C0B45DB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211860" y="4189725"/>
                            <a:ext cx="786714" cy="461665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 l="-3101" r="-13178" b="-2632"/>
                            </a:stretch>
                          </a:blipFill>
                          <a:ln w="2857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ar-SA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3" name="مربع نص 22">
                            <a:extLst>
                              <a:ext uri="{FF2B5EF4-FFF2-40B4-BE49-F238E27FC236}">
                                <a16:creationId xmlns:a16="http://schemas.microsoft.com/office/drawing/2014/main" id="{71C05157-0B1B-F5F4-B835-660658741BC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05015" y="4162683"/>
                            <a:ext cx="593124" cy="46166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</p:spPr>
                        <p:txBody>
                          <a:bodyPr wrap="square" rtlCol="1">
                            <a:spAutoFit/>
                          </a:bodyPr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40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40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oMath>
                              </m:oMathPara>
                            </a14:m>
                            <a:endParaRPr lang="ar-SA" sz="240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3" name="مربع نص 22">
                            <a:extLst>
                              <a:ext uri="{FF2B5EF4-FFF2-40B4-BE49-F238E27FC236}">
                                <a16:creationId xmlns:a16="http://schemas.microsoft.com/office/drawing/2014/main" id="{71C05157-0B1B-F5F4-B835-660658741BCC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05015" y="4162683"/>
                            <a:ext cx="593124" cy="461665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 b="-3947"/>
                            </a:stretch>
                          </a:blipFill>
                          <a:ln w="2857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ar-SA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" name="مربع نص 16">
                          <a:extLst>
                            <a:ext uri="{FF2B5EF4-FFF2-40B4-BE49-F238E27FC236}">
                              <a16:creationId xmlns:a16="http://schemas.microsoft.com/office/drawing/2014/main" id="{066B551D-A41B-2834-D17B-78ED31B4F6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4864" y="3473032"/>
                          <a:ext cx="593124" cy="46166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ln w="0"/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ar-SA" sz="2400" b="1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7" name="مربع نص 16">
                          <a:extLst>
                            <a:ext uri="{FF2B5EF4-FFF2-40B4-BE49-F238E27FC236}">
                              <a16:creationId xmlns:a16="http://schemas.microsoft.com/office/drawing/2014/main" id="{066B551D-A41B-2834-D17B-78ED31B4F65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14864" y="3473032"/>
                          <a:ext cx="593124" cy="461665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 b="-3947"/>
                          </a:stretch>
                        </a:blipFill>
                        <a:ln w="28575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ar-SA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مربع نص 17">
                          <a:extLst>
                            <a:ext uri="{FF2B5EF4-FFF2-40B4-BE49-F238E27FC236}">
                              <a16:creationId xmlns:a16="http://schemas.microsoft.com/office/drawing/2014/main" id="{D886B6DE-6699-738A-9672-063AC67803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4185" y="2997924"/>
                          <a:ext cx="593124" cy="46166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ln w="0"/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ar-SA" sz="2400" b="1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8" name="مربع نص 17">
                          <a:extLst>
                            <a:ext uri="{FF2B5EF4-FFF2-40B4-BE49-F238E27FC236}">
                              <a16:creationId xmlns:a16="http://schemas.microsoft.com/office/drawing/2014/main" id="{D886B6DE-6699-738A-9672-063AC67803D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185" y="2997924"/>
                          <a:ext cx="593124" cy="461665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3947"/>
                          </a:stretch>
                        </a:blipFill>
                        <a:ln w="28575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ar-SA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" name="مربع نص 18">
                          <a:extLst>
                            <a:ext uri="{FF2B5EF4-FFF2-40B4-BE49-F238E27FC236}">
                              <a16:creationId xmlns:a16="http://schemas.microsoft.com/office/drawing/2014/main" id="{23AF6DBD-60AF-7B2B-6E43-8C9AE84BC95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0417" y="2568660"/>
                          <a:ext cx="593124" cy="46166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ln w="0"/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ar-SA" sz="2400" b="1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" name="مربع نص 18">
                          <a:extLst>
                            <a:ext uri="{FF2B5EF4-FFF2-40B4-BE49-F238E27FC236}">
                              <a16:creationId xmlns:a16="http://schemas.microsoft.com/office/drawing/2014/main" id="{23AF6DBD-60AF-7B2B-6E43-8C9AE84BC95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0417" y="2568660"/>
                          <a:ext cx="593124" cy="461665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b="-2632"/>
                          </a:stretch>
                        </a:blipFill>
                        <a:ln w="28575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ar-SA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" name="مربع نص 19">
                          <a:extLst>
                            <a:ext uri="{FF2B5EF4-FFF2-40B4-BE49-F238E27FC236}">
                              <a16:creationId xmlns:a16="http://schemas.microsoft.com/office/drawing/2014/main" id="{D0C38BFE-AD93-3259-4086-4C0C87B365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5702" y="2200645"/>
                          <a:ext cx="593124" cy="46166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ln w="0"/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ar-SA" sz="2400" b="1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" name="مربع نص 19">
                          <a:extLst>
                            <a:ext uri="{FF2B5EF4-FFF2-40B4-BE49-F238E27FC236}">
                              <a16:creationId xmlns:a16="http://schemas.microsoft.com/office/drawing/2014/main" id="{D0C38BFE-AD93-3259-4086-4C0C87B365E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5702" y="2200645"/>
                          <a:ext cx="593124" cy="461665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4000"/>
                          </a:stretch>
                        </a:blipFill>
                        <a:ln w="28575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ar-SA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مربع نص 10">
                      <a:extLst>
                        <a:ext uri="{FF2B5EF4-FFF2-40B4-BE49-F238E27FC236}">
                          <a16:creationId xmlns:a16="http://schemas.microsoft.com/office/drawing/2014/main" id="{FEFF62C7-CD8F-9F69-E50C-D9078A48CA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7417" y="1706016"/>
                      <a:ext cx="593124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0" dirty="0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oMath>
                        </m:oMathPara>
                      </a14:m>
                      <a:endParaRPr lang="ar-SA" sz="2800" b="1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مربع نص 10">
                      <a:extLst>
                        <a:ext uri="{FF2B5EF4-FFF2-40B4-BE49-F238E27FC236}">
                          <a16:creationId xmlns:a16="http://schemas.microsoft.com/office/drawing/2014/main" id="{FEFF62C7-CD8F-9F69-E50C-D9078A48CA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7417" y="1706016"/>
                      <a:ext cx="593124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مربع نص 11">
                      <a:extLst>
                        <a:ext uri="{FF2B5EF4-FFF2-40B4-BE49-F238E27FC236}">
                          <a16:creationId xmlns:a16="http://schemas.microsoft.com/office/drawing/2014/main" id="{36F5F988-D426-CA78-3FE4-75171237B1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96713" y="3769593"/>
                      <a:ext cx="626076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2800" b="1" i="1" dirty="0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ar-SA" sz="2800" b="1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مربع نص 11">
                      <a:extLst>
                        <a:ext uri="{FF2B5EF4-FFF2-40B4-BE49-F238E27FC236}">
                          <a16:creationId xmlns:a16="http://schemas.microsoft.com/office/drawing/2014/main" id="{36F5F988-D426-CA78-3FE4-75171237B1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96713" y="3769593"/>
                      <a:ext cx="62607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مربع نص 5">
                    <a:extLst>
                      <a:ext uri="{FF2B5EF4-FFF2-40B4-BE49-F238E27FC236}">
                        <a16:creationId xmlns:a16="http://schemas.microsoft.com/office/drawing/2014/main" id="{1B95E67C-150E-1266-AF1D-3CDD5F47612A}"/>
                      </a:ext>
                    </a:extLst>
                  </p:cNvPr>
                  <p:cNvSpPr txBox="1"/>
                  <p:nvPr/>
                </p:nvSpPr>
                <p:spPr>
                  <a:xfrm>
                    <a:off x="370702" y="4354482"/>
                    <a:ext cx="593124" cy="46166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ar-SA" sz="2400" b="1" dirty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6" name="مربع نص 5">
                    <a:extLst>
                      <a:ext uri="{FF2B5EF4-FFF2-40B4-BE49-F238E27FC236}">
                        <a16:creationId xmlns:a16="http://schemas.microsoft.com/office/drawing/2014/main" id="{1B95E67C-150E-1266-AF1D-3CDD5F4761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702" y="4354482"/>
                    <a:ext cx="59312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6122" b="-2632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مربع نص 6">
                    <a:extLst>
                      <a:ext uri="{FF2B5EF4-FFF2-40B4-BE49-F238E27FC236}">
                        <a16:creationId xmlns:a16="http://schemas.microsoft.com/office/drawing/2014/main" id="{9B370E88-B90F-D775-3D33-D0EF1EEB101E}"/>
                      </a:ext>
                    </a:extLst>
                  </p:cNvPr>
                  <p:cNvSpPr txBox="1"/>
                  <p:nvPr/>
                </p:nvSpPr>
                <p:spPr>
                  <a:xfrm>
                    <a:off x="399536" y="4778730"/>
                    <a:ext cx="593124" cy="46166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ar-SA" sz="2400" b="1" dirty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7" name="مربع نص 6">
                    <a:extLst>
                      <a:ext uri="{FF2B5EF4-FFF2-40B4-BE49-F238E27FC236}">
                        <a16:creationId xmlns:a16="http://schemas.microsoft.com/office/drawing/2014/main" id="{9B370E88-B90F-D775-3D33-D0EF1EEB10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36" y="4778730"/>
                    <a:ext cx="59312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7216" b="-4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مربع نص 7">
                    <a:extLst>
                      <a:ext uri="{FF2B5EF4-FFF2-40B4-BE49-F238E27FC236}">
                        <a16:creationId xmlns:a16="http://schemas.microsoft.com/office/drawing/2014/main" id="{847C212C-9A49-5AB7-772D-E35DCB664C22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85" y="5314190"/>
                    <a:ext cx="593124" cy="46166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ar-SA" sz="2400" b="1" dirty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8" name="مربع نص 7">
                    <a:extLst>
                      <a:ext uri="{FF2B5EF4-FFF2-40B4-BE49-F238E27FC236}">
                        <a16:creationId xmlns:a16="http://schemas.microsoft.com/office/drawing/2014/main" id="{847C212C-9A49-5AB7-772D-E35DCB664C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85" y="5314190"/>
                    <a:ext cx="59312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6186" b="-4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مربع نص 8">
                    <a:extLst>
                      <a:ext uri="{FF2B5EF4-FFF2-40B4-BE49-F238E27FC236}">
                        <a16:creationId xmlns:a16="http://schemas.microsoft.com/office/drawing/2014/main" id="{0E78624B-1639-8D35-1BAF-2B4E926636D5}"/>
                      </a:ext>
                    </a:extLst>
                  </p:cNvPr>
                  <p:cNvSpPr txBox="1"/>
                  <p:nvPr/>
                </p:nvSpPr>
                <p:spPr>
                  <a:xfrm>
                    <a:off x="341870" y="5783746"/>
                    <a:ext cx="593124" cy="46166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oMath>
                      </m:oMathPara>
                    </a14:m>
                    <a:endParaRPr lang="ar-SA" sz="2400" b="1" dirty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" name="مربع نص 8">
                    <a:extLst>
                      <a:ext uri="{FF2B5EF4-FFF2-40B4-BE49-F238E27FC236}">
                        <a16:creationId xmlns:a16="http://schemas.microsoft.com/office/drawing/2014/main" id="{0E78624B-1639-8D35-1BAF-2B4E926636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870" y="5783746"/>
                    <a:ext cx="59312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6186" b="-4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6EBE40C5-5988-8311-B642-EAD5AA625F5C}"/>
                </a:ext>
              </a:extLst>
            </p:cNvPr>
            <p:cNvGrpSpPr/>
            <p:nvPr/>
          </p:nvGrpSpPr>
          <p:grpSpPr>
            <a:xfrm>
              <a:off x="6679096" y="1342911"/>
              <a:ext cx="4373509" cy="1521889"/>
              <a:chOff x="7010400" y="1806738"/>
              <a:chExt cx="3989196" cy="1521889"/>
            </a:xfrm>
          </p:grpSpPr>
          <p:pic>
            <p:nvPicPr>
              <p:cNvPr id="41" name="صورة 40">
                <a:extLst>
                  <a:ext uri="{FF2B5EF4-FFF2-40B4-BE49-F238E27FC236}">
                    <a16:creationId xmlns:a16="http://schemas.microsoft.com/office/drawing/2014/main" id="{BE08B8AF-D85B-6E8F-373B-F7363405E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54223" b="51992"/>
              <a:stretch/>
            </p:blipFill>
            <p:spPr>
              <a:xfrm>
                <a:off x="7010400" y="1806738"/>
                <a:ext cx="3989196" cy="729264"/>
              </a:xfrm>
              <a:prstGeom prst="rect">
                <a:avLst/>
              </a:prstGeom>
            </p:spPr>
          </p:pic>
          <p:pic>
            <p:nvPicPr>
              <p:cNvPr id="43" name="صورة 42">
                <a:extLst>
                  <a:ext uri="{FF2B5EF4-FFF2-40B4-BE49-F238E27FC236}">
                    <a16:creationId xmlns:a16="http://schemas.microsoft.com/office/drawing/2014/main" id="{C2CA1AEC-BF2F-CDF0-8480-9675B78AA3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71762" t="60205" r="4005" b="1"/>
              <a:stretch/>
            </p:blipFill>
            <p:spPr>
              <a:xfrm>
                <a:off x="8070574" y="2467632"/>
                <a:ext cx="2823516" cy="860995"/>
              </a:xfrm>
              <a:prstGeom prst="rect">
                <a:avLst/>
              </a:prstGeom>
            </p:spPr>
          </p:pic>
        </p:grpSp>
      </p:grpSp>
      <p:sp>
        <p:nvSpPr>
          <p:cNvPr id="45" name="مخطط انسيابي: محطة طرفية 44">
            <a:extLst>
              <a:ext uri="{FF2B5EF4-FFF2-40B4-BE49-F238E27FC236}">
                <a16:creationId xmlns:a16="http://schemas.microsoft.com/office/drawing/2014/main" id="{5BD4708F-35B6-8E42-BF3B-90C0889683A4}"/>
              </a:ext>
            </a:extLst>
          </p:cNvPr>
          <p:cNvSpPr/>
          <p:nvPr/>
        </p:nvSpPr>
        <p:spPr>
          <a:xfrm>
            <a:off x="9104243" y="664760"/>
            <a:ext cx="1895351" cy="607450"/>
          </a:xfrm>
          <a:prstGeom prst="flowChartTerminator">
            <a:avLst/>
          </a:prstGeom>
          <a:solidFill>
            <a:srgbClr val="F39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جدول 30">
                <a:extLst>
                  <a:ext uri="{FF2B5EF4-FFF2-40B4-BE49-F238E27FC236}">
                    <a16:creationId xmlns:a16="http://schemas.microsoft.com/office/drawing/2014/main" id="{DC446B9E-F031-05DA-AD23-8C5307B662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459260"/>
                  </p:ext>
                </p:extLst>
              </p:nvPr>
            </p:nvGraphicFramePr>
            <p:xfrm>
              <a:off x="6228523" y="2946879"/>
              <a:ext cx="4604475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781763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1855305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967407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297166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SA" sz="28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  ( </m:t>
                                </m:r>
                                <m:r>
                                  <a:rPr lang="en-US" sz="28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8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a:rPr lang="en-US" sz="28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800" b="1" kern="1200" cap="none" spc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ar-SA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SA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1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    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    )</a:t>
                          </a: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24597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𝟑𝟔𝟎</m:t>
                                </m:r>
                                <m:r>
                                  <a:rPr lang="en-US" sz="2800" b="0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3985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جدول 30">
                <a:extLst>
                  <a:ext uri="{FF2B5EF4-FFF2-40B4-BE49-F238E27FC236}">
                    <a16:creationId xmlns:a16="http://schemas.microsoft.com/office/drawing/2014/main" id="{DC446B9E-F031-05DA-AD23-8C5307B662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459260"/>
                  </p:ext>
                </p:extLst>
              </p:nvPr>
            </p:nvGraphicFramePr>
            <p:xfrm>
              <a:off x="6228523" y="2946879"/>
              <a:ext cx="4604475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781763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1855305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967407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341" t="-1176" r="-159044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96393" t="-1176" r="-52787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376730" t="-1176" r="-1258" b="-5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    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    )</a:t>
                          </a: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376730" t="-101176" r="-1258" b="-4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376730" t="-198837" r="-1258" b="-3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376730" t="-302353" r="-1258" b="-2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376730" t="-402353" r="-1258" b="-1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1"/>
                          <a:stretch>
                            <a:fillRect l="-376730" t="-502353" r="-125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398559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060B5AD2-A921-1D36-8AB3-E156DD8A8A70}"/>
              </a:ext>
            </a:extLst>
          </p:cNvPr>
          <p:cNvGrpSpPr/>
          <p:nvPr/>
        </p:nvGrpSpPr>
        <p:grpSpPr>
          <a:xfrm>
            <a:off x="7182682" y="3506065"/>
            <a:ext cx="1967944" cy="2890318"/>
            <a:chOff x="3498578" y="3466309"/>
            <a:chExt cx="1967944" cy="2890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B0D3A375-66DE-AE48-0AFA-601D0B17E54B}"/>
                    </a:ext>
                  </a:extLst>
                </p:cNvPr>
                <p:cNvSpPr txBox="1"/>
                <p:nvPr/>
              </p:nvSpPr>
              <p:spPr>
                <a:xfrm>
                  <a:off x="3597968" y="4440343"/>
                  <a:ext cx="1842050" cy="8826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800" b="1" i="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(  </m:t>
                      </m:r>
                      <m:r>
                        <a:rPr lang="en-US" sz="2800" b="1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2800" b="1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)</m:t>
                      </m:r>
                    </m:oMath>
                  </a14:m>
                  <a:r>
                    <a:rPr lang="en-US" sz="2400" b="1" dirty="0"/>
                    <a:t> </a:t>
                  </a:r>
                  <a:endParaRPr lang="ar-SA" sz="2400" b="1" dirty="0"/>
                </a:p>
              </p:txBody>
            </p:sp>
          </mc:Choice>
          <mc:Fallback xmlns=""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B0D3A375-66DE-AE48-0AFA-601D0B17E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968" y="4440343"/>
                  <a:ext cx="1842050" cy="882614"/>
                </a:xfrm>
                <a:prstGeom prst="rect">
                  <a:avLst/>
                </a:prstGeom>
                <a:blipFill>
                  <a:blip r:embed="rId22"/>
                  <a:stretch>
                    <a:fillRect l="-231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425C6D7A-619F-B758-5D5A-1933D96041A1}"/>
                </a:ext>
              </a:extLst>
            </p:cNvPr>
            <p:cNvGrpSpPr/>
            <p:nvPr/>
          </p:nvGrpSpPr>
          <p:grpSpPr>
            <a:xfrm>
              <a:off x="3498578" y="3466309"/>
              <a:ext cx="1967944" cy="2890318"/>
              <a:chOff x="7182682" y="3492813"/>
              <a:chExt cx="1967944" cy="28903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مربع نص 48">
                    <a:extLst>
                      <a:ext uri="{FF2B5EF4-FFF2-40B4-BE49-F238E27FC236}">
                        <a16:creationId xmlns:a16="http://schemas.microsoft.com/office/drawing/2014/main" id="{BE107A75-397B-7037-F539-36229D3CE8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82682" y="3492813"/>
                    <a:ext cx="1842050" cy="8826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800" b="1" i="0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0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(  </m:t>
                        </m:r>
                        <m:r>
                          <a:rPr lang="en-US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)</m:t>
                        </m:r>
                      </m:oMath>
                    </a14:m>
                    <a:r>
                      <a:rPr lang="en-US" sz="2400" b="1" dirty="0"/>
                      <a:t> </a:t>
                    </a:r>
                    <a:endParaRPr lang="ar-SA" sz="2400" b="1" dirty="0"/>
                  </a:p>
                </p:txBody>
              </p:sp>
            </mc:Choice>
            <mc:Fallback xmlns="">
              <p:sp>
                <p:nvSpPr>
                  <p:cNvPr id="49" name="مربع نص 48">
                    <a:extLst>
                      <a:ext uri="{FF2B5EF4-FFF2-40B4-BE49-F238E27FC236}">
                        <a16:creationId xmlns:a16="http://schemas.microsoft.com/office/drawing/2014/main" id="{BE107A75-397B-7037-F539-36229D3CE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2682" y="3492813"/>
                    <a:ext cx="1842050" cy="88261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مربع نص 49">
                    <a:extLst>
                      <a:ext uri="{FF2B5EF4-FFF2-40B4-BE49-F238E27FC236}">
                        <a16:creationId xmlns:a16="http://schemas.microsoft.com/office/drawing/2014/main" id="{AF16FAF0-9ADC-1887-DB06-60073EFD6F43}"/>
                      </a:ext>
                    </a:extLst>
                  </p:cNvPr>
                  <p:cNvSpPr txBox="1"/>
                  <p:nvPr/>
                </p:nvSpPr>
                <p:spPr>
                  <a:xfrm>
                    <a:off x="7215812" y="3963264"/>
                    <a:ext cx="1842050" cy="8826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800" b="1" i="0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0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(  </m:t>
                        </m:r>
                        <m:r>
                          <a:rPr lang="en-US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)</m:t>
                        </m:r>
                      </m:oMath>
                    </a14:m>
                    <a:r>
                      <a:rPr lang="en-US" sz="2400" b="1" dirty="0"/>
                      <a:t> </a:t>
                    </a:r>
                    <a:r>
                      <a:rPr lang="ar-SA" sz="2400" b="1" dirty="0"/>
                      <a:t>   </a:t>
                    </a:r>
                  </a:p>
                </p:txBody>
              </p:sp>
            </mc:Choice>
            <mc:Fallback xmlns="">
              <p:sp>
                <p:nvSpPr>
                  <p:cNvPr id="50" name="مربع نص 49">
                    <a:extLst>
                      <a:ext uri="{FF2B5EF4-FFF2-40B4-BE49-F238E27FC236}">
                        <a16:creationId xmlns:a16="http://schemas.microsoft.com/office/drawing/2014/main" id="{AF16FAF0-9ADC-1887-DB06-60073EFD6F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5812" y="3963264"/>
                    <a:ext cx="1842050" cy="88261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8874" b="-15172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مربع نص 51">
                    <a:extLst>
                      <a:ext uri="{FF2B5EF4-FFF2-40B4-BE49-F238E27FC236}">
                        <a16:creationId xmlns:a16="http://schemas.microsoft.com/office/drawing/2014/main" id="{76DEF617-F7F4-E8E0-92F0-F818C3C1A6BD}"/>
                      </a:ext>
                    </a:extLst>
                  </p:cNvPr>
                  <p:cNvSpPr txBox="1"/>
                  <p:nvPr/>
                </p:nvSpPr>
                <p:spPr>
                  <a:xfrm>
                    <a:off x="7255567" y="4983683"/>
                    <a:ext cx="1842050" cy="8826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800" b="1" i="0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0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(  </m:t>
                        </m:r>
                        <m:r>
                          <a:rPr lang="en-US" sz="2800" b="1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)</m:t>
                        </m:r>
                      </m:oMath>
                    </a14:m>
                    <a:r>
                      <a:rPr lang="en-US" sz="2400" b="1" dirty="0"/>
                      <a:t> </a:t>
                    </a:r>
                    <a:endParaRPr lang="ar-SA" sz="2400" b="1" dirty="0"/>
                  </a:p>
                </p:txBody>
              </p:sp>
            </mc:Choice>
            <mc:Fallback xmlns="">
              <p:sp>
                <p:nvSpPr>
                  <p:cNvPr id="52" name="مربع نص 51">
                    <a:extLst>
                      <a:ext uri="{FF2B5EF4-FFF2-40B4-BE49-F238E27FC236}">
                        <a16:creationId xmlns:a16="http://schemas.microsoft.com/office/drawing/2014/main" id="{76DEF617-F7F4-E8E0-92F0-F818C3C1A6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567" y="4983683"/>
                    <a:ext cx="1842050" cy="88261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318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مربع نص 52">
                    <a:extLst>
                      <a:ext uri="{FF2B5EF4-FFF2-40B4-BE49-F238E27FC236}">
                        <a16:creationId xmlns:a16="http://schemas.microsoft.com/office/drawing/2014/main" id="{378D207B-B465-FA34-07E8-B28888E0F3F9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576" y="5500517"/>
                    <a:ext cx="1842050" cy="8826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800" b="1" i="0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0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(  </m:t>
                        </m:r>
                        <m:r>
                          <a:rPr lang="en-US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)</m:t>
                        </m:r>
                      </m:oMath>
                    </a14:m>
                    <a:r>
                      <a:rPr lang="en-US" sz="2400" b="1" dirty="0"/>
                      <a:t> </a:t>
                    </a:r>
                    <a:endParaRPr lang="ar-SA" sz="2400" b="1" dirty="0"/>
                  </a:p>
                </p:txBody>
              </p:sp>
            </mc:Choice>
            <mc:Fallback xmlns="">
              <p:sp>
                <p:nvSpPr>
                  <p:cNvPr id="53" name="مربع نص 52">
                    <a:extLst>
                      <a:ext uri="{FF2B5EF4-FFF2-40B4-BE49-F238E27FC236}">
                        <a16:creationId xmlns:a16="http://schemas.microsoft.com/office/drawing/2014/main" id="{378D207B-B465-FA34-07E8-B28888E0F3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576" y="5500517"/>
                    <a:ext cx="1842050" cy="88261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6623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28D38DFC-9F7B-D6C8-0480-79D600D93B93}"/>
                  </a:ext>
                </a:extLst>
              </p:cNvPr>
              <p:cNvSpPr txBox="1"/>
              <p:nvPr/>
            </p:nvSpPr>
            <p:spPr>
              <a:xfrm>
                <a:off x="9336157" y="3459685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28D38DFC-9F7B-D6C8-0480-79D600D93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157" y="3459685"/>
                <a:ext cx="66260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EE219911-D87E-FEC4-A60E-A5873B4A6231}"/>
                  </a:ext>
                </a:extLst>
              </p:cNvPr>
              <p:cNvSpPr txBox="1"/>
              <p:nvPr/>
            </p:nvSpPr>
            <p:spPr>
              <a:xfrm>
                <a:off x="8203096" y="3492815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EE219911-D87E-FEC4-A60E-A5873B4A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096" y="3492815"/>
                <a:ext cx="66260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EC39BFD1-0916-BADF-C9EF-7F26D8C21402}"/>
                  </a:ext>
                </a:extLst>
              </p:cNvPr>
              <p:cNvSpPr txBox="1"/>
              <p:nvPr/>
            </p:nvSpPr>
            <p:spPr>
              <a:xfrm>
                <a:off x="10018646" y="3453058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EC39BFD1-0916-BADF-C9EF-7F26D8C21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646" y="3453058"/>
                <a:ext cx="66260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E7C24C47-57BA-11BB-BFEC-EEC5D34DA1DE}"/>
                  </a:ext>
                </a:extLst>
              </p:cNvPr>
              <p:cNvSpPr txBox="1"/>
              <p:nvPr/>
            </p:nvSpPr>
            <p:spPr>
              <a:xfrm>
                <a:off x="9342783" y="4009650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E7C24C47-57BA-11BB-BFEC-EEC5D34D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83" y="4009650"/>
                <a:ext cx="662609" cy="523220"/>
              </a:xfrm>
              <a:prstGeom prst="rect">
                <a:avLst/>
              </a:prstGeom>
              <a:blipFill>
                <a:blip r:embed="rId30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49F4B317-E24F-5C3D-F5BE-993310368EEA}"/>
                  </a:ext>
                </a:extLst>
              </p:cNvPr>
              <p:cNvSpPr txBox="1"/>
              <p:nvPr/>
            </p:nvSpPr>
            <p:spPr>
              <a:xfrm>
                <a:off x="8156714" y="4003024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49F4B317-E24F-5C3D-F5BE-993310368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714" y="4003024"/>
                <a:ext cx="66260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30F259E3-8444-69D3-1205-DFB066CC0A02}"/>
                  </a:ext>
                </a:extLst>
              </p:cNvPr>
              <p:cNvSpPr txBox="1"/>
              <p:nvPr/>
            </p:nvSpPr>
            <p:spPr>
              <a:xfrm>
                <a:off x="10038524" y="4003023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30F259E3-8444-69D3-1205-DFB066CC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524" y="4003023"/>
                <a:ext cx="662609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B12F56CE-6FA3-4B74-45B6-344AB37D3762}"/>
                  </a:ext>
                </a:extLst>
              </p:cNvPr>
              <p:cNvSpPr txBox="1"/>
              <p:nvPr/>
            </p:nvSpPr>
            <p:spPr>
              <a:xfrm>
                <a:off x="9177130" y="4519860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B12F56CE-6FA3-4B74-45B6-344AB37D3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130" y="4519860"/>
                <a:ext cx="662609" cy="523220"/>
              </a:xfrm>
              <a:prstGeom prst="rect">
                <a:avLst/>
              </a:prstGeom>
              <a:blipFill>
                <a:blip r:embed="rId33"/>
                <a:stretch>
                  <a:fillRect r="-330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A208594-6569-FE32-C4DA-91702354EC1F}"/>
                  </a:ext>
                </a:extLst>
              </p:cNvPr>
              <p:cNvSpPr txBox="1"/>
              <p:nvPr/>
            </p:nvSpPr>
            <p:spPr>
              <a:xfrm>
                <a:off x="8044069" y="4486730"/>
                <a:ext cx="9276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A208594-6569-FE32-C4DA-91702354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069" y="4486730"/>
                <a:ext cx="927653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657EE0FD-DD03-2D74-D452-6E9F6A67CDE7}"/>
                  </a:ext>
                </a:extLst>
              </p:cNvPr>
              <p:cNvSpPr txBox="1"/>
              <p:nvPr/>
            </p:nvSpPr>
            <p:spPr>
              <a:xfrm>
                <a:off x="10051776" y="4506606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657EE0FD-DD03-2D74-D452-6E9F6A67C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776" y="4506606"/>
                <a:ext cx="662609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599491C2-E74B-819E-16AE-4F6A1ABCB381}"/>
                  </a:ext>
                </a:extLst>
              </p:cNvPr>
              <p:cNvSpPr txBox="1"/>
              <p:nvPr/>
            </p:nvSpPr>
            <p:spPr>
              <a:xfrm>
                <a:off x="9143999" y="5030069"/>
                <a:ext cx="9939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599491C2-E74B-819E-16AE-4F6A1ABCB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5030069"/>
                <a:ext cx="993914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C4A3BBCF-BE50-71FF-C839-BBB40E98478A}"/>
                  </a:ext>
                </a:extLst>
              </p:cNvPr>
              <p:cNvSpPr txBox="1"/>
              <p:nvPr/>
            </p:nvSpPr>
            <p:spPr>
              <a:xfrm>
                <a:off x="8010937" y="5023443"/>
                <a:ext cx="9939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C4A3BBCF-BE50-71FF-C839-BBB40E984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37" y="5023443"/>
                <a:ext cx="993914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7D8B1F3-BCED-B088-045D-5D0704568B25}"/>
                  </a:ext>
                </a:extLst>
              </p:cNvPr>
              <p:cNvSpPr txBox="1"/>
              <p:nvPr/>
            </p:nvSpPr>
            <p:spPr>
              <a:xfrm>
                <a:off x="10071654" y="5016815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7D8B1F3-BCED-B088-045D-5D070456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4" y="5016815"/>
                <a:ext cx="662609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A80069F8-C3AF-EF9C-312F-AC9409DB576F}"/>
                  </a:ext>
                </a:extLst>
              </p:cNvPr>
              <p:cNvSpPr txBox="1"/>
              <p:nvPr/>
            </p:nvSpPr>
            <p:spPr>
              <a:xfrm>
                <a:off x="9177130" y="5513773"/>
                <a:ext cx="9939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𝟑𝟔𝟎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A80069F8-C3AF-EF9C-312F-AC9409DB5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130" y="5513773"/>
                <a:ext cx="993914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A294EE9-26C8-E5D8-9125-92866A5634F9}"/>
                  </a:ext>
                </a:extLst>
              </p:cNvPr>
              <p:cNvSpPr txBox="1"/>
              <p:nvPr/>
            </p:nvSpPr>
            <p:spPr>
              <a:xfrm>
                <a:off x="8004313" y="5520400"/>
                <a:ext cx="9939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𝟑𝟔𝟎</m:t>
                      </m:r>
                      <m:r>
                        <a:rPr lang="en-US" sz="2800" b="1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A294EE9-26C8-E5D8-9125-92866A563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313" y="5520400"/>
                <a:ext cx="993914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1C34169A-F811-9921-AA1B-ECDACBD07318}"/>
                  </a:ext>
                </a:extLst>
              </p:cNvPr>
              <p:cNvSpPr txBox="1"/>
              <p:nvPr/>
            </p:nvSpPr>
            <p:spPr>
              <a:xfrm>
                <a:off x="10104786" y="5540275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cap="none" spc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1C34169A-F811-9921-AA1B-ECDACBD0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786" y="5540275"/>
                <a:ext cx="662609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EC87728-4B0E-5089-019D-8BCAB38C75E9}"/>
              </a:ext>
            </a:extLst>
          </p:cNvPr>
          <p:cNvGrpSpPr/>
          <p:nvPr/>
        </p:nvGrpSpPr>
        <p:grpSpPr>
          <a:xfrm>
            <a:off x="314408" y="508429"/>
            <a:ext cx="6112894" cy="4329509"/>
            <a:chOff x="301155" y="521681"/>
            <a:chExt cx="6112894" cy="4329509"/>
          </a:xfrm>
        </p:grpSpPr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8988DF49-0FD7-8C8C-5FBD-CA7A408B0B06}"/>
                </a:ext>
              </a:extLst>
            </p:cNvPr>
            <p:cNvGrpSpPr/>
            <p:nvPr/>
          </p:nvGrpSpPr>
          <p:grpSpPr>
            <a:xfrm>
              <a:off x="1868418" y="999085"/>
              <a:ext cx="4545631" cy="3852105"/>
              <a:chOff x="1081127" y="1197121"/>
              <a:chExt cx="4131092" cy="3651711"/>
            </a:xfrm>
          </p:grpSpPr>
          <p:grpSp>
            <p:nvGrpSpPr>
              <p:cNvPr id="74" name="مجموعة 73">
                <a:extLst>
                  <a:ext uri="{FF2B5EF4-FFF2-40B4-BE49-F238E27FC236}">
                    <a16:creationId xmlns:a16="http://schemas.microsoft.com/office/drawing/2014/main" id="{87E14971-AF31-BF62-EE1D-CF40D36573BD}"/>
                  </a:ext>
                </a:extLst>
              </p:cNvPr>
              <p:cNvGrpSpPr/>
              <p:nvPr/>
            </p:nvGrpSpPr>
            <p:grpSpPr>
              <a:xfrm rot="21351325">
                <a:off x="1081127" y="1197121"/>
                <a:ext cx="2883939" cy="3651711"/>
                <a:chOff x="518246" y="922206"/>
                <a:chExt cx="3285519" cy="4128674"/>
              </a:xfrm>
            </p:grpSpPr>
            <p:sp>
              <p:nvSpPr>
                <p:cNvPr id="76" name="قوس 75">
                  <a:extLst>
                    <a:ext uri="{FF2B5EF4-FFF2-40B4-BE49-F238E27FC236}">
                      <a16:creationId xmlns:a16="http://schemas.microsoft.com/office/drawing/2014/main" id="{6700110B-D511-50FC-79E5-019081B4E777}"/>
                    </a:ext>
                  </a:extLst>
                </p:cNvPr>
                <p:cNvSpPr/>
                <p:nvPr/>
              </p:nvSpPr>
              <p:spPr>
                <a:xfrm rot="248675">
                  <a:off x="518246" y="922206"/>
                  <a:ext cx="1550421" cy="3696278"/>
                </a:xfrm>
                <a:prstGeom prst="arc">
                  <a:avLst>
                    <a:gd name="adj1" fmla="val 10739190"/>
                    <a:gd name="adj2" fmla="val 21417680"/>
                  </a:avLst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sp>
              <p:nvSpPr>
                <p:cNvPr id="77" name="قوس 76">
                  <a:extLst>
                    <a:ext uri="{FF2B5EF4-FFF2-40B4-BE49-F238E27FC236}">
                      <a16:creationId xmlns:a16="http://schemas.microsoft.com/office/drawing/2014/main" id="{8AF73AB9-C26A-43CD-5BD8-56686BF0C559}"/>
                    </a:ext>
                  </a:extLst>
                </p:cNvPr>
                <p:cNvSpPr/>
                <p:nvPr/>
              </p:nvSpPr>
              <p:spPr>
                <a:xfrm rot="5808072">
                  <a:off x="1121229" y="2368344"/>
                  <a:ext cx="3587609" cy="1777463"/>
                </a:xfrm>
                <a:prstGeom prst="arc">
                  <a:avLst>
                    <a:gd name="adj1" fmla="val 14757674"/>
                    <a:gd name="adj2" fmla="val 6255269"/>
                  </a:avLst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</p:grpSp>
          <p:sp>
            <p:nvSpPr>
              <p:cNvPr id="75" name="قوس 74">
                <a:extLst>
                  <a:ext uri="{FF2B5EF4-FFF2-40B4-BE49-F238E27FC236}">
                    <a16:creationId xmlns:a16="http://schemas.microsoft.com/office/drawing/2014/main" id="{C59FBA68-75B4-1D80-2155-280B9F59B433}"/>
                  </a:ext>
                </a:extLst>
              </p:cNvPr>
              <p:cNvSpPr/>
              <p:nvPr/>
            </p:nvSpPr>
            <p:spPr>
              <a:xfrm rot="10800000" flipV="1">
                <a:off x="3970941" y="1267595"/>
                <a:ext cx="1241278" cy="3424138"/>
              </a:xfrm>
              <a:prstGeom prst="arc">
                <a:avLst>
                  <a:gd name="adj1" fmla="val 11912119"/>
                  <a:gd name="adj2" fmla="val 20917419"/>
                </a:avLst>
              </a:prstGeom>
              <a:ln w="28575">
                <a:solidFill>
                  <a:srgbClr val="00206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44" name="قوس 43">
              <a:extLst>
                <a:ext uri="{FF2B5EF4-FFF2-40B4-BE49-F238E27FC236}">
                  <a16:creationId xmlns:a16="http://schemas.microsoft.com/office/drawing/2014/main" id="{FF6D57F0-452C-52BB-4F07-D3C15824D872}"/>
                </a:ext>
              </a:extLst>
            </p:cNvPr>
            <p:cNvSpPr/>
            <p:nvPr/>
          </p:nvSpPr>
          <p:spPr>
            <a:xfrm rot="5906447">
              <a:off x="-1017953" y="1840789"/>
              <a:ext cx="4220048" cy="1581831"/>
            </a:xfrm>
            <a:prstGeom prst="arc">
              <a:avLst>
                <a:gd name="adj1" fmla="val 16200000"/>
                <a:gd name="adj2" fmla="val 19379204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E0D8E7FF-B6E7-0C63-EF40-74123AF2BDA3}"/>
              </a:ext>
            </a:extLst>
          </p:cNvPr>
          <p:cNvSpPr/>
          <p:nvPr/>
        </p:nvSpPr>
        <p:spPr>
          <a:xfrm flipH="1">
            <a:off x="1742661" y="2683566"/>
            <a:ext cx="231912" cy="20541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542F769D-6879-20EC-2AD6-95F6976DDA05}"/>
              </a:ext>
            </a:extLst>
          </p:cNvPr>
          <p:cNvSpPr/>
          <p:nvPr/>
        </p:nvSpPr>
        <p:spPr>
          <a:xfrm flipH="1">
            <a:off x="2464904" y="940905"/>
            <a:ext cx="231912" cy="205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BF070439-0791-024A-ABB9-AD60D8E3E2F6}"/>
              </a:ext>
            </a:extLst>
          </p:cNvPr>
          <p:cNvSpPr/>
          <p:nvPr/>
        </p:nvSpPr>
        <p:spPr>
          <a:xfrm flipH="1">
            <a:off x="3246782" y="2663688"/>
            <a:ext cx="231912" cy="20541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62486E4A-8A73-0DF0-E1AA-10A95C6F5799}"/>
              </a:ext>
            </a:extLst>
          </p:cNvPr>
          <p:cNvSpPr/>
          <p:nvPr/>
        </p:nvSpPr>
        <p:spPr>
          <a:xfrm flipH="1">
            <a:off x="4094921" y="4678018"/>
            <a:ext cx="231912" cy="20541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80188F7A-74EF-8B41-1CAB-2E5575366CBC}"/>
              </a:ext>
            </a:extLst>
          </p:cNvPr>
          <p:cNvSpPr/>
          <p:nvPr/>
        </p:nvSpPr>
        <p:spPr>
          <a:xfrm flipH="1">
            <a:off x="4969564" y="2690191"/>
            <a:ext cx="231912" cy="20541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63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48" grpId="0" animBg="1"/>
      <p:bldP spid="59" grpId="0" animBg="1"/>
      <p:bldP spid="60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E95E-2E1D-85A5-0BEB-763FEE5B9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485EA1-76A1-2001-6EA2-CC2CFD6C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784"/>
            <a:ext cx="12192000" cy="7056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جدول 30">
                <a:extLst>
                  <a:ext uri="{FF2B5EF4-FFF2-40B4-BE49-F238E27FC236}">
                    <a16:creationId xmlns:a16="http://schemas.microsoft.com/office/drawing/2014/main" id="{8777D912-66D6-31F3-AAB4-247DEC9C56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9645282"/>
                  </p:ext>
                </p:extLst>
              </p:nvPr>
            </p:nvGraphicFramePr>
            <p:xfrm>
              <a:off x="4346713" y="3052897"/>
              <a:ext cx="6811618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027773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2067149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1113183">
                      <a:extLst>
                        <a:ext uri="{9D8B030D-6E8A-4147-A177-3AD203B41FA5}">
                          <a16:colId xmlns:a16="http://schemas.microsoft.com/office/drawing/2014/main" val="271302687"/>
                        </a:ext>
                      </a:extLst>
                    </a:gridCol>
                    <a:gridCol w="1603513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297166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r>
                                <a:rPr lang="ar-SA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ar-SA" sz="2800" b="1" i="0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SA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)</m:t>
                              </m:r>
                            </m:oMath>
                          </a14:m>
                          <a:r>
                            <a:rPr lang="en-US" sz="2800" b="1" kern="1200" cap="none" spc="0" dirty="0">
                              <a:ln w="0"/>
                              <a:solidFill>
                                <a:srgbClr val="FFFFFF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ar-SA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𝐬𝐢𝐧𝟑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1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l-GR" sz="28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1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800" b="1" i="0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l-GR" sz="2800" b="1" kern="1200" cap="none" spc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rgbClr val="FFFF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48C3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  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     )</a:t>
                          </a: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a:rPr lang="en-US" sz="2800" b="0" i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800" b="0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a:rPr lang="ar-SA" sz="2800" b="0" i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2800" b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800" b="0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24597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a:rPr lang="en-US" sz="2800" b="1" i="0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𝟖𝟎</m:t>
                              </m:r>
                              <m:r>
                                <a:rPr lang="en-US" sz="2800" b="1" kern="1200" cap="none" spc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800" b="1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  <m:r>
                                  <a:rPr lang="en-US" sz="2800" b="1" kern="1200" cap="none" spc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°    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473509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 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0" u="none" strike="noStrike" kern="1200" cap="none" spc="0" normalizeH="0" baseline="0" noProof="0" dirty="0" smtClean="0">
                                    <a:ln w="0"/>
                                    <a:solidFill>
                                      <a:prstClr val="black">
                                        <a:lumMod val="95000"/>
                                        <a:lumOff val="5000"/>
                                      </a:prst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𝟑𝟔𝟎</m:t>
                                </m:r>
                                <m:r>
                                  <a:rPr kumimoji="0" lang="en-US" sz="2800" b="1" i="0" u="none" strike="noStrike" kern="1200" cap="none" spc="0" normalizeH="0" baseline="0" noProof="0" dirty="0" smtClean="0">
                                    <a:ln w="0"/>
                                    <a:solidFill>
                                      <a:prstClr val="black">
                                        <a:lumMod val="95000"/>
                                        <a:lumOff val="5000"/>
                                      </a:prst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°   </m:t>
                                </m:r>
                              </m:oMath>
                            </m:oMathPara>
                          </a14:m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88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جدول 30">
                <a:extLst>
                  <a:ext uri="{FF2B5EF4-FFF2-40B4-BE49-F238E27FC236}">
                    <a16:creationId xmlns:a16="http://schemas.microsoft.com/office/drawing/2014/main" id="{8777D912-66D6-31F3-AAB4-247DEC9C56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9645282"/>
                  </p:ext>
                </p:extLst>
              </p:nvPr>
            </p:nvGraphicFramePr>
            <p:xfrm>
              <a:off x="4346713" y="3052897"/>
              <a:ext cx="6811618" cy="31089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027773">
                      <a:extLst>
                        <a:ext uri="{9D8B030D-6E8A-4147-A177-3AD203B41FA5}">
                          <a16:colId xmlns:a16="http://schemas.microsoft.com/office/drawing/2014/main" val="4005359071"/>
                        </a:ext>
                      </a:extLst>
                    </a:gridCol>
                    <a:gridCol w="2067149">
                      <a:extLst>
                        <a:ext uri="{9D8B030D-6E8A-4147-A177-3AD203B41FA5}">
                          <a16:colId xmlns:a16="http://schemas.microsoft.com/office/drawing/2014/main" val="2691536804"/>
                        </a:ext>
                      </a:extLst>
                    </a:gridCol>
                    <a:gridCol w="1113183">
                      <a:extLst>
                        <a:ext uri="{9D8B030D-6E8A-4147-A177-3AD203B41FA5}">
                          <a16:colId xmlns:a16="http://schemas.microsoft.com/office/drawing/2014/main" val="271302687"/>
                        </a:ext>
                      </a:extLst>
                    </a:gridCol>
                    <a:gridCol w="1603513">
                      <a:extLst>
                        <a:ext uri="{9D8B030D-6E8A-4147-A177-3AD203B41FA5}">
                          <a16:colId xmlns:a16="http://schemas.microsoft.com/office/drawing/2014/main" val="58358817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00" t="-1176" r="-236336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98525" t="-1176" r="-132153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67760" t="-1176" r="-144809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25475" t="-1176" r="-760" b="-5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8202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  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</a:t>
                          </a:r>
                          <a:r>
                            <a:rPr lang="en-US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,</a:t>
                          </a:r>
                          <a:r>
                            <a:rPr lang="ar-SA" sz="28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      )</a:t>
                          </a: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25475" t="-101176" r="-760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8260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0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25475" t="-198837" r="-760" b="-3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109471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25475" t="-302353" r="-760" b="-2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438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(  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,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       </a:t>
                          </a:r>
                          <a:r>
                            <a:rPr kumimoji="0" lang="ar-SA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</a:rPr>
                            <a:t>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25475" t="-402353" r="-760" b="-1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3728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 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   )</a:t>
                          </a:r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ar-SA" sz="2800" b="1" kern="1200" cap="none" spc="0" dirty="0">
                            <a:ln w="0"/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F9F8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325475" t="-502353" r="-760" b="-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882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86DF9447-2DBB-1465-C19A-E58E170661B3}"/>
                  </a:ext>
                </a:extLst>
              </p:cNvPr>
              <p:cNvSpPr txBox="1"/>
              <p:nvPr/>
            </p:nvSpPr>
            <p:spPr>
              <a:xfrm>
                <a:off x="6208646" y="3592206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86DF9447-2DBB-1465-C19A-E58E17066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46" y="3592206"/>
                <a:ext cx="6626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9EBAE0F4-FD95-9DB8-5758-48D209F4488C}"/>
                  </a:ext>
                </a:extLst>
              </p:cNvPr>
              <p:cNvSpPr txBox="1"/>
              <p:nvPr/>
            </p:nvSpPr>
            <p:spPr>
              <a:xfrm>
                <a:off x="6215272" y="4102413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9EBAE0F4-FD95-9DB8-5758-48D209F44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72" y="4102413"/>
                <a:ext cx="662609" cy="523220"/>
              </a:xfrm>
              <a:prstGeom prst="rect">
                <a:avLst/>
              </a:prstGeom>
              <a:blipFill>
                <a:blip r:embed="rId6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9CD19516-B784-896C-A551-D094347E523C}"/>
                  </a:ext>
                </a:extLst>
              </p:cNvPr>
              <p:cNvSpPr txBox="1"/>
              <p:nvPr/>
            </p:nvSpPr>
            <p:spPr>
              <a:xfrm>
                <a:off x="6155635" y="4586119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9CD19516-B784-896C-A551-D094347E5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635" y="4586119"/>
                <a:ext cx="662609" cy="523220"/>
              </a:xfrm>
              <a:prstGeom prst="rect">
                <a:avLst/>
              </a:prstGeom>
              <a:blipFill>
                <a:blip r:embed="rId7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F580B27F-D05C-621D-7AF5-B6476F922700}"/>
                  </a:ext>
                </a:extLst>
              </p:cNvPr>
              <p:cNvSpPr txBox="1"/>
              <p:nvPr/>
            </p:nvSpPr>
            <p:spPr>
              <a:xfrm>
                <a:off x="5963476" y="5083075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F580B27F-D05C-621D-7AF5-B6476F92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76" y="5083075"/>
                <a:ext cx="10071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4F5EBEEA-079E-8745-502A-814B816585E9}"/>
                  </a:ext>
                </a:extLst>
              </p:cNvPr>
              <p:cNvSpPr txBox="1"/>
              <p:nvPr/>
            </p:nvSpPr>
            <p:spPr>
              <a:xfrm>
                <a:off x="9362662" y="3565703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2872A42-9E9A-D129-5B7E-AF29F9583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662" y="3565703"/>
                <a:ext cx="66260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D64D3C9D-C61C-CF71-137C-61A3A96A4114}"/>
                  </a:ext>
                </a:extLst>
              </p:cNvPr>
              <p:cNvSpPr txBox="1"/>
              <p:nvPr/>
            </p:nvSpPr>
            <p:spPr>
              <a:xfrm>
                <a:off x="10230681" y="3572328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5B9BD5">
                              <a:lumMod val="50000"/>
                            </a:srgb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D087F45D-454E-9089-1AAF-878A5105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681" y="3572328"/>
                <a:ext cx="66260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0B69CA6C-5FAA-E1F8-A35A-E2A3A03E138E}"/>
                  </a:ext>
                </a:extLst>
              </p:cNvPr>
              <p:cNvSpPr txBox="1"/>
              <p:nvPr/>
            </p:nvSpPr>
            <p:spPr>
              <a:xfrm>
                <a:off x="9435549" y="4089158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0B69CA6C-5FAA-E1F8-A35A-E2A3A03E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49" y="4089158"/>
                <a:ext cx="66260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AF4B0BBE-938F-300D-0F7B-03BDF34178B8}"/>
                  </a:ext>
                </a:extLst>
              </p:cNvPr>
              <p:cNvSpPr txBox="1"/>
              <p:nvPr/>
            </p:nvSpPr>
            <p:spPr>
              <a:xfrm>
                <a:off x="10237308" y="4095789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5B9BD5">
                              <a:lumMod val="50000"/>
                            </a:srgb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AF4B0BBE-938F-300D-0F7B-03BDF3417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308" y="4095789"/>
                <a:ext cx="66260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A8E8E6F-2195-57F2-EA9A-A435FAD1E6FD}"/>
                  </a:ext>
                </a:extLst>
              </p:cNvPr>
              <p:cNvSpPr txBox="1"/>
              <p:nvPr/>
            </p:nvSpPr>
            <p:spPr>
              <a:xfrm>
                <a:off x="9375914" y="4559613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A8E8E6F-2195-57F2-EA9A-A435FAD1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914" y="4559613"/>
                <a:ext cx="66260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03409F8-1798-21D9-FFF7-A2DD47BE2432}"/>
                  </a:ext>
                </a:extLst>
              </p:cNvPr>
              <p:cNvSpPr txBox="1"/>
              <p:nvPr/>
            </p:nvSpPr>
            <p:spPr>
              <a:xfrm>
                <a:off x="10045149" y="4592745"/>
                <a:ext cx="10071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5B9BD5">
                              <a:lumMod val="50000"/>
                            </a:srgb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02912B74-3444-1256-5C9F-55154B49E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149" y="4592745"/>
                <a:ext cx="100716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66A48ED-E86C-2A4D-9142-6BCC5451E7EA}"/>
                  </a:ext>
                </a:extLst>
              </p:cNvPr>
              <p:cNvSpPr txBox="1"/>
              <p:nvPr/>
            </p:nvSpPr>
            <p:spPr>
              <a:xfrm>
                <a:off x="9223511" y="5096329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66A48ED-E86C-2A4D-9142-6BCC5451E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511" y="5096329"/>
                <a:ext cx="100716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3CF160E1-41EC-B733-30A1-FD65E09261E6}"/>
                  </a:ext>
                </a:extLst>
              </p:cNvPr>
              <p:cNvSpPr txBox="1"/>
              <p:nvPr/>
            </p:nvSpPr>
            <p:spPr>
              <a:xfrm>
                <a:off x="10316820" y="5672795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5B9BD5">
                              <a:lumMod val="50000"/>
                            </a:srgb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3CF160E1-41EC-B733-30A1-FD65E0926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820" y="5672795"/>
                <a:ext cx="66260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966590E-8340-D72F-FB5A-F2FA21E6D6D5}"/>
                  </a:ext>
                </a:extLst>
              </p:cNvPr>
              <p:cNvSpPr txBox="1"/>
              <p:nvPr/>
            </p:nvSpPr>
            <p:spPr>
              <a:xfrm>
                <a:off x="5943598" y="5646293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966590E-8340-D72F-FB5A-F2FA21E6D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8" y="5646293"/>
                <a:ext cx="100716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E0BD16BE-48B4-0EC7-C3EF-0DB550AB3127}"/>
              </a:ext>
            </a:extLst>
          </p:cNvPr>
          <p:cNvGrpSpPr/>
          <p:nvPr/>
        </p:nvGrpSpPr>
        <p:grpSpPr>
          <a:xfrm>
            <a:off x="6732105" y="3601401"/>
            <a:ext cx="2332383" cy="2524298"/>
            <a:chOff x="6290073" y="3508634"/>
            <a:chExt cx="3114964" cy="2524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1F297C10-B0F0-EED1-7721-1F150C7142FB}"/>
                    </a:ext>
                  </a:extLst>
                </p:cNvPr>
                <p:cNvSpPr txBox="1"/>
                <p:nvPr/>
              </p:nvSpPr>
              <p:spPr>
                <a:xfrm>
                  <a:off x="6555553" y="3508634"/>
                  <a:ext cx="284948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          )</a:t>
                  </a:r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1F297C10-B0F0-EED1-7721-1F150C714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553" y="3508634"/>
                  <a:ext cx="2849484" cy="523220"/>
                </a:xfrm>
                <a:prstGeom prst="rect">
                  <a:avLst/>
                </a:prstGeom>
                <a:blipFill>
                  <a:blip r:embed="rId22"/>
                  <a:stretch>
                    <a:fillRect t="-11628" r="-6000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C795EB36-FAE2-09B3-C9EB-922654FD3065}"/>
                    </a:ext>
                  </a:extLst>
                </p:cNvPr>
                <p:cNvSpPr txBox="1"/>
                <p:nvPr/>
              </p:nvSpPr>
              <p:spPr>
                <a:xfrm>
                  <a:off x="6644043" y="3979086"/>
                  <a:ext cx="27501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          )</a:t>
                  </a:r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C795EB36-FAE2-09B3-C9EB-922654FD3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043" y="3979086"/>
                  <a:ext cx="2750175" cy="523220"/>
                </a:xfrm>
                <a:prstGeom prst="rect">
                  <a:avLst/>
                </a:prstGeom>
                <a:blipFill>
                  <a:blip r:embed="rId23"/>
                  <a:stretch>
                    <a:fillRect t="-11628" r="-6213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1C49BD75-C972-05C7-1D87-7BB200CCF30B}"/>
                    </a:ext>
                  </a:extLst>
                </p:cNvPr>
                <p:cNvSpPr txBox="1"/>
                <p:nvPr/>
              </p:nvSpPr>
              <p:spPr>
                <a:xfrm>
                  <a:off x="6290073" y="4505741"/>
                  <a:ext cx="307956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          )</a:t>
                  </a:r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1C49BD75-C972-05C7-1D87-7BB200CCF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073" y="4505741"/>
                  <a:ext cx="3079563" cy="523220"/>
                </a:xfrm>
                <a:prstGeom prst="rect">
                  <a:avLst/>
                </a:prstGeom>
                <a:blipFill>
                  <a:blip r:embed="rId24"/>
                  <a:stretch>
                    <a:fillRect t="-10465" r="-5541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031269C8-8794-FC04-2F8E-C65880EDEB0C}"/>
                    </a:ext>
                  </a:extLst>
                </p:cNvPr>
                <p:cNvSpPr txBox="1"/>
                <p:nvPr/>
              </p:nvSpPr>
              <p:spPr>
                <a:xfrm>
                  <a:off x="6679442" y="4946495"/>
                  <a:ext cx="2674760" cy="539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          )</a:t>
                  </a:r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031269C8-8794-FC04-2F8E-C65880EDE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442" y="4946495"/>
                  <a:ext cx="2674760" cy="539904"/>
                </a:xfrm>
                <a:prstGeom prst="rect">
                  <a:avLst/>
                </a:prstGeom>
                <a:blipFill>
                  <a:blip r:embed="rId25"/>
                  <a:stretch>
                    <a:fillRect t="-11364" r="-6383" b="-29545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F730037E-06E9-4F97-51FF-A200DFE22263}"/>
                    </a:ext>
                  </a:extLst>
                </p:cNvPr>
                <p:cNvSpPr txBox="1"/>
                <p:nvPr/>
              </p:nvSpPr>
              <p:spPr>
                <a:xfrm>
                  <a:off x="6697148" y="5509712"/>
                  <a:ext cx="267248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𝐬𝐢𝐧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          )</a:t>
                  </a:r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F730037E-06E9-4F97-51FF-A200DFE22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148" y="5509712"/>
                  <a:ext cx="2672488" cy="523220"/>
                </a:xfrm>
                <a:prstGeom prst="rect">
                  <a:avLst/>
                </a:prstGeom>
                <a:blipFill>
                  <a:blip r:embed="rId26"/>
                  <a:stretch>
                    <a:fillRect t="-10465" r="-6383" b="-3255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19970904-B1C9-2EFD-F7AC-31A6D944780A}"/>
                  </a:ext>
                </a:extLst>
              </p:cNvPr>
              <p:cNvSpPr txBox="1"/>
              <p:nvPr/>
            </p:nvSpPr>
            <p:spPr>
              <a:xfrm>
                <a:off x="10243930" y="5088835"/>
                <a:ext cx="7553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5B9BD5">
                              <a:lumMod val="50000"/>
                            </a:srgb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5B9BD5">
                              <a:lumMod val="50000"/>
                            </a:srgb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19970904-B1C9-2EFD-F7AC-31A6D9447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930" y="5088835"/>
                <a:ext cx="75537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610B02A5-33F9-3DA6-72BA-BBEC2193A9A4}"/>
                  </a:ext>
                </a:extLst>
              </p:cNvPr>
              <p:cNvSpPr txBox="1"/>
              <p:nvPr/>
            </p:nvSpPr>
            <p:spPr>
              <a:xfrm>
                <a:off x="9276520" y="5652917"/>
                <a:ext cx="1007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610B02A5-33F9-3DA6-72BA-BBEC2193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20" y="5652917"/>
                <a:ext cx="1007166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10BABD05-0C76-9958-94C8-07DAA2D0048F}"/>
              </a:ext>
            </a:extLst>
          </p:cNvPr>
          <p:cNvGrpSpPr/>
          <p:nvPr/>
        </p:nvGrpSpPr>
        <p:grpSpPr>
          <a:xfrm>
            <a:off x="848138" y="816813"/>
            <a:ext cx="5653168" cy="2575744"/>
            <a:chOff x="821634" y="1015596"/>
            <a:chExt cx="5653168" cy="2575744"/>
          </a:xfrm>
        </p:grpSpPr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814F7A96-2A59-A854-FE55-D410D7C81293}"/>
                </a:ext>
              </a:extLst>
            </p:cNvPr>
            <p:cNvGrpSpPr/>
            <p:nvPr/>
          </p:nvGrpSpPr>
          <p:grpSpPr>
            <a:xfrm>
              <a:off x="821634" y="1015596"/>
              <a:ext cx="5653168" cy="2575744"/>
              <a:chOff x="196647" y="3069665"/>
              <a:chExt cx="5653168" cy="2575744"/>
            </a:xfrm>
          </p:grpSpPr>
          <p:cxnSp>
            <p:nvCxnSpPr>
              <p:cNvPr id="41" name="رابط كسهم مستقيم 40">
                <a:extLst>
                  <a:ext uri="{FF2B5EF4-FFF2-40B4-BE49-F238E27FC236}">
                    <a16:creationId xmlns:a16="http://schemas.microsoft.com/office/drawing/2014/main" id="{23A2D3E2-BD75-0DD8-800D-687C8CD08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251" y="4535092"/>
                <a:ext cx="493277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رابط كسهم مستقيم 41">
                <a:extLst>
                  <a:ext uri="{FF2B5EF4-FFF2-40B4-BE49-F238E27FC236}">
                    <a16:creationId xmlns:a16="http://schemas.microsoft.com/office/drawing/2014/main" id="{AAFA9ED3-E0DE-2880-3B0B-349B0BBE9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2502" y="3313026"/>
                <a:ext cx="0" cy="2332383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رابط مستقيم 42">
                <a:extLst>
                  <a:ext uri="{FF2B5EF4-FFF2-40B4-BE49-F238E27FC236}">
                    <a16:creationId xmlns:a16="http://schemas.microsoft.com/office/drawing/2014/main" id="{0ABE9FE1-729D-0CBF-7C74-848990741C9C}"/>
                  </a:ext>
                </a:extLst>
              </p:cNvPr>
              <p:cNvCxnSpPr/>
              <p:nvPr/>
            </p:nvCxnSpPr>
            <p:spPr>
              <a:xfrm>
                <a:off x="1828800" y="4372708"/>
                <a:ext cx="0" cy="3399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رابط مستقيم 43">
                <a:extLst>
                  <a:ext uri="{FF2B5EF4-FFF2-40B4-BE49-F238E27FC236}">
                    <a16:creationId xmlns:a16="http://schemas.microsoft.com/office/drawing/2014/main" id="{9A41E96A-6517-5A68-1E48-EB76EA18DE32}"/>
                  </a:ext>
                </a:extLst>
              </p:cNvPr>
              <p:cNvCxnSpPr/>
              <p:nvPr/>
            </p:nvCxnSpPr>
            <p:spPr>
              <a:xfrm>
                <a:off x="2520462" y="4372708"/>
                <a:ext cx="0" cy="3399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رابط مستقيم 44">
                <a:extLst>
                  <a:ext uri="{FF2B5EF4-FFF2-40B4-BE49-F238E27FC236}">
                    <a16:creationId xmlns:a16="http://schemas.microsoft.com/office/drawing/2014/main" id="{021F5A11-0C06-26EF-D9B4-033375419075}"/>
                  </a:ext>
                </a:extLst>
              </p:cNvPr>
              <p:cNvCxnSpPr/>
              <p:nvPr/>
            </p:nvCxnSpPr>
            <p:spPr>
              <a:xfrm>
                <a:off x="3212124" y="4372708"/>
                <a:ext cx="0" cy="3399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2042873F-B5D1-A790-E51B-54A926B93D4C}"/>
                  </a:ext>
                </a:extLst>
              </p:cNvPr>
              <p:cNvCxnSpPr/>
              <p:nvPr/>
            </p:nvCxnSpPr>
            <p:spPr>
              <a:xfrm>
                <a:off x="3956795" y="4399213"/>
                <a:ext cx="0" cy="3399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1BECFC41-F825-3D40-C34B-3A5C21BB8CF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4032" y="3796243"/>
                <a:ext cx="0" cy="3399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>
                <a:extLst>
                  <a:ext uri="{FF2B5EF4-FFF2-40B4-BE49-F238E27FC236}">
                    <a16:creationId xmlns:a16="http://schemas.microsoft.com/office/drawing/2014/main" id="{9B6CAB57-5D0F-7886-DF66-006F98B15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4032" y="4929135"/>
                <a:ext cx="0" cy="3399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مربع نص 48">
                    <a:extLst>
                      <a:ext uri="{FF2B5EF4-FFF2-40B4-BE49-F238E27FC236}">
                        <a16:creationId xmlns:a16="http://schemas.microsoft.com/office/drawing/2014/main" id="{8F2B44E3-F7ED-CEB4-5235-12A9D8CC3C77}"/>
                      </a:ext>
                    </a:extLst>
                  </p:cNvPr>
                  <p:cNvSpPr txBox="1"/>
                  <p:nvPr/>
                </p:nvSpPr>
                <p:spPr>
                  <a:xfrm>
                    <a:off x="1111049" y="4598488"/>
                    <a:ext cx="3723860" cy="476217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marL="0" marR="0" lvl="0" indent="0" algn="l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𝟑𝟎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   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𝟔𝟎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   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𝟗𝟎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  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𝟏𝟐𝟎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oMath>
                      </m:oMathPara>
                    </a14:m>
                    <a:endPara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مربع نص 48">
                    <a:extLst>
                      <a:ext uri="{FF2B5EF4-FFF2-40B4-BE49-F238E27FC236}">
                        <a16:creationId xmlns:a16="http://schemas.microsoft.com/office/drawing/2014/main" id="{8F2B44E3-F7ED-CEB4-5235-12A9D8CC3C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049" y="4598488"/>
                    <a:ext cx="3723860" cy="476217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مربع نص 49">
                    <a:extLst>
                      <a:ext uri="{FF2B5EF4-FFF2-40B4-BE49-F238E27FC236}">
                        <a16:creationId xmlns:a16="http://schemas.microsoft.com/office/drawing/2014/main" id="{64E615C5-91BC-EBD9-6103-71575E8A4111}"/>
                      </a:ext>
                    </a:extLst>
                  </p:cNvPr>
                  <p:cNvSpPr txBox="1"/>
                  <p:nvPr/>
                </p:nvSpPr>
                <p:spPr>
                  <a:xfrm>
                    <a:off x="196647" y="3620466"/>
                    <a:ext cx="810072" cy="196977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oMath>
                      </m:oMathPara>
                    </a14:m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0" name="مربع نص 49">
                    <a:extLst>
                      <a:ext uri="{FF2B5EF4-FFF2-40B4-BE49-F238E27FC236}">
                        <a16:creationId xmlns:a16="http://schemas.microsoft.com/office/drawing/2014/main" id="{64E615C5-91BC-EBD9-6103-71575E8A41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647" y="3620466"/>
                    <a:ext cx="810072" cy="196977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مربع نص 50">
                    <a:extLst>
                      <a:ext uri="{FF2B5EF4-FFF2-40B4-BE49-F238E27FC236}">
                        <a16:creationId xmlns:a16="http://schemas.microsoft.com/office/drawing/2014/main" id="{BD4D81C2-2E3B-35AF-B585-9286284FE004}"/>
                      </a:ext>
                    </a:extLst>
                  </p:cNvPr>
                  <p:cNvSpPr txBox="1"/>
                  <p:nvPr/>
                </p:nvSpPr>
                <p:spPr>
                  <a:xfrm>
                    <a:off x="5457089" y="4174873"/>
                    <a:ext cx="392726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oMath>
                      </m:oMathPara>
                    </a14:m>
                    <a:endParaRPr kumimoji="0" lang="ar-SA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مربع نص 50">
                    <a:extLst>
                      <a:ext uri="{FF2B5EF4-FFF2-40B4-BE49-F238E27FC236}">
                        <a16:creationId xmlns:a16="http://schemas.microsoft.com/office/drawing/2014/main" id="{BD4D81C2-2E3B-35AF-B585-9286284FE0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7089" y="4174873"/>
                    <a:ext cx="392726" cy="52322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مربع نص 51">
                    <a:extLst>
                      <a:ext uri="{FF2B5EF4-FFF2-40B4-BE49-F238E27FC236}">
                        <a16:creationId xmlns:a16="http://schemas.microsoft.com/office/drawing/2014/main" id="{55CC8499-3DF0-69ED-C2B0-CAD4AD0187F8}"/>
                      </a:ext>
                    </a:extLst>
                  </p:cNvPr>
                  <p:cNvSpPr txBox="1"/>
                  <p:nvPr/>
                </p:nvSpPr>
                <p:spPr>
                  <a:xfrm>
                    <a:off x="1223913" y="3069665"/>
                    <a:ext cx="392726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𝒚</m:t>
                          </m:r>
                        </m:oMath>
                      </m:oMathPara>
                    </a14:m>
                    <a:endParaRPr kumimoji="0" lang="ar-SA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ongenial" panose="020B0604020202020204" pitchFamily="2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مربع نص 51">
                    <a:extLst>
                      <a:ext uri="{FF2B5EF4-FFF2-40B4-BE49-F238E27FC236}">
                        <a16:creationId xmlns:a16="http://schemas.microsoft.com/office/drawing/2014/main" id="{C1F2CE0F-E603-00C6-E253-E7ED7978C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3913" y="3069665"/>
                    <a:ext cx="392726" cy="52322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3001B46-85C1-3BEB-7F68-8EC212C52C04}"/>
                  </a:ext>
                </a:extLst>
              </p:cNvPr>
              <p:cNvSpPr txBox="1"/>
              <p:nvPr/>
            </p:nvSpPr>
            <p:spPr>
              <a:xfrm>
                <a:off x="724919" y="4148546"/>
                <a:ext cx="392726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genial" panose="020B0604020202020204" pitchFamily="2" charset="0"/>
                    <a:ea typeface="+mn-ea"/>
                    <a:cs typeface="Arial" panose="020B0604020202020204" pitchFamily="34" charset="0"/>
                  </a:rPr>
                  <a:t>O</a:t>
                </a:r>
                <a:endParaRPr kumimoji="0" lang="ar-SA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genial" panose="020B0604020202020204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6CCA5BD8-B0F7-66D1-A117-C1484C6F9E5B}"/>
                    </a:ext>
                  </a:extLst>
                </p:cNvPr>
                <p:cNvSpPr txBox="1"/>
                <p:nvPr/>
              </p:nvSpPr>
              <p:spPr>
                <a:xfrm>
                  <a:off x="1643268" y="2518777"/>
                  <a:ext cx="689112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oMath>
                    </m:oMathPara>
                  </a14:m>
                  <a:endParaRPr kumimoji="0" lang="ar-SA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6CCA5BD8-B0F7-66D1-A117-C1484C6F9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268" y="2518777"/>
                  <a:ext cx="689112" cy="461665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93BD9A8-3679-EC81-014F-26175BE7CF62}"/>
              </a:ext>
            </a:extLst>
          </p:cNvPr>
          <p:cNvGrpSpPr/>
          <p:nvPr/>
        </p:nvGrpSpPr>
        <p:grpSpPr>
          <a:xfrm>
            <a:off x="5022574" y="3578090"/>
            <a:ext cx="901149" cy="2617061"/>
            <a:chOff x="4837044" y="3511828"/>
            <a:chExt cx="901149" cy="26170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2A77A242-9BD2-9D6A-E977-07A86B2B1260}"/>
                    </a:ext>
                  </a:extLst>
                </p:cNvPr>
                <p:cNvSpPr txBox="1"/>
                <p:nvPr/>
              </p:nvSpPr>
              <p:spPr>
                <a:xfrm>
                  <a:off x="4837044" y="3511828"/>
                  <a:ext cx="834887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2A77A242-9BD2-9D6A-E977-07A86B2B12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044" y="3511828"/>
                  <a:ext cx="834887" cy="5232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مربع نص 97">
                  <a:extLst>
                    <a:ext uri="{FF2B5EF4-FFF2-40B4-BE49-F238E27FC236}">
                      <a16:creationId xmlns:a16="http://schemas.microsoft.com/office/drawing/2014/main" id="{2682AC39-59E3-DB80-37A7-124162B892A9}"/>
                    </a:ext>
                  </a:extLst>
                </p:cNvPr>
                <p:cNvSpPr txBox="1"/>
                <p:nvPr/>
              </p:nvSpPr>
              <p:spPr>
                <a:xfrm>
                  <a:off x="4870175" y="4008782"/>
                  <a:ext cx="834887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8" name="مربع نص 97">
                  <a:extLst>
                    <a:ext uri="{FF2B5EF4-FFF2-40B4-BE49-F238E27FC236}">
                      <a16:creationId xmlns:a16="http://schemas.microsoft.com/office/drawing/2014/main" id="{2682AC39-59E3-DB80-37A7-124162B89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175" y="4008782"/>
                  <a:ext cx="834887" cy="5232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مربع نص 98">
                  <a:extLst>
                    <a:ext uri="{FF2B5EF4-FFF2-40B4-BE49-F238E27FC236}">
                      <a16:creationId xmlns:a16="http://schemas.microsoft.com/office/drawing/2014/main" id="{DA921221-F774-4203-0286-3F42B82D3A44}"/>
                    </a:ext>
                  </a:extLst>
                </p:cNvPr>
                <p:cNvSpPr txBox="1"/>
                <p:nvPr/>
              </p:nvSpPr>
              <p:spPr>
                <a:xfrm>
                  <a:off x="4883427" y="4552121"/>
                  <a:ext cx="834887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9" name="مربع نص 98">
                  <a:extLst>
                    <a:ext uri="{FF2B5EF4-FFF2-40B4-BE49-F238E27FC236}">
                      <a16:creationId xmlns:a16="http://schemas.microsoft.com/office/drawing/2014/main" id="{DA921221-F774-4203-0286-3F42B82D3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427" y="4552121"/>
                  <a:ext cx="834887" cy="5232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مربع نص 99">
                  <a:extLst>
                    <a:ext uri="{FF2B5EF4-FFF2-40B4-BE49-F238E27FC236}">
                      <a16:creationId xmlns:a16="http://schemas.microsoft.com/office/drawing/2014/main" id="{4E635FFF-BED9-323A-BFF0-A29AAF96B2EB}"/>
                    </a:ext>
                  </a:extLst>
                </p:cNvPr>
                <p:cNvSpPr txBox="1"/>
                <p:nvPr/>
              </p:nvSpPr>
              <p:spPr>
                <a:xfrm>
                  <a:off x="4903306" y="5075583"/>
                  <a:ext cx="834887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مربع نص 99">
                  <a:extLst>
                    <a:ext uri="{FF2B5EF4-FFF2-40B4-BE49-F238E27FC236}">
                      <a16:creationId xmlns:a16="http://schemas.microsoft.com/office/drawing/2014/main" id="{4E635FFF-BED9-323A-BFF0-A29AAF96B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306" y="5075583"/>
                  <a:ext cx="834887" cy="5232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1884976D-2EA7-0A18-15CF-2F5334783A8A}"/>
                    </a:ext>
                  </a:extLst>
                </p:cNvPr>
                <p:cNvSpPr txBox="1"/>
                <p:nvPr/>
              </p:nvSpPr>
              <p:spPr>
                <a:xfrm>
                  <a:off x="4890053" y="5605669"/>
                  <a:ext cx="834887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1884976D-2EA7-0A18-15CF-2F5334783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53" y="5605669"/>
                  <a:ext cx="834887" cy="5232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37C5722-B98A-2891-8C2B-EEDE374A285E}"/>
              </a:ext>
            </a:extLst>
          </p:cNvPr>
          <p:cNvGrpSpPr/>
          <p:nvPr/>
        </p:nvGrpSpPr>
        <p:grpSpPr>
          <a:xfrm>
            <a:off x="6248396" y="1071239"/>
            <a:ext cx="4943060" cy="1181633"/>
            <a:chOff x="6168883" y="951970"/>
            <a:chExt cx="4943060" cy="1181633"/>
          </a:xfrm>
        </p:grpSpPr>
        <p:pic>
          <p:nvPicPr>
            <p:cNvPr id="79" name="صورة 78">
              <a:extLst>
                <a:ext uri="{FF2B5EF4-FFF2-40B4-BE49-F238E27FC236}">
                  <a16:creationId xmlns:a16="http://schemas.microsoft.com/office/drawing/2014/main" id="{337D727B-F8A4-D73D-4693-31295D586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l="54223" b="51992"/>
            <a:stretch/>
          </p:blipFill>
          <p:spPr>
            <a:xfrm>
              <a:off x="6168883" y="951970"/>
              <a:ext cx="4943060" cy="625039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1D751DA7-D635-3BAD-7FFA-2C6863A3F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/>
            <a:srcRect l="322" t="64093" r="75445" b="888"/>
            <a:stretch/>
          </p:blipFill>
          <p:spPr>
            <a:xfrm>
              <a:off x="8057322" y="1550505"/>
              <a:ext cx="2929534" cy="583098"/>
            </a:xfrm>
            <a:prstGeom prst="rect">
              <a:avLst/>
            </a:prstGeom>
          </p:spPr>
        </p:pic>
      </p:grpSp>
      <p:sp>
        <p:nvSpPr>
          <p:cNvPr id="20" name="مخطط انسيابي: محطة طرفية 19">
            <a:extLst>
              <a:ext uri="{FF2B5EF4-FFF2-40B4-BE49-F238E27FC236}">
                <a16:creationId xmlns:a16="http://schemas.microsoft.com/office/drawing/2014/main" id="{E4913575-4EC6-C276-8A95-9C6BE33599DA}"/>
              </a:ext>
            </a:extLst>
          </p:cNvPr>
          <p:cNvSpPr/>
          <p:nvPr/>
        </p:nvSpPr>
        <p:spPr>
          <a:xfrm>
            <a:off x="8998226" y="417444"/>
            <a:ext cx="2074255" cy="616226"/>
          </a:xfrm>
          <a:prstGeom prst="flowChartTerminator">
            <a:avLst/>
          </a:prstGeom>
          <a:solidFill>
            <a:srgbClr val="F39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A9483AD-268E-54D9-7E5B-BB53E253AD02}"/>
              </a:ext>
            </a:extLst>
          </p:cNvPr>
          <p:cNvSpPr/>
          <p:nvPr/>
        </p:nvSpPr>
        <p:spPr>
          <a:xfrm>
            <a:off x="5135220" y="2112571"/>
            <a:ext cx="568797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ملاحظة: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قسمة الزوايا المعروفة على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التعويض في الدالة</a:t>
            </a:r>
            <a:endParaRPr kumimoji="0" lang="ar-SA" sz="2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EED0BC5A-574B-121C-CA41-F2D3F07A986B}"/>
                  </a:ext>
                </a:extLst>
              </p:cNvPr>
              <p:cNvSpPr txBox="1"/>
              <p:nvPr/>
            </p:nvSpPr>
            <p:spPr>
              <a:xfrm>
                <a:off x="8156715" y="3605456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EED0BC5A-574B-121C-CA41-F2D3F07A9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715" y="3605456"/>
                <a:ext cx="662609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F3FD215F-DA86-FA53-C195-4E179BBD6CFC}"/>
                  </a:ext>
                </a:extLst>
              </p:cNvPr>
              <p:cNvSpPr txBox="1"/>
              <p:nvPr/>
            </p:nvSpPr>
            <p:spPr>
              <a:xfrm>
                <a:off x="8103705" y="4095787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F3FD215F-DA86-FA53-C195-4E179BBD6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705" y="4095787"/>
                <a:ext cx="662609" cy="523220"/>
              </a:xfrm>
              <a:prstGeom prst="rect">
                <a:avLst/>
              </a:prstGeom>
              <a:blipFill>
                <a:blip r:embed="rId43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C56F90D6-B0BB-0817-4F40-BDFD142C6157}"/>
                  </a:ext>
                </a:extLst>
              </p:cNvPr>
              <p:cNvSpPr txBox="1"/>
              <p:nvPr/>
            </p:nvSpPr>
            <p:spPr>
              <a:xfrm>
                <a:off x="8050696" y="4586118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C56F90D6-B0BB-0817-4F40-BDFD142C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696" y="4586118"/>
                <a:ext cx="662609" cy="523220"/>
              </a:xfrm>
              <a:prstGeom prst="rect">
                <a:avLst/>
              </a:prstGeom>
              <a:blipFill>
                <a:blip r:embed="rId44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2770E64E-0861-5B87-3EB7-C2C981D1811A}"/>
                  </a:ext>
                </a:extLst>
              </p:cNvPr>
              <p:cNvSpPr txBox="1"/>
              <p:nvPr/>
            </p:nvSpPr>
            <p:spPr>
              <a:xfrm>
                <a:off x="8024192" y="5076450"/>
                <a:ext cx="6626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2770E64E-0861-5B87-3EB7-C2C981D18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192" y="5076450"/>
                <a:ext cx="662609" cy="523220"/>
              </a:xfrm>
              <a:prstGeom prst="rect">
                <a:avLst/>
              </a:prstGeom>
              <a:blipFill>
                <a:blip r:embed="rId45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0C770601-567E-5C25-4982-3E03A7C355E9}"/>
                  </a:ext>
                </a:extLst>
              </p:cNvPr>
              <p:cNvSpPr txBox="1"/>
              <p:nvPr/>
            </p:nvSpPr>
            <p:spPr>
              <a:xfrm>
                <a:off x="7964556" y="5586657"/>
                <a:ext cx="9011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0C770601-567E-5C25-4982-3E03A7C35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556" y="5586657"/>
                <a:ext cx="901148" cy="52322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A5451343-C2E1-C990-F122-19D93D53FA3D}"/>
              </a:ext>
            </a:extLst>
          </p:cNvPr>
          <p:cNvGrpSpPr/>
          <p:nvPr/>
        </p:nvGrpSpPr>
        <p:grpSpPr>
          <a:xfrm>
            <a:off x="796786" y="1166189"/>
            <a:ext cx="5173250" cy="2339241"/>
            <a:chOff x="717273" y="1205946"/>
            <a:chExt cx="5173250" cy="2339241"/>
          </a:xfrm>
        </p:grpSpPr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29386D5C-803B-E089-1849-C7D2FC083A13}"/>
                </a:ext>
              </a:extLst>
            </p:cNvPr>
            <p:cNvGrpSpPr/>
            <p:nvPr/>
          </p:nvGrpSpPr>
          <p:grpSpPr>
            <a:xfrm>
              <a:off x="1722776" y="1205946"/>
              <a:ext cx="4167747" cy="2339241"/>
              <a:chOff x="1709524" y="1842051"/>
              <a:chExt cx="4167747" cy="2339241"/>
            </a:xfrm>
          </p:grpSpPr>
          <p:sp>
            <p:nvSpPr>
              <p:cNvPr id="61" name="قوس 60">
                <a:extLst>
                  <a:ext uri="{FF2B5EF4-FFF2-40B4-BE49-F238E27FC236}">
                    <a16:creationId xmlns:a16="http://schemas.microsoft.com/office/drawing/2014/main" id="{6E7B1076-E45E-6224-0A9B-E40E2726F32D}"/>
                  </a:ext>
                </a:extLst>
              </p:cNvPr>
              <p:cNvSpPr/>
              <p:nvPr/>
            </p:nvSpPr>
            <p:spPr>
              <a:xfrm rot="10800000" flipV="1">
                <a:off x="1709524" y="2411898"/>
                <a:ext cx="1404737" cy="1537250"/>
              </a:xfrm>
              <a:prstGeom prst="arc">
                <a:avLst>
                  <a:gd name="adj1" fmla="val 11905193"/>
                  <a:gd name="adj2" fmla="val 20776867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قوس 61">
                <a:extLst>
                  <a:ext uri="{FF2B5EF4-FFF2-40B4-BE49-F238E27FC236}">
                    <a16:creationId xmlns:a16="http://schemas.microsoft.com/office/drawing/2014/main" id="{944B5E69-16F8-CC87-5CC1-16A5F911DD16}"/>
                  </a:ext>
                </a:extLst>
              </p:cNvPr>
              <p:cNvSpPr/>
              <p:nvPr/>
            </p:nvSpPr>
            <p:spPr>
              <a:xfrm flipV="1">
                <a:off x="3054621" y="1842051"/>
                <a:ext cx="1517379" cy="1722782"/>
              </a:xfrm>
              <a:prstGeom prst="arc">
                <a:avLst>
                  <a:gd name="adj1" fmla="val 11905193"/>
                  <a:gd name="adj2" fmla="val 20605785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قوس 62">
                <a:extLst>
                  <a:ext uri="{FF2B5EF4-FFF2-40B4-BE49-F238E27FC236}">
                    <a16:creationId xmlns:a16="http://schemas.microsoft.com/office/drawing/2014/main" id="{3FE33DDE-9D19-133B-D875-BBD8961BE14D}"/>
                  </a:ext>
                </a:extLst>
              </p:cNvPr>
              <p:cNvSpPr/>
              <p:nvPr/>
            </p:nvSpPr>
            <p:spPr>
              <a:xfrm rot="11382157" flipV="1">
                <a:off x="4465836" y="2412166"/>
                <a:ext cx="1411435" cy="1769126"/>
              </a:xfrm>
              <a:prstGeom prst="arc">
                <a:avLst>
                  <a:gd name="adj1" fmla="val 13109067"/>
                  <a:gd name="adj2" fmla="val 20605785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قوس 13">
              <a:extLst>
                <a:ext uri="{FF2B5EF4-FFF2-40B4-BE49-F238E27FC236}">
                  <a16:creationId xmlns:a16="http://schemas.microsoft.com/office/drawing/2014/main" id="{B8F75752-AD17-C077-403B-913C96A30FCA}"/>
                </a:ext>
              </a:extLst>
            </p:cNvPr>
            <p:cNvSpPr/>
            <p:nvPr/>
          </p:nvSpPr>
          <p:spPr>
            <a:xfrm rot="5906447">
              <a:off x="773009" y="1719499"/>
              <a:ext cx="916869" cy="1028342"/>
            </a:xfrm>
            <a:prstGeom prst="arc">
              <a:avLst>
                <a:gd name="adj1" fmla="val 16200000"/>
                <a:gd name="adj2" fmla="val 20626524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B34D79D-173E-9E93-8826-90789E3573BB}"/>
              </a:ext>
            </a:extLst>
          </p:cNvPr>
          <p:cNvSpPr/>
          <p:nvPr/>
        </p:nvSpPr>
        <p:spPr>
          <a:xfrm flipH="1">
            <a:off x="1696278" y="2186607"/>
            <a:ext cx="238539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DE88C4CC-0D49-B94F-5778-5FDA6084EDB0}"/>
              </a:ext>
            </a:extLst>
          </p:cNvPr>
          <p:cNvSpPr/>
          <p:nvPr/>
        </p:nvSpPr>
        <p:spPr>
          <a:xfrm flipH="1">
            <a:off x="2339008" y="1596885"/>
            <a:ext cx="238539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9D5CEE23-02CA-A920-9A5B-C76899C0B655}"/>
              </a:ext>
            </a:extLst>
          </p:cNvPr>
          <p:cNvSpPr/>
          <p:nvPr/>
        </p:nvSpPr>
        <p:spPr>
          <a:xfrm flipH="1">
            <a:off x="3054627" y="2206484"/>
            <a:ext cx="238539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49665791-7F50-5810-1F31-7B1C8CBE49BC}"/>
              </a:ext>
            </a:extLst>
          </p:cNvPr>
          <p:cNvSpPr/>
          <p:nvPr/>
        </p:nvSpPr>
        <p:spPr>
          <a:xfrm flipH="1">
            <a:off x="3730487" y="2802833"/>
            <a:ext cx="238539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BE40CE2B-411A-A967-B6E9-0092C51142D5}"/>
              </a:ext>
            </a:extLst>
          </p:cNvPr>
          <p:cNvSpPr/>
          <p:nvPr/>
        </p:nvSpPr>
        <p:spPr>
          <a:xfrm flipH="1">
            <a:off x="4512364" y="2179980"/>
            <a:ext cx="238539" cy="21203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0" grpId="0"/>
      <p:bldP spid="26" grpId="0"/>
      <p:bldP spid="27" grpId="0"/>
      <p:bldP spid="20" grpId="0" animBg="1"/>
      <p:bldP spid="36" grpId="0"/>
      <p:bldP spid="40" grpId="0"/>
      <p:bldP spid="54" grpId="0"/>
      <p:bldP spid="56" grpId="0"/>
      <p:bldP spid="57" grpId="0"/>
      <p:bldP spid="64" grpId="0"/>
      <p:bldP spid="19" grpId="0" animBg="1"/>
      <p:bldP spid="22" grpId="0" animBg="1"/>
      <p:bldP spid="37" grpId="0" animBg="1"/>
      <p:bldP spid="38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80C48-DE11-6CAA-1205-DC367ECAB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19ED52E-B301-9D99-3FEB-D31A6FAD7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DCD3D5C-8682-08EE-4DF9-E5F6B7D5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51" y="508170"/>
            <a:ext cx="9342784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24CC7-0AC4-1EE9-F3B9-F8F5A894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E90ED75-9DA2-E29A-A2A5-E107D19E4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5">
                <a:extLst>
                  <a:ext uri="{FF2B5EF4-FFF2-40B4-BE49-F238E27FC236}">
                    <a16:creationId xmlns:a16="http://schemas.microsoft.com/office/drawing/2014/main" id="{F88B2735-5B13-E1C6-3D6C-E3D0E644F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471707"/>
                  </p:ext>
                </p:extLst>
              </p:nvPr>
            </p:nvGraphicFramePr>
            <p:xfrm>
              <a:off x="2372140" y="852187"/>
              <a:ext cx="7960140" cy="513667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264416">
                      <a:extLst>
                        <a:ext uri="{9D8B030D-6E8A-4147-A177-3AD203B41FA5}">
                          <a16:colId xmlns:a16="http://schemas.microsoft.com/office/drawing/2014/main" val="2446702777"/>
                        </a:ext>
                      </a:extLst>
                    </a:gridCol>
                    <a:gridCol w="5695724">
                      <a:extLst>
                        <a:ext uri="{9D8B030D-6E8A-4147-A177-3AD203B41FA5}">
                          <a16:colId xmlns:a16="http://schemas.microsoft.com/office/drawing/2014/main" val="3234053189"/>
                        </a:ext>
                      </a:extLst>
                    </a:gridCol>
                  </a:tblGrid>
                  <a:tr h="49953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32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الدالة</a:t>
                          </a:r>
                          <a:r>
                            <a:rPr lang="ar-SA" sz="3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ar-SA" sz="32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الأم </a:t>
                          </a:r>
                          <a:r>
                            <a:rPr lang="ar-SA" sz="3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0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32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دالة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3200" b="1" kern="1200" cap="none" spc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الظل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𝐲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𝐭𝐚𝐧</m:t>
                              </m:r>
                              <m:r>
                                <a:rPr lang="en-US" sz="2800" b="1" kern="1200" cap="none" spc="0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𝛉</m:t>
                              </m:r>
                            </m:oMath>
                          </a14:m>
                          <a:endParaRPr lang="ar-SA" sz="2800" b="1" kern="1200" cap="none" spc="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779041"/>
                      </a:ext>
                    </a:extLst>
                  </a:tr>
                  <a:tr h="238531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b="1" kern="1200" cap="none" spc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التمثيل</a:t>
                          </a:r>
                          <a:r>
                            <a:rPr lang="ar-SA" sz="28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البياني</a:t>
                          </a:r>
                          <a:r>
                            <a:rPr lang="ar-SA" sz="28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5019968"/>
                      </a:ext>
                    </a:extLst>
                  </a:tr>
                  <a:tr h="437321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المجال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30714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المدى 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2312617"/>
                      </a:ext>
                    </a:extLst>
                  </a:tr>
                  <a:tr h="31540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3006282"/>
                      </a:ext>
                    </a:extLst>
                  </a:tr>
                  <a:tr h="6177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05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5">
                <a:extLst>
                  <a:ext uri="{FF2B5EF4-FFF2-40B4-BE49-F238E27FC236}">
                    <a16:creationId xmlns:a16="http://schemas.microsoft.com/office/drawing/2014/main" id="{F88B2735-5B13-E1C6-3D6C-E3D0E644F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471707"/>
                  </p:ext>
                </p:extLst>
              </p:nvPr>
            </p:nvGraphicFramePr>
            <p:xfrm>
              <a:off x="2372140" y="852187"/>
              <a:ext cx="7960140" cy="513667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264416">
                      <a:extLst>
                        <a:ext uri="{9D8B030D-6E8A-4147-A177-3AD203B41FA5}">
                          <a16:colId xmlns:a16="http://schemas.microsoft.com/office/drawing/2014/main" val="2446702777"/>
                        </a:ext>
                      </a:extLst>
                    </a:gridCol>
                    <a:gridCol w="5695724">
                      <a:extLst>
                        <a:ext uri="{9D8B030D-6E8A-4147-A177-3AD203B41FA5}">
                          <a16:colId xmlns:a16="http://schemas.microsoft.com/office/drawing/2014/main" val="323405318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32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الدالة</a:t>
                          </a:r>
                          <a:r>
                            <a:rPr lang="ar-SA" sz="3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ar-SA" sz="32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الأم </a:t>
                          </a:r>
                          <a:r>
                            <a:rPr lang="ar-SA" sz="3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36" t="-15789" r="-321" b="-8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779041"/>
                      </a:ext>
                    </a:extLst>
                  </a:tr>
                  <a:tr h="238531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b="1" kern="1200" cap="none" spc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التمثيل</a:t>
                          </a:r>
                          <a:r>
                            <a:rPr lang="ar-SA" sz="28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البياني</a:t>
                          </a:r>
                          <a:r>
                            <a:rPr lang="ar-SA" sz="28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50199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المجال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30714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المدى 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231261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3006282"/>
                      </a:ext>
                    </a:extLst>
                  </a:tr>
                  <a:tr h="6177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00206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</a:t>
                          </a:r>
                          <a:endParaRPr lang="ar-S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7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056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42644BE-5DC4-031D-3231-A844EB8FF818}"/>
                  </a:ext>
                </a:extLst>
              </p:cNvPr>
              <p:cNvSpPr txBox="1"/>
              <p:nvPr/>
            </p:nvSpPr>
            <p:spPr>
              <a:xfrm>
                <a:off x="3366051" y="3790123"/>
                <a:ext cx="465151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ar-SA" sz="2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ar-SA" sz="2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800" smtClean="0">
                                  <a:ln w="0"/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ar-SA" sz="2800" smtClean="0">
                                  <a:ln w="0"/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den>
                          </m:f>
                          <m:r>
                            <a:rPr lang="ar-SA" sz="280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ar-SA" sz="280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ar-SA" sz="280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°+</m:t>
                          </m:r>
                          <m:r>
                            <a:rPr lang="ar-SA" sz="2800" smtClean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2800" smtClean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en-US" sz="2800" smtClean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smtClean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280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</m:oMath>
                  </m:oMathPara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42644BE-5DC4-031D-3231-A844EB8FF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1" y="3790123"/>
                <a:ext cx="46515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D90E422-A07D-769D-C40B-A74216729918}"/>
                  </a:ext>
                </a:extLst>
              </p:cNvPr>
              <p:cNvSpPr txBox="1"/>
              <p:nvPr/>
            </p:nvSpPr>
            <p:spPr>
              <a:xfrm>
                <a:off x="4611757" y="4320209"/>
                <a:ext cx="323353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جميع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الأعداد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الحقيقية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ar-SA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D90E422-A07D-769D-C40B-A74216729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757" y="4320209"/>
                <a:ext cx="3233530" cy="584775"/>
              </a:xfrm>
              <a:prstGeom prst="rect">
                <a:avLst/>
              </a:prstGeom>
              <a:blipFill>
                <a:blip r:embed="rId5"/>
                <a:stretch>
                  <a:fillRect t="-5208" r="-4717" b="-3125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B6B595-37F4-D22F-B2E6-558FFE586E2B}"/>
              </a:ext>
            </a:extLst>
          </p:cNvPr>
          <p:cNvSpPr txBox="1"/>
          <p:nvPr/>
        </p:nvSpPr>
        <p:spPr>
          <a:xfrm>
            <a:off x="5658678" y="4856923"/>
            <a:ext cx="15836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غير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معرفة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0C92C58-4B46-65AC-E092-4D5AE91D2223}"/>
                  </a:ext>
                </a:extLst>
              </p:cNvPr>
              <p:cNvSpPr txBox="1"/>
              <p:nvPr/>
            </p:nvSpPr>
            <p:spPr>
              <a:xfrm>
                <a:off x="5883966" y="5459893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ar-SA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0C92C58-4B46-65AC-E092-4D5AE91D2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966" y="5459893"/>
                <a:ext cx="13384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9A2C631A-B4BA-A980-F5CE-DE47147EEA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67"/>
          <a:stretch/>
        </p:blipFill>
        <p:spPr>
          <a:xfrm>
            <a:off x="2743200" y="1577009"/>
            <a:ext cx="5009322" cy="203703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0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649A3-E36E-C373-F1D0-04FB0B29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BB63A31-F67C-1A43-76D8-CA2C941EF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10E76B0-D290-582D-9A08-C2BA3A97452D}"/>
              </a:ext>
            </a:extLst>
          </p:cNvPr>
          <p:cNvSpPr/>
          <p:nvPr/>
        </p:nvSpPr>
        <p:spPr>
          <a:xfrm>
            <a:off x="3167269" y="762272"/>
            <a:ext cx="6518669" cy="735224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50" normalizeH="0" baseline="0" noProof="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تحويلات التمثيل البياني للدوال المثلثية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جدول 6">
                <a:extLst>
                  <a:ext uri="{FF2B5EF4-FFF2-40B4-BE49-F238E27FC236}">
                    <a16:creationId xmlns:a16="http://schemas.microsoft.com/office/drawing/2014/main" id="{7EF9BE2C-10E0-39ED-664D-546D9614A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060629"/>
                  </p:ext>
                </p:extLst>
              </p:nvPr>
            </p:nvGraphicFramePr>
            <p:xfrm>
              <a:off x="2769704" y="2124395"/>
              <a:ext cx="7032487" cy="2594509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991164">
                      <a:extLst>
                        <a:ext uri="{9D8B030D-6E8A-4147-A177-3AD203B41FA5}">
                          <a16:colId xmlns:a16="http://schemas.microsoft.com/office/drawing/2014/main" val="471145274"/>
                        </a:ext>
                      </a:extLst>
                    </a:gridCol>
                    <a:gridCol w="4041323">
                      <a:extLst>
                        <a:ext uri="{9D8B030D-6E8A-4147-A177-3AD203B41FA5}">
                          <a16:colId xmlns:a16="http://schemas.microsoft.com/office/drawing/2014/main" val="462366470"/>
                        </a:ext>
                      </a:extLst>
                    </a:gridCol>
                  </a:tblGrid>
                  <a:tr h="658562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الصورة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العامة</a:t>
                          </a:r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 w="0"/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 w="0"/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𝒕𝒂𝒏</m:t>
                                </m:r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 w="0"/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520564"/>
                      </a:ext>
                    </a:extLst>
                  </a:tr>
                  <a:tr h="763236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4765726"/>
                      </a:ext>
                    </a:extLst>
                  </a:tr>
                  <a:tr h="1172711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SA" sz="2800" b="1" i="0" u="none" strike="noStrike" kern="1200" cap="none" spc="0" normalizeH="0" baseline="0" noProof="0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85266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جدول 6">
                <a:extLst>
                  <a:ext uri="{FF2B5EF4-FFF2-40B4-BE49-F238E27FC236}">
                    <a16:creationId xmlns:a16="http://schemas.microsoft.com/office/drawing/2014/main" id="{7EF9BE2C-10E0-39ED-664D-546D9614A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060629"/>
                  </p:ext>
                </p:extLst>
              </p:nvPr>
            </p:nvGraphicFramePr>
            <p:xfrm>
              <a:off x="2769704" y="2124395"/>
              <a:ext cx="7032487" cy="2594509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991164">
                      <a:extLst>
                        <a:ext uri="{9D8B030D-6E8A-4147-A177-3AD203B41FA5}">
                          <a16:colId xmlns:a16="http://schemas.microsoft.com/office/drawing/2014/main" val="471145274"/>
                        </a:ext>
                      </a:extLst>
                    </a:gridCol>
                    <a:gridCol w="4041323">
                      <a:extLst>
                        <a:ext uri="{9D8B030D-6E8A-4147-A177-3AD203B41FA5}">
                          <a16:colId xmlns:a16="http://schemas.microsoft.com/office/drawing/2014/main" val="462366470"/>
                        </a:ext>
                      </a:extLst>
                    </a:gridCol>
                  </a:tblGrid>
                  <a:tr h="658562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الصورة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العامة</a:t>
                          </a:r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208" t="-11111" r="-452" b="-2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520564"/>
                      </a:ext>
                    </a:extLst>
                  </a:tr>
                  <a:tr h="763236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4765726"/>
                      </a:ext>
                    </a:extLst>
                  </a:tr>
                  <a:tr h="1172711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SA" sz="2800" b="1" i="0" u="none" strike="noStrike" kern="1200" cap="none" spc="0" normalizeH="0" baseline="0" noProof="0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kumimoji="0" lang="ar-SA" sz="2800" b="1" i="0" u="none" strike="noStrike" kern="1200" cap="none" spc="0" normalizeH="0" baseline="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85266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0E57855-D464-7C01-10C0-4001FA4F2BE7}"/>
                  </a:ext>
                </a:extLst>
              </p:cNvPr>
              <p:cNvSpPr txBox="1"/>
              <p:nvPr/>
            </p:nvSpPr>
            <p:spPr>
              <a:xfrm>
                <a:off x="4412972" y="3611218"/>
                <a:ext cx="1265585" cy="9595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SA" sz="2800" b="1" i="1" u="none" strike="noStrike" kern="1200" cap="none" spc="0" normalizeH="0" baseline="0" noProof="0" smtClean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0" u="none" strike="noStrike" kern="1200" cap="none" spc="0" normalizeH="0" baseline="0" noProof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𝟏𝟖𝟎</m:t>
                          </m:r>
                          <m:r>
                            <a:rPr kumimoji="0" lang="ar-SA" sz="2800" b="1" i="0" u="none" strike="noStrike" kern="1200" cap="none" spc="0" normalizeH="0" baseline="0" noProof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°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ar-SA" sz="2800" b="1" i="1" u="none" strike="noStrike" kern="1200" cap="none" spc="0" normalizeH="0" baseline="0" noProof="0">
                                  <a:ln w="0"/>
                                  <a:solidFill>
                                    <a:prstClr val="black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en-US" sz="2800" b="1" i="0" u="none" strike="noStrike" kern="1200" cap="none" spc="0" normalizeH="0" baseline="0" noProof="0" smtClean="0">
                                  <a:ln w="0"/>
                                  <a:solidFill>
                                    <a:srgbClr val="70AD47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0E57855-D464-7C01-10C0-4001FA4F2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72" y="3611218"/>
                <a:ext cx="1265585" cy="95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1AAFD1-8614-679B-DCE3-0206684ECCC8}"/>
              </a:ext>
            </a:extLst>
          </p:cNvPr>
          <p:cNvSpPr txBox="1"/>
          <p:nvPr/>
        </p:nvSpPr>
        <p:spPr>
          <a:xfrm>
            <a:off x="5208105" y="2822714"/>
            <a:ext cx="11264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لايوجد</a:t>
            </a:r>
            <a:endParaRPr lang="ar-SA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9FB3B14-BAA7-C8B0-DDA9-51E478ABAC53}"/>
              </a:ext>
            </a:extLst>
          </p:cNvPr>
          <p:cNvSpPr txBox="1"/>
          <p:nvPr/>
        </p:nvSpPr>
        <p:spPr>
          <a:xfrm>
            <a:off x="3551581" y="2829339"/>
            <a:ext cx="18884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غير معرفة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69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84EE9-0711-80ED-E598-423591246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73DFE7B-008E-3546-5CD4-5096FEB4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7B16D6-4CC0-EEE4-D6B2-7B840475D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9" y="901147"/>
            <a:ext cx="8754438" cy="4944163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8B2DEA8-C64F-ABB4-7BCD-38FBF8B038EB}"/>
              </a:ext>
            </a:extLst>
          </p:cNvPr>
          <p:cNvSpPr/>
          <p:nvPr/>
        </p:nvSpPr>
        <p:spPr>
          <a:xfrm>
            <a:off x="2813880" y="2147179"/>
            <a:ext cx="80794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الدرس السابع :  </a:t>
            </a:r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تمثيل الدوال المثلثية بيانيا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الصف : </a:t>
            </a:r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الثاني ثانوي</a:t>
            </a:r>
          </a:p>
          <a:p>
            <a:r>
              <a:rPr lang="ar-SA" sz="3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الفصل : </a:t>
            </a:r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الثالث    </a:t>
            </a:r>
            <a:endParaRPr lang="ar-SA" sz="3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53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CC2D6-4417-13D6-217F-BB4C8D92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23DCA5-0D82-DC0F-F1F9-A7FA97D34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0885EEB2-E12B-8387-7B52-4CB9A73389EA}"/>
              </a:ext>
            </a:extLst>
          </p:cNvPr>
          <p:cNvSpPr/>
          <p:nvPr/>
        </p:nvSpPr>
        <p:spPr>
          <a:xfrm>
            <a:off x="8282608" y="585245"/>
            <a:ext cx="2769996" cy="653834"/>
          </a:xfrm>
          <a:prstGeom prst="flowChartTerminator">
            <a:avLst/>
          </a:prstGeom>
          <a:solidFill>
            <a:srgbClr val="FF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</a:t>
            </a:r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فهمك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5">
                <a:extLst>
                  <a:ext uri="{FF2B5EF4-FFF2-40B4-BE49-F238E27FC236}">
                    <a16:creationId xmlns:a16="http://schemas.microsoft.com/office/drawing/2014/main" id="{DE66F1B1-8973-8D0E-4737-B42CFB7301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1463"/>
                  </p:ext>
                </p:extLst>
              </p:nvPr>
            </p:nvGraphicFramePr>
            <p:xfrm>
              <a:off x="5777945" y="2160105"/>
              <a:ext cx="5035826" cy="408166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035826">
                      <a:extLst>
                        <a:ext uri="{9D8B030D-6E8A-4147-A177-3AD203B41FA5}">
                          <a16:colId xmlns:a16="http://schemas.microsoft.com/office/drawing/2014/main" val="4230232149"/>
                        </a:ext>
                      </a:extLst>
                    </a:gridCol>
                  </a:tblGrid>
                  <a:tr h="965584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طول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الدورة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ar-SA" sz="3200" b="1" i="1" u="none" strike="noStrike" kern="1200" cap="none" spc="0" normalizeH="0" baseline="0" noProof="0" dirty="0" smtClean="0">
                                      <a:ln w="0"/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1905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SA" sz="3200" b="1" i="0" u="none" strike="noStrike" kern="1200" cap="none" spc="0" normalizeH="0" baseline="0" noProof="0" dirty="0" smtClean="0">
                                      <a:ln w="0"/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1905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ar-SA" sz="3200" b="1" i="0" u="none" strike="noStrike" kern="1200" cap="none" spc="0" normalizeH="0" baseline="0" noProof="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𝟏𝟖𝟎</m:t>
                                  </m:r>
                                  <m:r>
                                    <a:rPr kumimoji="0" lang="ar-SA" sz="3200" b="1" i="1" u="none" strike="noStrike" kern="1200" cap="none" spc="0" normalizeH="0" baseline="0" noProof="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°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ar-SA" sz="3200" b="1" i="1" u="none" strike="noStrike" kern="1200" cap="none" spc="0" normalizeH="0" baseline="0" noProof="0" dirty="0" smtClean="0">
                                          <a:ln w="0"/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1905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 dirty="0" smtClean="0">
                                          <a:ln w="0"/>
                                          <a:solidFill>
                                            <a:srgbClr val="70AD47">
                                              <a:lumMod val="75000"/>
                                            </a:srgbClr>
                                          </a:solidFill>
                                          <a:effectLst>
                                            <a:outerShdw blurRad="38100" dist="1905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ar-SA" sz="3200" b="1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ar-SA" sz="3200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ar-SA" sz="3200" b="1" kern="1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198269"/>
                      </a:ext>
                    </a:extLst>
                  </a:tr>
                  <a:tr h="1335676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400" b="1" kern="1200" dirty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التقارب</a:t>
                          </a:r>
                          <a:r>
                            <a:rPr lang="ar-SA" sz="2400" b="1" kern="1200" dirty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الرأسي :</a:t>
                          </a:r>
                        </a:p>
                        <a:p>
                          <a:pPr rtl="1"/>
                          <a:r>
                            <a:rPr lang="ar-SA" sz="24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2800" b="1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الدورة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طول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</m:num>
                                <m:den>
                                  <m:r>
                                    <a:rPr lang="ar-SA" sz="2800" b="1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SA" sz="2800" b="1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endParaRPr lang="ar-SA" sz="2800" b="1" kern="1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354968"/>
                      </a:ext>
                    </a:extLst>
                  </a:tr>
                  <a:tr h="1780408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خطوط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التقارب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الأخرى</a:t>
                          </a:r>
                          <a:r>
                            <a:rPr lang="ar-SA" sz="2800" b="1" dirty="0"/>
                            <a:t> عند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المضاعفات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الفردية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للخط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الرأسي </a:t>
                          </a:r>
                          <a:r>
                            <a:rPr lang="en-US" sz="2800" b="1" dirty="0"/>
                            <a:t>:</a:t>
                          </a:r>
                          <a:endParaRPr lang="ar-SA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8420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5">
                <a:extLst>
                  <a:ext uri="{FF2B5EF4-FFF2-40B4-BE49-F238E27FC236}">
                    <a16:creationId xmlns:a16="http://schemas.microsoft.com/office/drawing/2014/main" id="{DE66F1B1-8973-8D0E-4737-B42CFB7301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1463"/>
                  </p:ext>
                </p:extLst>
              </p:nvPr>
            </p:nvGraphicFramePr>
            <p:xfrm>
              <a:off x="5777945" y="2160105"/>
              <a:ext cx="5035826" cy="408166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035826">
                      <a:extLst>
                        <a:ext uri="{9D8B030D-6E8A-4147-A177-3AD203B41FA5}">
                          <a16:colId xmlns:a16="http://schemas.microsoft.com/office/drawing/2014/main" val="4230232149"/>
                        </a:ext>
                      </a:extLst>
                    </a:gridCol>
                  </a:tblGrid>
                  <a:tr h="96558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1" t="-633" r="-242" b="-325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198269"/>
                      </a:ext>
                    </a:extLst>
                  </a:tr>
                  <a:tr h="133567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1" t="-72273" r="-242" b="-13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354968"/>
                      </a:ext>
                    </a:extLst>
                  </a:tr>
                  <a:tr h="1780408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خطوط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التقارب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الأخرى</a:t>
                          </a:r>
                          <a:r>
                            <a:rPr lang="ar-SA" sz="2800" b="1" dirty="0"/>
                            <a:t> عند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المضاعفات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الفردية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للخط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الرأسي </a:t>
                          </a:r>
                          <a:r>
                            <a:rPr lang="en-US" sz="2800" b="1" dirty="0"/>
                            <a:t>:</a:t>
                          </a:r>
                          <a:endParaRPr lang="ar-SA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8420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780B7EA-42D4-F29C-7432-287850ED1141}"/>
                  </a:ext>
                </a:extLst>
              </p:cNvPr>
              <p:cNvSpPr txBox="1"/>
              <p:nvPr/>
            </p:nvSpPr>
            <p:spPr>
              <a:xfrm>
                <a:off x="6891130" y="2173356"/>
                <a:ext cx="1563755" cy="7838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ar-SA" sz="2400" b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SA" sz="2400" b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ar-SA" sz="24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780B7EA-42D4-F29C-7432-287850ED1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0" y="2173356"/>
                <a:ext cx="15637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0B9D2E6-3A82-5329-EA91-4D41E81A5550}"/>
                  </a:ext>
                </a:extLst>
              </p:cNvPr>
              <p:cNvSpPr txBox="1"/>
              <p:nvPr/>
            </p:nvSpPr>
            <p:spPr>
              <a:xfrm>
                <a:off x="7315200" y="3505201"/>
                <a:ext cx="158363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ar-SA" sz="28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SA" sz="28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SA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0B9D2E6-3A82-5329-EA91-4D41E81A5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05201"/>
                <a:ext cx="1583636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6E92BDBC-986E-84CF-ECFF-EEE2EFF7F844}"/>
                  </a:ext>
                </a:extLst>
              </p:cNvPr>
              <p:cNvSpPr txBox="1"/>
              <p:nvPr/>
            </p:nvSpPr>
            <p:spPr>
              <a:xfrm>
                <a:off x="5791200" y="2272746"/>
                <a:ext cx="162339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6E92BDBC-986E-84CF-ECFF-EEE2EFF7F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72746"/>
                <a:ext cx="16233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0C66C73E-F728-A30F-1E9E-2F58BF19BAB0}"/>
                  </a:ext>
                </a:extLst>
              </p:cNvPr>
              <p:cNvSpPr txBox="1"/>
              <p:nvPr/>
            </p:nvSpPr>
            <p:spPr>
              <a:xfrm>
                <a:off x="6188767" y="4876801"/>
                <a:ext cx="139147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0C66C73E-F728-A30F-1E9E-2F58BF19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767" y="4876801"/>
                <a:ext cx="13914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283B0514-FF02-ED1F-38FA-21CAC6429E1B}"/>
                  </a:ext>
                </a:extLst>
              </p:cNvPr>
              <p:cNvSpPr txBox="1"/>
              <p:nvPr/>
            </p:nvSpPr>
            <p:spPr>
              <a:xfrm>
                <a:off x="5685181" y="4876799"/>
                <a:ext cx="834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283B0514-FF02-ED1F-38FA-21CAC6429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81" y="4876799"/>
                <a:ext cx="83488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9723DE15-B647-2459-2FEE-DD2203CED523}"/>
                  </a:ext>
                </a:extLst>
              </p:cNvPr>
              <p:cNvSpPr txBox="1"/>
              <p:nvPr/>
            </p:nvSpPr>
            <p:spPr>
              <a:xfrm>
                <a:off x="7328452" y="4883428"/>
                <a:ext cx="96740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9723DE15-B647-2459-2FEE-DD2203CED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52" y="4883428"/>
                <a:ext cx="96740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5607EB88-B507-7FD5-9C3B-A2918B112FDB}"/>
                  </a:ext>
                </a:extLst>
              </p:cNvPr>
              <p:cNvSpPr txBox="1"/>
              <p:nvPr/>
            </p:nvSpPr>
            <p:spPr>
              <a:xfrm>
                <a:off x="6321289" y="3723862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5607EB88-B507-7FD5-9C3B-A2918B11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289" y="3723862"/>
                <a:ext cx="13384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99320B9A-A732-BDD1-44A9-2C7BA7297D18}"/>
                  </a:ext>
                </a:extLst>
              </p:cNvPr>
              <p:cNvSpPr txBox="1"/>
              <p:nvPr/>
            </p:nvSpPr>
            <p:spPr>
              <a:xfrm>
                <a:off x="5771319" y="5254486"/>
                <a:ext cx="834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99320B9A-A732-BDD1-44A9-2C7BA7297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319" y="5254486"/>
                <a:ext cx="83488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26F27418-743C-313B-AC7A-5851EAD48D3D}"/>
                  </a:ext>
                </a:extLst>
              </p:cNvPr>
              <p:cNvSpPr txBox="1"/>
              <p:nvPr/>
            </p:nvSpPr>
            <p:spPr>
              <a:xfrm>
                <a:off x="6162262" y="5280992"/>
                <a:ext cx="162339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26F27418-743C-313B-AC7A-5851EAD4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2" y="5280992"/>
                <a:ext cx="162339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6290BB4A-B7C1-31FC-4A57-A89C469BB2EF}"/>
                  </a:ext>
                </a:extLst>
              </p:cNvPr>
              <p:cNvSpPr txBox="1"/>
              <p:nvPr/>
            </p:nvSpPr>
            <p:spPr>
              <a:xfrm>
                <a:off x="7507356" y="5274366"/>
                <a:ext cx="104029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6290BB4A-B7C1-31FC-4A57-A89C469B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356" y="5274366"/>
                <a:ext cx="104029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ABEA68A0-D7FF-F4C6-5D3D-829FD58CADD2}"/>
                  </a:ext>
                </a:extLst>
              </p:cNvPr>
              <p:cNvSpPr txBox="1"/>
              <p:nvPr/>
            </p:nvSpPr>
            <p:spPr>
              <a:xfrm>
                <a:off x="5738188" y="5658675"/>
                <a:ext cx="834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ABEA68A0-D7FF-F4C6-5D3D-829FD58CA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188" y="5658675"/>
                <a:ext cx="83488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3197907B-62BE-101F-D69F-23BFC6A0D0DA}"/>
                  </a:ext>
                </a:extLst>
              </p:cNvPr>
              <p:cNvSpPr txBox="1"/>
              <p:nvPr/>
            </p:nvSpPr>
            <p:spPr>
              <a:xfrm>
                <a:off x="6268277" y="5671929"/>
                <a:ext cx="148424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3197907B-62BE-101F-D69F-23BFC6A0D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77" y="5671929"/>
                <a:ext cx="148424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C2F52E65-34D8-238C-DBA2-868BD340319D}"/>
                  </a:ext>
                </a:extLst>
              </p:cNvPr>
              <p:cNvSpPr txBox="1"/>
              <p:nvPr/>
            </p:nvSpPr>
            <p:spPr>
              <a:xfrm>
                <a:off x="7553738" y="5652055"/>
                <a:ext cx="115294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C2F52E65-34D8-238C-DBA2-868BD3403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38" y="5652055"/>
                <a:ext cx="115294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F32174A-B5B1-6D1A-00BA-27D6DBF37105}"/>
              </a:ext>
            </a:extLst>
          </p:cNvPr>
          <p:cNvGrpSpPr/>
          <p:nvPr/>
        </p:nvGrpSpPr>
        <p:grpSpPr>
          <a:xfrm>
            <a:off x="861391" y="1253697"/>
            <a:ext cx="10332400" cy="4126683"/>
            <a:chOff x="861391" y="1346463"/>
            <a:chExt cx="10332400" cy="4126683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2253A81E-3190-D198-259E-DB6E9C0D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97" t="12286" r="-197" b="-1272"/>
            <a:stretch/>
          </p:blipFill>
          <p:spPr>
            <a:xfrm>
              <a:off x="4386469" y="1378226"/>
              <a:ext cx="6807322" cy="848139"/>
            </a:xfrm>
            <a:prstGeom prst="rect">
              <a:avLst/>
            </a:prstGeom>
          </p:spPr>
        </p:pic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3A825DD5-2B90-C2D0-CA0E-282068282EF4}"/>
                </a:ext>
              </a:extLst>
            </p:cNvPr>
            <p:cNvGrpSpPr/>
            <p:nvPr/>
          </p:nvGrpSpPr>
          <p:grpSpPr>
            <a:xfrm>
              <a:off x="861391" y="1346463"/>
              <a:ext cx="4903305" cy="4126683"/>
              <a:chOff x="237989" y="2046142"/>
              <a:chExt cx="5963993" cy="4126683"/>
            </a:xfrm>
          </p:grpSpPr>
          <p:grpSp>
            <p:nvGrpSpPr>
              <p:cNvPr id="66" name="مجموعة 65">
                <a:extLst>
                  <a:ext uri="{FF2B5EF4-FFF2-40B4-BE49-F238E27FC236}">
                    <a16:creationId xmlns:a16="http://schemas.microsoft.com/office/drawing/2014/main" id="{FD265EB3-0A80-82ED-D7FA-6DC13876B5A7}"/>
                  </a:ext>
                </a:extLst>
              </p:cNvPr>
              <p:cNvGrpSpPr/>
              <p:nvPr/>
            </p:nvGrpSpPr>
            <p:grpSpPr>
              <a:xfrm>
                <a:off x="237989" y="2046142"/>
                <a:ext cx="5963993" cy="4126683"/>
                <a:chOff x="237989" y="2046142"/>
                <a:chExt cx="5963993" cy="4126683"/>
              </a:xfrm>
            </p:grpSpPr>
            <p:cxnSp>
              <p:nvCxnSpPr>
                <p:cNvPr id="69" name="رابط كسهم مستقيم 68">
                  <a:extLst>
                    <a:ext uri="{FF2B5EF4-FFF2-40B4-BE49-F238E27FC236}">
                      <a16:creationId xmlns:a16="http://schemas.microsoft.com/office/drawing/2014/main" id="{C8B2FB5C-5567-DE63-9FE8-186799A65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903" y="4227389"/>
                  <a:ext cx="5403152" cy="0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رابط كسهم مستقيم 69">
                  <a:extLst>
                    <a:ext uri="{FF2B5EF4-FFF2-40B4-BE49-F238E27FC236}">
                      <a16:creationId xmlns:a16="http://schemas.microsoft.com/office/drawing/2014/main" id="{A0837810-EB2D-AC4C-0BFA-82E59ACD3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8618" y="2475468"/>
                  <a:ext cx="0" cy="3697357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رابط مستقيم 70">
                  <a:extLst>
                    <a:ext uri="{FF2B5EF4-FFF2-40B4-BE49-F238E27FC236}">
                      <a16:creationId xmlns:a16="http://schemas.microsoft.com/office/drawing/2014/main" id="{F6E02C53-5116-2893-E43E-428B5CF331F8}"/>
                    </a:ext>
                  </a:extLst>
                </p:cNvPr>
                <p:cNvCxnSpPr/>
                <p:nvPr/>
              </p:nvCxnSpPr>
              <p:spPr>
                <a:xfrm>
                  <a:off x="3915088" y="4065005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71">
                  <a:extLst>
                    <a:ext uri="{FF2B5EF4-FFF2-40B4-BE49-F238E27FC236}">
                      <a16:creationId xmlns:a16="http://schemas.microsoft.com/office/drawing/2014/main" id="{2D775987-F707-0B78-0198-8E54DFC7EF3C}"/>
                    </a:ext>
                  </a:extLst>
                </p:cNvPr>
                <p:cNvCxnSpPr/>
                <p:nvPr/>
              </p:nvCxnSpPr>
              <p:spPr>
                <a:xfrm>
                  <a:off x="4687345" y="4091509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72">
                  <a:extLst>
                    <a:ext uri="{FF2B5EF4-FFF2-40B4-BE49-F238E27FC236}">
                      <a16:creationId xmlns:a16="http://schemas.microsoft.com/office/drawing/2014/main" id="{CCF46A9E-36AB-F2B4-38BD-5E07E3DA67C6}"/>
                    </a:ext>
                  </a:extLst>
                </p:cNvPr>
                <p:cNvCxnSpPr/>
                <p:nvPr/>
              </p:nvCxnSpPr>
              <p:spPr>
                <a:xfrm>
                  <a:off x="5459600" y="4065005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مربع نص 73">
                      <a:extLst>
                        <a:ext uri="{FF2B5EF4-FFF2-40B4-BE49-F238E27FC236}">
                          <a16:creationId xmlns:a16="http://schemas.microsoft.com/office/drawing/2014/main" id="{6703233C-A5A1-1EEC-6AFD-A5359046BC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7296" y="4384667"/>
                      <a:ext cx="2706131" cy="40011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𝟗𝟎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°    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°   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𝟐𝟕𝟎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ar-SA" sz="2000" b="1" dirty="0"/>
                    </a:p>
                  </p:txBody>
                </p:sp>
              </mc:Choice>
              <mc:Fallback xmlns="">
                <p:sp>
                  <p:nvSpPr>
                    <p:cNvPr id="74" name="مربع نص 73">
                      <a:extLst>
                        <a:ext uri="{FF2B5EF4-FFF2-40B4-BE49-F238E27FC236}">
                          <a16:creationId xmlns:a16="http://schemas.microsoft.com/office/drawing/2014/main" id="{6703233C-A5A1-1EEC-6AFD-A5359046BC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7296" y="4384667"/>
                      <a:ext cx="2706131" cy="40011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مربع نص 74">
                      <a:extLst>
                        <a:ext uri="{FF2B5EF4-FFF2-40B4-BE49-F238E27FC236}">
                          <a16:creationId xmlns:a16="http://schemas.microsoft.com/office/drawing/2014/main" id="{E3F428D5-74EE-0AB0-350C-160B9A0D84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09256" y="3895572"/>
                      <a:ext cx="392726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2800" b="1" i="1" dirty="0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ar-SA" sz="2800" b="1" i="1" dirty="0"/>
                    </a:p>
                  </p:txBody>
                </p:sp>
              </mc:Choice>
              <mc:Fallback xmlns="">
                <p:sp>
                  <p:nvSpPr>
                    <p:cNvPr id="75" name="مربع نص 74">
                      <a:extLst>
                        <a:ext uri="{FF2B5EF4-FFF2-40B4-BE49-F238E27FC236}">
                          <a16:creationId xmlns:a16="http://schemas.microsoft.com/office/drawing/2014/main" id="{E3F428D5-74EE-0AB0-350C-160B9A0D84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9256" y="3895572"/>
                      <a:ext cx="392726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مربع نص 75">
                      <a:extLst>
                        <a:ext uri="{FF2B5EF4-FFF2-40B4-BE49-F238E27FC236}">
                          <a16:creationId xmlns:a16="http://schemas.microsoft.com/office/drawing/2014/main" id="{A1EBDB36-528B-A686-90D6-42A28B5325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7487" y="2046142"/>
                      <a:ext cx="392726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ar-SA" sz="2800" b="1" dirty="0">
                        <a:latin typeface="Congenial" panose="020B0604020202020204" pitchFamily="2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مربع نص 75">
                      <a:extLst>
                        <a:ext uri="{FF2B5EF4-FFF2-40B4-BE49-F238E27FC236}">
                          <a16:creationId xmlns:a16="http://schemas.microsoft.com/office/drawing/2014/main" id="{A1EBDB36-528B-A686-90D6-42A28B5325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7487" y="2046142"/>
                      <a:ext cx="392726" cy="52322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مربع نص 76">
                      <a:extLst>
                        <a:ext uri="{FF2B5EF4-FFF2-40B4-BE49-F238E27FC236}">
                          <a16:creationId xmlns:a16="http://schemas.microsoft.com/office/drawing/2014/main" id="{60687610-1460-9E97-9D2A-62FC4691C2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67819" y="4134182"/>
                      <a:ext cx="392726" cy="46166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ar-SA" sz="2400" b="1" i="1" dirty="0">
                        <a:latin typeface="Congenial" panose="020B0604020202020204" pitchFamily="2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مربع نص 76">
                      <a:extLst>
                        <a:ext uri="{FF2B5EF4-FFF2-40B4-BE49-F238E27FC236}">
                          <a16:creationId xmlns:a16="http://schemas.microsoft.com/office/drawing/2014/main" id="{60687610-1460-9E97-9D2A-62FC4691C2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67819" y="4134182"/>
                      <a:ext cx="392726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r="-26415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مربع نص 77">
                      <a:extLst>
                        <a:ext uri="{FF2B5EF4-FFF2-40B4-BE49-F238E27FC236}">
                          <a16:creationId xmlns:a16="http://schemas.microsoft.com/office/drawing/2014/main" id="{0D9D3F1B-1624-B3BA-268E-25AC002E87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7989" y="4335230"/>
                      <a:ext cx="939112" cy="40011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𝟐𝟕𝟎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ar-SA" sz="2000" b="1" dirty="0"/>
                    </a:p>
                  </p:txBody>
                </p:sp>
              </mc:Choice>
              <mc:Fallback xmlns="">
                <p:sp>
                  <p:nvSpPr>
                    <p:cNvPr id="78" name="مربع نص 77">
                      <a:extLst>
                        <a:ext uri="{FF2B5EF4-FFF2-40B4-BE49-F238E27FC236}">
                          <a16:creationId xmlns:a16="http://schemas.microsoft.com/office/drawing/2014/main" id="{0D9D3F1B-1624-B3BA-268E-25AC002E87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7989" y="4335230"/>
                      <a:ext cx="939112" cy="40011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r="-19685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9" name="رابط مستقيم 78">
                  <a:extLst>
                    <a:ext uri="{FF2B5EF4-FFF2-40B4-BE49-F238E27FC236}">
                      <a16:creationId xmlns:a16="http://schemas.microsoft.com/office/drawing/2014/main" id="{1F09D824-D0E7-A91F-4EBF-C961D54CBF4B}"/>
                    </a:ext>
                  </a:extLst>
                </p:cNvPr>
                <p:cNvCxnSpPr/>
                <p:nvPr/>
              </p:nvCxnSpPr>
              <p:spPr>
                <a:xfrm>
                  <a:off x="946297" y="4080588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79">
                  <a:extLst>
                    <a:ext uri="{FF2B5EF4-FFF2-40B4-BE49-F238E27FC236}">
                      <a16:creationId xmlns:a16="http://schemas.microsoft.com/office/drawing/2014/main" id="{6449B98F-F302-FFF7-F52D-50F364163C43}"/>
                    </a:ext>
                  </a:extLst>
                </p:cNvPr>
                <p:cNvCxnSpPr/>
                <p:nvPr/>
              </p:nvCxnSpPr>
              <p:spPr>
                <a:xfrm>
                  <a:off x="1734672" y="4080588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رابط مستقيم 80">
                  <a:extLst>
                    <a:ext uri="{FF2B5EF4-FFF2-40B4-BE49-F238E27FC236}">
                      <a16:creationId xmlns:a16="http://schemas.microsoft.com/office/drawing/2014/main" id="{02BD7561-76A4-0ED1-D617-361793529F77}"/>
                    </a:ext>
                  </a:extLst>
                </p:cNvPr>
                <p:cNvCxnSpPr/>
                <p:nvPr/>
              </p:nvCxnSpPr>
              <p:spPr>
                <a:xfrm>
                  <a:off x="2361859" y="4080588"/>
                  <a:ext cx="0" cy="3399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مربع نص 66">
                    <a:extLst>
                      <a:ext uri="{FF2B5EF4-FFF2-40B4-BE49-F238E27FC236}">
                        <a16:creationId xmlns:a16="http://schemas.microsoft.com/office/drawing/2014/main" id="{FAC6F67A-3EFE-1191-D543-5A6E4533FB9C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192" y="4341136"/>
                    <a:ext cx="807306" cy="40011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 xmlns="">
              <p:sp>
                <p:nvSpPr>
                  <p:cNvPr id="67" name="مربع نص 66">
                    <a:extLst>
                      <a:ext uri="{FF2B5EF4-FFF2-40B4-BE49-F238E27FC236}">
                        <a16:creationId xmlns:a16="http://schemas.microsoft.com/office/drawing/2014/main" id="{FAC6F67A-3EFE-1191-D543-5A6E4533FB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4192" y="4341136"/>
                    <a:ext cx="807306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596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مربع نص 67">
                    <a:extLst>
                      <a:ext uri="{FF2B5EF4-FFF2-40B4-BE49-F238E27FC236}">
                        <a16:creationId xmlns:a16="http://schemas.microsoft.com/office/drawing/2014/main" id="{6D231AC1-7E09-F909-69EC-F8A3B7522507}"/>
                      </a:ext>
                    </a:extLst>
                  </p:cNvPr>
                  <p:cNvSpPr txBox="1"/>
                  <p:nvPr/>
                </p:nvSpPr>
                <p:spPr>
                  <a:xfrm>
                    <a:off x="1119081" y="4340243"/>
                    <a:ext cx="1054442" cy="40011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 xmlns="">
              <p:sp>
                <p:nvSpPr>
                  <p:cNvPr id="68" name="مربع نص 67">
                    <a:extLst>
                      <a:ext uri="{FF2B5EF4-FFF2-40B4-BE49-F238E27FC236}">
                        <a16:creationId xmlns:a16="http://schemas.microsoft.com/office/drawing/2014/main" id="{6D231AC1-7E09-F909-69EC-F8A3B75225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9081" y="4340243"/>
                    <a:ext cx="1054442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7042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745735FF-53F2-01D0-C708-8C0462EFE612}"/>
              </a:ext>
            </a:extLst>
          </p:cNvPr>
          <p:cNvCxnSpPr>
            <a:cxnSpLocks/>
          </p:cNvCxnSpPr>
          <p:nvPr/>
        </p:nvCxnSpPr>
        <p:spPr>
          <a:xfrm>
            <a:off x="3882888" y="2001080"/>
            <a:ext cx="0" cy="359133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A93E7596-34E9-FEC5-8148-D4E272A44D40}"/>
              </a:ext>
            </a:extLst>
          </p:cNvPr>
          <p:cNvCxnSpPr>
            <a:cxnSpLocks/>
          </p:cNvCxnSpPr>
          <p:nvPr/>
        </p:nvCxnSpPr>
        <p:spPr>
          <a:xfrm>
            <a:off x="5161722" y="1928192"/>
            <a:ext cx="0" cy="359133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E1161576-82B5-F39A-2F0B-26421771D2FC}"/>
              </a:ext>
            </a:extLst>
          </p:cNvPr>
          <p:cNvCxnSpPr>
            <a:cxnSpLocks/>
          </p:cNvCxnSpPr>
          <p:nvPr/>
        </p:nvCxnSpPr>
        <p:spPr>
          <a:xfrm>
            <a:off x="2604053" y="1689652"/>
            <a:ext cx="0" cy="359133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83BAF60F-70B3-9505-9F3F-29C9BBF53A5D}"/>
              </a:ext>
            </a:extLst>
          </p:cNvPr>
          <p:cNvCxnSpPr>
            <a:cxnSpLocks/>
          </p:cNvCxnSpPr>
          <p:nvPr/>
        </p:nvCxnSpPr>
        <p:spPr>
          <a:xfrm>
            <a:off x="1444489" y="1828802"/>
            <a:ext cx="0" cy="359133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0D905E1-A6E5-CAFA-8508-071A200EDD27}"/>
              </a:ext>
            </a:extLst>
          </p:cNvPr>
          <p:cNvGrpSpPr/>
          <p:nvPr/>
        </p:nvGrpSpPr>
        <p:grpSpPr>
          <a:xfrm>
            <a:off x="2272058" y="800836"/>
            <a:ext cx="3912767" cy="5564650"/>
            <a:chOff x="2126283" y="787584"/>
            <a:chExt cx="3912767" cy="5564650"/>
          </a:xfrm>
        </p:grpSpPr>
        <p:sp>
          <p:nvSpPr>
            <p:cNvPr id="7" name="قوس 6">
              <a:extLst>
                <a:ext uri="{FF2B5EF4-FFF2-40B4-BE49-F238E27FC236}">
                  <a16:creationId xmlns:a16="http://schemas.microsoft.com/office/drawing/2014/main" id="{477F98A4-E1F8-F4B6-0644-E4CA1DAE5FA1}"/>
                </a:ext>
              </a:extLst>
            </p:cNvPr>
            <p:cNvSpPr/>
            <p:nvPr/>
          </p:nvSpPr>
          <p:spPr>
            <a:xfrm rot="18356592" flipV="1">
              <a:off x="1700739" y="1213128"/>
              <a:ext cx="3457783" cy="2606696"/>
            </a:xfrm>
            <a:prstGeom prst="arc">
              <a:avLst>
                <a:gd name="adj1" fmla="val 15663424"/>
                <a:gd name="adj2" fmla="val 19360290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قوس 7">
              <a:extLst>
                <a:ext uri="{FF2B5EF4-FFF2-40B4-BE49-F238E27FC236}">
                  <a16:creationId xmlns:a16="http://schemas.microsoft.com/office/drawing/2014/main" id="{2C1D2F89-59CA-B72B-BB90-6BE126E20AE1}"/>
                </a:ext>
              </a:extLst>
            </p:cNvPr>
            <p:cNvSpPr/>
            <p:nvPr/>
          </p:nvSpPr>
          <p:spPr>
            <a:xfrm rot="6649554" flipV="1">
              <a:off x="2911614" y="3224799"/>
              <a:ext cx="4328851" cy="1926020"/>
            </a:xfrm>
            <a:prstGeom prst="arc">
              <a:avLst>
                <a:gd name="adj1" fmla="val 14609847"/>
                <a:gd name="adj2" fmla="val 20239266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A422186-5DED-2111-67C2-9771A9CF166F}"/>
              </a:ext>
            </a:extLst>
          </p:cNvPr>
          <p:cNvGrpSpPr/>
          <p:nvPr/>
        </p:nvGrpSpPr>
        <p:grpSpPr>
          <a:xfrm>
            <a:off x="749587" y="742936"/>
            <a:ext cx="4361060" cy="5817154"/>
            <a:chOff x="1975413" y="630293"/>
            <a:chExt cx="4361060" cy="5817154"/>
          </a:xfrm>
        </p:grpSpPr>
        <p:sp>
          <p:nvSpPr>
            <p:cNvPr id="12" name="قوس 11">
              <a:extLst>
                <a:ext uri="{FF2B5EF4-FFF2-40B4-BE49-F238E27FC236}">
                  <a16:creationId xmlns:a16="http://schemas.microsoft.com/office/drawing/2014/main" id="{A0A26236-33BE-662C-0D73-8A9C341A7DF1}"/>
                </a:ext>
              </a:extLst>
            </p:cNvPr>
            <p:cNvSpPr/>
            <p:nvPr/>
          </p:nvSpPr>
          <p:spPr>
            <a:xfrm rot="17995531" flipV="1">
              <a:off x="1644082" y="961624"/>
              <a:ext cx="3496948" cy="2834286"/>
            </a:xfrm>
            <a:prstGeom prst="arc">
              <a:avLst>
                <a:gd name="adj1" fmla="val 15397495"/>
                <a:gd name="adj2" fmla="val 19292197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قوس 12">
              <a:extLst>
                <a:ext uri="{FF2B5EF4-FFF2-40B4-BE49-F238E27FC236}">
                  <a16:creationId xmlns:a16="http://schemas.microsoft.com/office/drawing/2014/main" id="{D703862D-816F-BC0F-DE17-BD06ADC96654}"/>
                </a:ext>
              </a:extLst>
            </p:cNvPr>
            <p:cNvSpPr/>
            <p:nvPr/>
          </p:nvSpPr>
          <p:spPr>
            <a:xfrm rot="6649554" flipV="1">
              <a:off x="3010390" y="3121365"/>
              <a:ext cx="4455685" cy="2196480"/>
            </a:xfrm>
            <a:prstGeom prst="arc">
              <a:avLst>
                <a:gd name="adj1" fmla="val 14609847"/>
                <a:gd name="adj2" fmla="val 19804565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C487A4B-D620-0CA0-8DF4-9D8FACCCF8EE}"/>
              </a:ext>
            </a:extLst>
          </p:cNvPr>
          <p:cNvGrpSpPr/>
          <p:nvPr/>
        </p:nvGrpSpPr>
        <p:grpSpPr>
          <a:xfrm>
            <a:off x="-388781" y="745707"/>
            <a:ext cx="4362328" cy="5568104"/>
            <a:chOff x="1881028" y="778835"/>
            <a:chExt cx="4362328" cy="5568104"/>
          </a:xfrm>
        </p:grpSpPr>
        <p:sp>
          <p:nvSpPr>
            <p:cNvPr id="15" name="قوس 14">
              <a:extLst>
                <a:ext uri="{FF2B5EF4-FFF2-40B4-BE49-F238E27FC236}">
                  <a16:creationId xmlns:a16="http://schemas.microsoft.com/office/drawing/2014/main" id="{4773DDFD-8203-AC6B-B282-59BE8099F78B}"/>
                </a:ext>
              </a:extLst>
            </p:cNvPr>
            <p:cNvSpPr/>
            <p:nvPr/>
          </p:nvSpPr>
          <p:spPr>
            <a:xfrm rot="17714381" flipV="1">
              <a:off x="1547302" y="1112561"/>
              <a:ext cx="3474079" cy="2806628"/>
            </a:xfrm>
            <a:prstGeom prst="arc">
              <a:avLst>
                <a:gd name="adj1" fmla="val 15179206"/>
                <a:gd name="adj2" fmla="val 19292197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قوس 15">
              <a:extLst>
                <a:ext uri="{FF2B5EF4-FFF2-40B4-BE49-F238E27FC236}">
                  <a16:creationId xmlns:a16="http://schemas.microsoft.com/office/drawing/2014/main" id="{69D2D552-4A85-80E8-2FB4-385B9FB67101}"/>
                </a:ext>
              </a:extLst>
            </p:cNvPr>
            <p:cNvSpPr/>
            <p:nvPr/>
          </p:nvSpPr>
          <p:spPr>
            <a:xfrm rot="6933179" flipV="1">
              <a:off x="3149488" y="3253072"/>
              <a:ext cx="3938047" cy="2249688"/>
            </a:xfrm>
            <a:prstGeom prst="arc">
              <a:avLst>
                <a:gd name="adj1" fmla="val 14609847"/>
                <a:gd name="adj2" fmla="val 20096116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8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/>
      <p:bldP spid="59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317E2-FDCD-6AE2-9B10-3A92AC82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D652985-C822-374C-831C-202262292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جدول 5">
                <a:extLst>
                  <a:ext uri="{FF2B5EF4-FFF2-40B4-BE49-F238E27FC236}">
                    <a16:creationId xmlns:a16="http://schemas.microsoft.com/office/drawing/2014/main" id="{3655CE5F-298D-3080-9BE0-7C90DAB300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88378"/>
                  </p:ext>
                </p:extLst>
              </p:nvPr>
            </p:nvGraphicFramePr>
            <p:xfrm>
              <a:off x="5923722" y="2293950"/>
              <a:ext cx="5088835" cy="3828523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088835">
                      <a:extLst>
                        <a:ext uri="{9D8B030D-6E8A-4147-A177-3AD203B41FA5}">
                          <a16:colId xmlns:a16="http://schemas.microsoft.com/office/drawing/2014/main" val="4230232149"/>
                        </a:ext>
                      </a:extLst>
                    </a:gridCol>
                  </a:tblGrid>
                  <a:tr h="807059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طول الدورة </a:t>
                          </a:r>
                          <a:r>
                            <a:rPr lang="ar-SA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200" b="1" i="1" kern="1200" noProof="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ar-SA" sz="3200" b="1" kern="1200" noProof="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ar-SA" sz="3200" b="1" i="0" kern="1200" noProof="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𝟏𝟖𝟎</m:t>
                                  </m:r>
                                  <m:r>
                                    <a:rPr lang="ar-SA" sz="3200" b="1" i="1" kern="1200" noProof="0" dirty="0" smtClean="0">
                                      <a:ln w="0"/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°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ar-SA" sz="3200" b="1" i="1" kern="1200" noProof="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19050" dir="2700000" algn="tl" rotWithShape="0">
                                              <a:schemeClr val="dk1">
                                                <a:alpha val="4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 noProof="0" dirty="0" smtClean="0">
                                          <a:ln w="0"/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>
                                            <a:outerShdw blurRad="38100" dist="19050" dir="2700000" algn="tl" rotWithShape="0">
                                              <a:schemeClr val="dk1">
                                                <a:alpha val="4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lang="ar-SA" sz="3200" b="1" kern="1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198269"/>
                      </a:ext>
                    </a:extLst>
                  </a:tr>
                  <a:tr h="1252139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 التقارب الرأسي :</a:t>
                          </a:r>
                        </a:p>
                        <a:p>
                          <a:pPr rtl="1"/>
                          <a:r>
                            <a:rPr lang="ar-SA" sz="24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2800" b="1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الدورة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طول</m:t>
                                  </m:r>
                                  <m:r>
                                    <a:rPr lang="ar-SA" sz="2800" b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</m:num>
                                <m:den>
                                  <m:r>
                                    <a:rPr lang="ar-SA" sz="2800" b="1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SA" sz="2800" b="1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endParaRPr lang="ar-SA" sz="2800" b="1" kern="1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354968"/>
                      </a:ext>
                    </a:extLst>
                  </a:tr>
                  <a:tr h="173272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خطوط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التقارب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الأخرى</a:t>
                          </a:r>
                          <a:r>
                            <a:rPr lang="ar-SA" sz="2800" b="1" dirty="0"/>
                            <a:t> عند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المضاعفات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الفردية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للخط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الرأسي</a:t>
                          </a:r>
                          <a:r>
                            <a:rPr lang="en-US" sz="2800" b="1" dirty="0"/>
                            <a:t>:</a:t>
                          </a:r>
                          <a:endParaRPr lang="ar-SA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8420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جدول 5">
                <a:extLst>
                  <a:ext uri="{FF2B5EF4-FFF2-40B4-BE49-F238E27FC236}">
                    <a16:creationId xmlns:a16="http://schemas.microsoft.com/office/drawing/2014/main" id="{3655CE5F-298D-3080-9BE0-7C90DAB300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88378"/>
                  </p:ext>
                </p:extLst>
              </p:nvPr>
            </p:nvGraphicFramePr>
            <p:xfrm>
              <a:off x="5923722" y="2293950"/>
              <a:ext cx="5088835" cy="3828523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088835">
                      <a:extLst>
                        <a:ext uri="{9D8B030D-6E8A-4147-A177-3AD203B41FA5}">
                          <a16:colId xmlns:a16="http://schemas.microsoft.com/office/drawing/2014/main" val="4230232149"/>
                        </a:ext>
                      </a:extLst>
                    </a:gridCol>
                  </a:tblGrid>
                  <a:tr h="843661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" t="-719" r="-239" b="-353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198269"/>
                      </a:ext>
                    </a:extLst>
                  </a:tr>
                  <a:tr h="125213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" t="-68293" r="-239" b="-1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354968"/>
                      </a:ext>
                    </a:extLst>
                  </a:tr>
                  <a:tr h="173272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خطوط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التقارب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الأخرى</a:t>
                          </a:r>
                          <a:r>
                            <a:rPr lang="ar-SA" sz="2800" b="1" dirty="0"/>
                            <a:t> عند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المضاعفات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الفردية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للخط</a:t>
                          </a:r>
                          <a:r>
                            <a:rPr lang="ar-SA" sz="2800" b="1" dirty="0"/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الرأسي</a:t>
                          </a:r>
                          <a:r>
                            <a:rPr lang="en-US" sz="2800" b="1" dirty="0"/>
                            <a:t>:</a:t>
                          </a:r>
                          <a:endParaRPr lang="ar-SA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8420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3859EAFA-13C8-16DD-8567-44C8F2B73290}"/>
                  </a:ext>
                </a:extLst>
              </p:cNvPr>
              <p:cNvSpPr txBox="1"/>
              <p:nvPr/>
            </p:nvSpPr>
            <p:spPr>
              <a:xfrm>
                <a:off x="7381461" y="2332382"/>
                <a:ext cx="1245704" cy="7838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ar-SA" sz="2400" b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SA" sz="2400" b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ar-SA" sz="24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3859EAFA-13C8-16DD-8567-44C8F2B73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461" y="2332382"/>
                <a:ext cx="124570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A97369B-2AE6-5F11-31D5-07854D496257}"/>
                  </a:ext>
                </a:extLst>
              </p:cNvPr>
              <p:cNvSpPr txBox="1"/>
              <p:nvPr/>
            </p:nvSpPr>
            <p:spPr>
              <a:xfrm>
                <a:off x="6354420" y="2511284"/>
                <a:ext cx="129871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ar-SA" sz="24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4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A97369B-2AE6-5F11-31D5-07854D496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420" y="2511284"/>
                <a:ext cx="12987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43A8F3E3-13E9-401A-E484-215807D68E3A}"/>
                  </a:ext>
                </a:extLst>
              </p:cNvPr>
              <p:cNvSpPr txBox="1"/>
              <p:nvPr/>
            </p:nvSpPr>
            <p:spPr>
              <a:xfrm>
                <a:off x="7606749" y="3531706"/>
                <a:ext cx="1477618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ar-SA" sz="28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SA" sz="28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SA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43A8F3E3-13E9-401A-E484-215807D68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749" y="3531706"/>
                <a:ext cx="1477618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04833DC-A1BC-15CB-567D-AAFB33653783}"/>
                  </a:ext>
                </a:extLst>
              </p:cNvPr>
              <p:cNvSpPr txBox="1"/>
              <p:nvPr/>
            </p:nvSpPr>
            <p:spPr>
              <a:xfrm>
                <a:off x="6520072" y="3710610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04833DC-A1BC-15CB-567D-AAFB3365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72" y="3710610"/>
                <a:ext cx="13384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6609CEDB-EB57-391F-6C66-482DC42D36BA}"/>
                  </a:ext>
                </a:extLst>
              </p:cNvPr>
              <p:cNvSpPr txBox="1"/>
              <p:nvPr/>
            </p:nvSpPr>
            <p:spPr>
              <a:xfrm>
                <a:off x="5870712" y="4757529"/>
                <a:ext cx="83488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6609CEDB-EB57-391F-6C66-482DC42D3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12" y="4757529"/>
                <a:ext cx="83488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F7E7A1E-F361-7BB3-C4A7-9A0C5F8F82B7}"/>
                  </a:ext>
                </a:extLst>
              </p:cNvPr>
              <p:cNvSpPr txBox="1"/>
              <p:nvPr/>
            </p:nvSpPr>
            <p:spPr>
              <a:xfrm>
                <a:off x="6175513" y="4797289"/>
                <a:ext cx="170953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F7E7A1E-F361-7BB3-C4A7-9A0C5F8F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13" y="4797289"/>
                <a:ext cx="170953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4C652D7D-FFB2-2C1E-4C3B-C2AF8920E2FB}"/>
                  </a:ext>
                </a:extLst>
              </p:cNvPr>
              <p:cNvSpPr txBox="1"/>
              <p:nvPr/>
            </p:nvSpPr>
            <p:spPr>
              <a:xfrm>
                <a:off x="7566990" y="4803915"/>
                <a:ext cx="748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4C652D7D-FFB2-2C1E-4C3B-C2AF8920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990" y="4803915"/>
                <a:ext cx="748749" cy="523220"/>
              </a:xfrm>
              <a:prstGeom prst="rect">
                <a:avLst/>
              </a:prstGeom>
              <a:blipFill>
                <a:blip r:embed="rId11"/>
                <a:stretch>
                  <a:fillRect r="-243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AA96F3C-D90E-918B-F27F-2BDB80B07EB5}"/>
                  </a:ext>
                </a:extLst>
              </p:cNvPr>
              <p:cNvSpPr txBox="1"/>
              <p:nvPr/>
            </p:nvSpPr>
            <p:spPr>
              <a:xfrm>
                <a:off x="5877336" y="5241235"/>
                <a:ext cx="834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AA96F3C-D90E-918B-F27F-2BDB80B07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36" y="5241235"/>
                <a:ext cx="83488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0D20FEE-F943-6EF0-4A04-430BF4BA27B5}"/>
                  </a:ext>
                </a:extLst>
              </p:cNvPr>
              <p:cNvSpPr txBox="1"/>
              <p:nvPr/>
            </p:nvSpPr>
            <p:spPr>
              <a:xfrm>
                <a:off x="6162263" y="5214730"/>
                <a:ext cx="161014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0D20FEE-F943-6EF0-4A04-430BF4BA2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3" y="5214730"/>
                <a:ext cx="161014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D948F6DD-C50E-0DF1-3B64-3E5E0B06B3D3}"/>
                  </a:ext>
                </a:extLst>
              </p:cNvPr>
              <p:cNvSpPr txBox="1"/>
              <p:nvPr/>
            </p:nvSpPr>
            <p:spPr>
              <a:xfrm>
                <a:off x="7467600" y="5234609"/>
                <a:ext cx="86801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D948F6DD-C50E-0DF1-3B64-3E5E0B06B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234609"/>
                <a:ext cx="868018" cy="523220"/>
              </a:xfrm>
              <a:prstGeom prst="rect">
                <a:avLst/>
              </a:prstGeom>
              <a:blipFill>
                <a:blip r:embed="rId14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B6490DA8-1EBF-6D7D-814B-2106646B9450}"/>
                  </a:ext>
                </a:extLst>
              </p:cNvPr>
              <p:cNvSpPr txBox="1"/>
              <p:nvPr/>
            </p:nvSpPr>
            <p:spPr>
              <a:xfrm>
                <a:off x="5857459" y="5658675"/>
                <a:ext cx="834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B6490DA8-1EBF-6D7D-814B-2106646B9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459" y="5658675"/>
                <a:ext cx="83488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2107BAB-FB34-5082-1727-A35D280857E3}"/>
                  </a:ext>
                </a:extLst>
              </p:cNvPr>
              <p:cNvSpPr txBox="1"/>
              <p:nvPr/>
            </p:nvSpPr>
            <p:spPr>
              <a:xfrm>
                <a:off x="6347793" y="5645426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2107BAB-FB34-5082-1727-A35D28085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93" y="5645426"/>
                <a:ext cx="15240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DDC00E49-A641-6922-97AA-CEE296CC7807}"/>
                  </a:ext>
                </a:extLst>
              </p:cNvPr>
              <p:cNvSpPr txBox="1"/>
              <p:nvPr/>
            </p:nvSpPr>
            <p:spPr>
              <a:xfrm>
                <a:off x="7593494" y="5652053"/>
                <a:ext cx="1139687" cy="5234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DDC00E49-A641-6922-97AA-CEE296CC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494" y="5652053"/>
                <a:ext cx="1139687" cy="5234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EBCFC0FF-B5C8-7E6A-EB4A-528AB1A81B11}"/>
              </a:ext>
            </a:extLst>
          </p:cNvPr>
          <p:cNvGrpSpPr/>
          <p:nvPr/>
        </p:nvGrpSpPr>
        <p:grpSpPr>
          <a:xfrm>
            <a:off x="702365" y="1086678"/>
            <a:ext cx="10451036" cy="4492487"/>
            <a:chOff x="702365" y="1086678"/>
            <a:chExt cx="10451036" cy="4492487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033A6291-0D40-2481-71BB-F4935CF962D1}"/>
                </a:ext>
              </a:extLst>
            </p:cNvPr>
            <p:cNvGrpSpPr/>
            <p:nvPr/>
          </p:nvGrpSpPr>
          <p:grpSpPr>
            <a:xfrm>
              <a:off x="3380929" y="1086678"/>
              <a:ext cx="7772472" cy="2486660"/>
              <a:chOff x="3447191" y="940905"/>
              <a:chExt cx="7772472" cy="2486660"/>
            </a:xfrm>
          </p:grpSpPr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E6FD024C-CC8D-9A49-292A-39DC3F47D50E}"/>
                  </a:ext>
                </a:extLst>
              </p:cNvPr>
              <p:cNvGrpSpPr/>
              <p:nvPr/>
            </p:nvGrpSpPr>
            <p:grpSpPr>
              <a:xfrm>
                <a:off x="5459897" y="940905"/>
                <a:ext cx="5759766" cy="1192695"/>
                <a:chOff x="2716697" y="904377"/>
                <a:chExt cx="5759766" cy="1114155"/>
              </a:xfrm>
            </p:grpSpPr>
            <p:pic>
              <p:nvPicPr>
                <p:cNvPr id="3" name="صورة 2">
                  <a:extLst>
                    <a:ext uri="{FF2B5EF4-FFF2-40B4-BE49-F238E27FC236}">
                      <a16:creationId xmlns:a16="http://schemas.microsoft.com/office/drawing/2014/main" id="{3975B3B9-2C38-56DA-F788-4CA14C2EE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rcRect t="8475"/>
                <a:stretch/>
              </p:blipFill>
              <p:spPr>
                <a:xfrm>
                  <a:off x="2716697" y="904377"/>
                  <a:ext cx="5759766" cy="668489"/>
                </a:xfrm>
                <a:prstGeom prst="rect">
                  <a:avLst/>
                </a:prstGeom>
              </p:spPr>
            </p:pic>
            <p:pic>
              <p:nvPicPr>
                <p:cNvPr id="5" name="صورة 4">
                  <a:extLst>
                    <a:ext uri="{FF2B5EF4-FFF2-40B4-BE49-F238E27FC236}">
                      <a16:creationId xmlns:a16="http://schemas.microsoft.com/office/drawing/2014/main" id="{75A54965-CFC9-7328-016C-21361283E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rcRect t="15855" b="13199"/>
                <a:stretch/>
              </p:blipFill>
              <p:spPr>
                <a:xfrm>
                  <a:off x="5181600" y="1510973"/>
                  <a:ext cx="3253091" cy="507559"/>
                </a:xfrm>
                <a:prstGeom prst="rect">
                  <a:avLst/>
                </a:prstGeom>
              </p:spPr>
            </p:pic>
          </p:grpSp>
          <p:grpSp>
            <p:nvGrpSpPr>
              <p:cNvPr id="7" name="مجموعة 6">
                <a:extLst>
                  <a:ext uri="{FF2B5EF4-FFF2-40B4-BE49-F238E27FC236}">
                    <a16:creationId xmlns:a16="http://schemas.microsoft.com/office/drawing/2014/main" id="{EA46D605-5D3D-0C2C-2321-8C3116606BBE}"/>
                  </a:ext>
                </a:extLst>
              </p:cNvPr>
              <p:cNvGrpSpPr/>
              <p:nvPr/>
            </p:nvGrpSpPr>
            <p:grpSpPr>
              <a:xfrm>
                <a:off x="3447191" y="1147680"/>
                <a:ext cx="2450028" cy="2279885"/>
                <a:chOff x="3125249" y="2138907"/>
                <a:chExt cx="2980020" cy="2279885"/>
              </a:xfrm>
            </p:grpSpPr>
            <p:sp>
              <p:nvSpPr>
                <p:cNvPr id="16" name="مربع نص 15">
                  <a:extLst>
                    <a:ext uri="{FF2B5EF4-FFF2-40B4-BE49-F238E27FC236}">
                      <a16:creationId xmlns:a16="http://schemas.microsoft.com/office/drawing/2014/main" id="{859637D9-8505-A656-E590-C8B98E986526}"/>
                    </a:ext>
                  </a:extLst>
                </p:cNvPr>
                <p:cNvSpPr txBox="1"/>
                <p:nvPr/>
              </p:nvSpPr>
              <p:spPr>
                <a:xfrm>
                  <a:off x="5712543" y="3895572"/>
                  <a:ext cx="392726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algn="ctr"/>
                  <a:endParaRPr lang="ar-SA" sz="2800" b="1" i="1" dirty="0"/>
                </a:p>
              </p:txBody>
            </p:sp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5E9418C4-9762-1E24-2187-7A19AFFAA4D0}"/>
                    </a:ext>
                  </a:extLst>
                </p:cNvPr>
                <p:cNvSpPr txBox="1"/>
                <p:nvPr/>
              </p:nvSpPr>
              <p:spPr>
                <a:xfrm>
                  <a:off x="3125249" y="2138907"/>
                  <a:ext cx="392726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algn="ctr"/>
                  <a:endParaRPr lang="ar-SA" sz="2400" b="1" dirty="0">
                    <a:latin typeface="Congenial" panose="020B0604020202020204" pitchFamily="2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9A0976F9-A77B-6F2F-79DE-500419B810F3}"/>
                </a:ext>
              </a:extLst>
            </p:cNvPr>
            <p:cNvGrpSpPr/>
            <p:nvPr/>
          </p:nvGrpSpPr>
          <p:grpSpPr>
            <a:xfrm>
              <a:off x="702365" y="1330524"/>
              <a:ext cx="5526154" cy="4248641"/>
              <a:chOff x="702365" y="1330524"/>
              <a:chExt cx="5526154" cy="4248641"/>
            </a:xfrm>
          </p:grpSpPr>
          <p:grpSp>
            <p:nvGrpSpPr>
              <p:cNvPr id="68" name="مجموعة 67">
                <a:extLst>
                  <a:ext uri="{FF2B5EF4-FFF2-40B4-BE49-F238E27FC236}">
                    <a16:creationId xmlns:a16="http://schemas.microsoft.com/office/drawing/2014/main" id="{5992270F-DF63-D682-BE1A-75B3CB97C4C1}"/>
                  </a:ext>
                </a:extLst>
              </p:cNvPr>
              <p:cNvGrpSpPr/>
              <p:nvPr/>
            </p:nvGrpSpPr>
            <p:grpSpPr>
              <a:xfrm>
                <a:off x="1020418" y="1330524"/>
                <a:ext cx="5208101" cy="4248641"/>
                <a:chOff x="1020418" y="1330524"/>
                <a:chExt cx="5208101" cy="4248641"/>
              </a:xfrm>
            </p:grpSpPr>
            <p:grpSp>
              <p:nvGrpSpPr>
                <p:cNvPr id="49" name="مجموعة 48">
                  <a:extLst>
                    <a:ext uri="{FF2B5EF4-FFF2-40B4-BE49-F238E27FC236}">
                      <a16:creationId xmlns:a16="http://schemas.microsoft.com/office/drawing/2014/main" id="{F71536E0-7983-F11E-E804-E8D8DBDCF5D5}"/>
                    </a:ext>
                  </a:extLst>
                </p:cNvPr>
                <p:cNvGrpSpPr/>
                <p:nvPr/>
              </p:nvGrpSpPr>
              <p:grpSpPr>
                <a:xfrm>
                  <a:off x="1020418" y="1330524"/>
                  <a:ext cx="5208101" cy="4248641"/>
                  <a:chOff x="781403" y="2152159"/>
                  <a:chExt cx="5208566" cy="4248641"/>
                </a:xfrm>
              </p:grpSpPr>
              <p:cxnSp>
                <p:nvCxnSpPr>
                  <p:cNvPr id="50" name="رابط كسهم مستقيم 49">
                    <a:extLst>
                      <a:ext uri="{FF2B5EF4-FFF2-40B4-BE49-F238E27FC236}">
                        <a16:creationId xmlns:a16="http://schemas.microsoft.com/office/drawing/2014/main" id="{28303EDB-054E-940A-7754-18A1E9F1A6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1403" y="4200884"/>
                    <a:ext cx="4718194" cy="0"/>
                  </a:xfrm>
                  <a:prstGeom prst="straightConnector1">
                    <a:avLst/>
                  </a:prstGeom>
                  <a:ln w="19050"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رابط كسهم مستقيم 50">
                    <a:extLst>
                      <a:ext uri="{FF2B5EF4-FFF2-40B4-BE49-F238E27FC236}">
                        <a16:creationId xmlns:a16="http://schemas.microsoft.com/office/drawing/2014/main" id="{7CB07018-11D7-C2B6-D584-199E70B68A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6972" y="2438400"/>
                    <a:ext cx="0" cy="3962400"/>
                  </a:xfrm>
                  <a:prstGeom prst="straightConnector1">
                    <a:avLst/>
                  </a:prstGeom>
                  <a:ln w="19050"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رابط مستقيم 51">
                    <a:extLst>
                      <a:ext uri="{FF2B5EF4-FFF2-40B4-BE49-F238E27FC236}">
                        <a16:creationId xmlns:a16="http://schemas.microsoft.com/office/drawing/2014/main" id="{50A31AE9-D24E-13A2-FEAE-6F220A8A07BC}"/>
                      </a:ext>
                    </a:extLst>
                  </p:cNvPr>
                  <p:cNvCxnSpPr/>
                  <p:nvPr/>
                </p:nvCxnSpPr>
                <p:spPr>
                  <a:xfrm>
                    <a:off x="3902551" y="4051753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رابط مستقيم 52">
                    <a:extLst>
                      <a:ext uri="{FF2B5EF4-FFF2-40B4-BE49-F238E27FC236}">
                        <a16:creationId xmlns:a16="http://schemas.microsoft.com/office/drawing/2014/main" id="{C9654AEC-62A6-D4A0-7BB4-241D8E0BE6C9}"/>
                      </a:ext>
                    </a:extLst>
                  </p:cNvPr>
                  <p:cNvCxnSpPr/>
                  <p:nvPr/>
                </p:nvCxnSpPr>
                <p:spPr>
                  <a:xfrm>
                    <a:off x="4461680" y="4065005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رابط مستقيم 53">
                    <a:extLst>
                      <a:ext uri="{FF2B5EF4-FFF2-40B4-BE49-F238E27FC236}">
                        <a16:creationId xmlns:a16="http://schemas.microsoft.com/office/drawing/2014/main" id="{2A072F5A-0792-291E-FAF0-7C2FBCE53534}"/>
                      </a:ext>
                    </a:extLst>
                  </p:cNvPr>
                  <p:cNvCxnSpPr/>
                  <p:nvPr/>
                </p:nvCxnSpPr>
                <p:spPr>
                  <a:xfrm>
                    <a:off x="5153342" y="4065005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مربع نص 54">
                        <a:extLst>
                          <a:ext uri="{FF2B5EF4-FFF2-40B4-BE49-F238E27FC236}">
                            <a16:creationId xmlns:a16="http://schemas.microsoft.com/office/drawing/2014/main" id="{F2A53C44-AA91-7354-9245-B5126FC970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40044" y="4288319"/>
                        <a:ext cx="2849925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°   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°    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𝟐𝟕𝟎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m:oMathPara>
                        </a14:m>
                        <a:endParaRPr lang="ar-SA" sz="2000" b="1" dirty="0"/>
                      </a:p>
                    </p:txBody>
                  </p:sp>
                </mc:Choice>
                <mc:Fallback xmlns="">
                  <p:sp>
                    <p:nvSpPr>
                      <p:cNvPr id="55" name="مربع نص 54">
                        <a:extLst>
                          <a:ext uri="{FF2B5EF4-FFF2-40B4-BE49-F238E27FC236}">
                            <a16:creationId xmlns:a16="http://schemas.microsoft.com/office/drawing/2014/main" id="{F2A53C44-AA91-7354-9245-B5126FC9702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40044" y="4288319"/>
                        <a:ext cx="2849925" cy="400110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مربع نص 55">
                        <a:extLst>
                          <a:ext uri="{FF2B5EF4-FFF2-40B4-BE49-F238E27FC236}">
                            <a16:creationId xmlns:a16="http://schemas.microsoft.com/office/drawing/2014/main" id="{4F34A2F7-B65F-6623-A7C3-294C2DECDD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46882" y="3738159"/>
                        <a:ext cx="39272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ar-SA" sz="2400" b="1" i="1" dirty="0"/>
                      </a:p>
                    </p:txBody>
                  </p:sp>
                </mc:Choice>
                <mc:Fallback xmlns="">
                  <p:sp>
                    <p:nvSpPr>
                      <p:cNvPr id="56" name="مربع نص 55">
                        <a:extLst>
                          <a:ext uri="{FF2B5EF4-FFF2-40B4-BE49-F238E27FC236}">
                            <a16:creationId xmlns:a16="http://schemas.microsoft.com/office/drawing/2014/main" id="{4F34A2F7-B65F-6623-A7C3-294C2DECDDE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46882" y="3738159"/>
                        <a:ext cx="392726" cy="461665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r="-1562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مربع نص 56">
                        <a:extLst>
                          <a:ext uri="{FF2B5EF4-FFF2-40B4-BE49-F238E27FC236}">
                            <a16:creationId xmlns:a16="http://schemas.microsoft.com/office/drawing/2014/main" id="{F7790017-6996-F35E-1653-ECD1CABE17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78263" y="2152159"/>
                        <a:ext cx="39272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oMath>
                          </m:oMathPara>
                        </a14:m>
                        <a:endParaRPr lang="ar-SA" sz="2800" b="1" dirty="0">
                          <a:latin typeface="Congenial" panose="020B0604020202020204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7" name="مربع نص 56">
                        <a:extLst>
                          <a:ext uri="{FF2B5EF4-FFF2-40B4-BE49-F238E27FC236}">
                            <a16:creationId xmlns:a16="http://schemas.microsoft.com/office/drawing/2014/main" id="{F7790017-6996-F35E-1653-ECD1CABE17E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78263" y="2152159"/>
                        <a:ext cx="392726" cy="523220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مربع نص 57">
                        <a:extLst>
                          <a:ext uri="{FF2B5EF4-FFF2-40B4-BE49-F238E27FC236}">
                            <a16:creationId xmlns:a16="http://schemas.microsoft.com/office/drawing/2014/main" id="{C0FED6B8-8198-5270-9B32-CB39CE5884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58901" y="4158895"/>
                        <a:ext cx="39272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oMath>
                          </m:oMathPara>
                        </a14:m>
                        <a:endParaRPr lang="ar-SA" sz="2400" b="1" i="1" dirty="0">
                          <a:latin typeface="Congenial" panose="020B0604020202020204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8" name="مربع نص 57">
                        <a:extLst>
                          <a:ext uri="{FF2B5EF4-FFF2-40B4-BE49-F238E27FC236}">
                            <a16:creationId xmlns:a16="http://schemas.microsoft.com/office/drawing/2014/main" id="{C0FED6B8-8198-5270-9B32-CB39CE58841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58901" y="4158895"/>
                        <a:ext cx="392726" cy="461665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r="-12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مربع نص 58">
                        <a:extLst>
                          <a:ext uri="{FF2B5EF4-FFF2-40B4-BE49-F238E27FC236}">
                            <a16:creationId xmlns:a16="http://schemas.microsoft.com/office/drawing/2014/main" id="{D13E72F1-CF18-2CD2-5D80-C774E1CAF7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93487" y="4279533"/>
                        <a:ext cx="7952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m:oMathPara>
                        </a14:m>
                        <a:endParaRPr lang="ar-SA" sz="2000" b="1" dirty="0"/>
                      </a:p>
                    </p:txBody>
                  </p:sp>
                </mc:Choice>
                <mc:Fallback xmlns="">
                  <p:sp>
                    <p:nvSpPr>
                      <p:cNvPr id="59" name="مربع نص 58">
                        <a:extLst>
                          <a:ext uri="{FF2B5EF4-FFF2-40B4-BE49-F238E27FC236}">
                            <a16:creationId xmlns:a16="http://schemas.microsoft.com/office/drawing/2014/main" id="{D13E72F1-CF18-2CD2-5D80-C774E1CAF73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93487" y="4279533"/>
                        <a:ext cx="795200" cy="400110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0" name="رابط مستقيم 59">
                    <a:extLst>
                      <a:ext uri="{FF2B5EF4-FFF2-40B4-BE49-F238E27FC236}">
                        <a16:creationId xmlns:a16="http://schemas.microsoft.com/office/drawing/2014/main" id="{F95D3234-B2A8-9357-95E5-76258AAFE7C8}"/>
                      </a:ext>
                    </a:extLst>
                  </p:cNvPr>
                  <p:cNvCxnSpPr/>
                  <p:nvPr/>
                </p:nvCxnSpPr>
                <p:spPr>
                  <a:xfrm>
                    <a:off x="1171961" y="4014327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رابط مستقيم 60">
                    <a:extLst>
                      <a:ext uri="{FF2B5EF4-FFF2-40B4-BE49-F238E27FC236}">
                        <a16:creationId xmlns:a16="http://schemas.microsoft.com/office/drawing/2014/main" id="{7456F185-6923-C0EF-DB83-2AC2A4863920}"/>
                      </a:ext>
                    </a:extLst>
                  </p:cNvPr>
                  <p:cNvCxnSpPr/>
                  <p:nvPr/>
                </p:nvCxnSpPr>
                <p:spPr>
                  <a:xfrm>
                    <a:off x="1863623" y="4014327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رابط مستقيم 61">
                    <a:extLst>
                      <a:ext uri="{FF2B5EF4-FFF2-40B4-BE49-F238E27FC236}">
                        <a16:creationId xmlns:a16="http://schemas.microsoft.com/office/drawing/2014/main" id="{059AFD36-6E33-2B4D-982F-01B7CE3A04AF}"/>
                      </a:ext>
                    </a:extLst>
                  </p:cNvPr>
                  <p:cNvCxnSpPr/>
                  <p:nvPr/>
                </p:nvCxnSpPr>
                <p:spPr>
                  <a:xfrm>
                    <a:off x="2475766" y="4001075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مربع نص 65">
                      <a:extLst>
                        <a:ext uri="{FF2B5EF4-FFF2-40B4-BE49-F238E27FC236}">
                          <a16:creationId xmlns:a16="http://schemas.microsoft.com/office/drawing/2014/main" id="{7BEF8B75-A037-6AE9-BC0A-638FD7F953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4000" y="3424768"/>
                      <a:ext cx="8680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ar-SA" sz="2000" b="1" dirty="0"/>
                    </a:p>
                  </p:txBody>
                </p:sp>
              </mc:Choice>
              <mc:Fallback xmlns="">
                <p:sp>
                  <p:nvSpPr>
                    <p:cNvPr id="66" name="مربع نص 65">
                      <a:extLst>
                        <a:ext uri="{FF2B5EF4-FFF2-40B4-BE49-F238E27FC236}">
                          <a16:creationId xmlns:a16="http://schemas.microsoft.com/office/drawing/2014/main" id="{7BEF8B75-A037-6AE9-BC0A-638FD7F953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4000" y="3424768"/>
                      <a:ext cx="868016" cy="40011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r="-63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مربع نص 66">
                    <a:extLst>
                      <a:ext uri="{FF2B5EF4-FFF2-40B4-BE49-F238E27FC236}">
                        <a16:creationId xmlns:a16="http://schemas.microsoft.com/office/drawing/2014/main" id="{C7DDAACF-AB5A-A495-2D54-C980BB326468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65" y="3411516"/>
                    <a:ext cx="10137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𝟐𝟕𝟎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 xmlns="">
              <p:sp>
                <p:nvSpPr>
                  <p:cNvPr id="67" name="مربع نص 66">
                    <a:extLst>
                      <a:ext uri="{FF2B5EF4-FFF2-40B4-BE49-F238E27FC236}">
                        <a16:creationId xmlns:a16="http://schemas.microsoft.com/office/drawing/2014/main" id="{C7DDAACF-AB5A-A495-2D54-C980BB326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365" y="3411516"/>
                    <a:ext cx="1013790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6AE4E6BA-3E4C-68BC-9340-49DCE52BCDE0}"/>
              </a:ext>
            </a:extLst>
          </p:cNvPr>
          <p:cNvGrpSpPr/>
          <p:nvPr/>
        </p:nvGrpSpPr>
        <p:grpSpPr>
          <a:xfrm>
            <a:off x="1404730" y="1517375"/>
            <a:ext cx="3988904" cy="3969026"/>
            <a:chOff x="1404730" y="1517375"/>
            <a:chExt cx="3988904" cy="3969026"/>
          </a:xfrm>
        </p:grpSpPr>
        <p:cxnSp>
          <p:nvCxnSpPr>
            <p:cNvPr id="70" name="رابط كسهم مستقيم 69">
              <a:extLst>
                <a:ext uri="{FF2B5EF4-FFF2-40B4-BE49-F238E27FC236}">
                  <a16:creationId xmlns:a16="http://schemas.microsoft.com/office/drawing/2014/main" id="{67CAB408-6566-EF94-14E2-8C84865FF735}"/>
                </a:ext>
              </a:extLst>
            </p:cNvPr>
            <p:cNvCxnSpPr>
              <a:cxnSpLocks/>
            </p:cNvCxnSpPr>
            <p:nvPr/>
          </p:nvCxnSpPr>
          <p:spPr>
            <a:xfrm>
              <a:off x="4141304" y="1517375"/>
              <a:ext cx="0" cy="380999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رابط كسهم مستقيم 70">
              <a:extLst>
                <a:ext uri="{FF2B5EF4-FFF2-40B4-BE49-F238E27FC236}">
                  <a16:creationId xmlns:a16="http://schemas.microsoft.com/office/drawing/2014/main" id="{7A058794-AEF1-7622-D022-3ABEF739BC25}"/>
                </a:ext>
              </a:extLst>
            </p:cNvPr>
            <p:cNvCxnSpPr>
              <a:cxnSpLocks/>
            </p:cNvCxnSpPr>
            <p:nvPr/>
          </p:nvCxnSpPr>
          <p:spPr>
            <a:xfrm>
              <a:off x="5393634" y="1709532"/>
              <a:ext cx="0" cy="359133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رابط كسهم مستقيم 71">
              <a:extLst>
                <a:ext uri="{FF2B5EF4-FFF2-40B4-BE49-F238E27FC236}">
                  <a16:creationId xmlns:a16="http://schemas.microsoft.com/office/drawing/2014/main" id="{21D8036E-DCA0-7820-E448-236600C8C948}"/>
                </a:ext>
              </a:extLst>
            </p:cNvPr>
            <p:cNvCxnSpPr>
              <a:cxnSpLocks/>
            </p:cNvCxnSpPr>
            <p:nvPr/>
          </p:nvCxnSpPr>
          <p:spPr>
            <a:xfrm>
              <a:off x="1404730" y="1895062"/>
              <a:ext cx="0" cy="359133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كسهم مستقيم 72">
              <a:extLst>
                <a:ext uri="{FF2B5EF4-FFF2-40B4-BE49-F238E27FC236}">
                  <a16:creationId xmlns:a16="http://schemas.microsoft.com/office/drawing/2014/main" id="{375A312E-9151-D047-7E8A-760BD3757D10}"/>
                </a:ext>
              </a:extLst>
            </p:cNvPr>
            <p:cNvCxnSpPr>
              <a:cxnSpLocks/>
            </p:cNvCxnSpPr>
            <p:nvPr/>
          </p:nvCxnSpPr>
          <p:spPr>
            <a:xfrm>
              <a:off x="2729947" y="1696279"/>
              <a:ext cx="0" cy="359133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مخطط انسيابي: محطة طرفية 80">
            <a:extLst>
              <a:ext uri="{FF2B5EF4-FFF2-40B4-BE49-F238E27FC236}">
                <a16:creationId xmlns:a16="http://schemas.microsoft.com/office/drawing/2014/main" id="{6E986E33-0EB4-6EA8-E976-BA78462F78F5}"/>
              </a:ext>
            </a:extLst>
          </p:cNvPr>
          <p:cNvSpPr/>
          <p:nvPr/>
        </p:nvSpPr>
        <p:spPr>
          <a:xfrm>
            <a:off x="9316279" y="596350"/>
            <a:ext cx="1709820" cy="649356"/>
          </a:xfrm>
          <a:prstGeom prst="flowChartTerminator">
            <a:avLst/>
          </a:prstGeom>
          <a:solidFill>
            <a:srgbClr val="F39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DD55FA30-7D6C-9FC0-843D-EF32D1D7E4AD}"/>
              </a:ext>
            </a:extLst>
          </p:cNvPr>
          <p:cNvGrpSpPr/>
          <p:nvPr/>
        </p:nvGrpSpPr>
        <p:grpSpPr>
          <a:xfrm>
            <a:off x="-2033828" y="-1113657"/>
            <a:ext cx="8410680" cy="7426916"/>
            <a:chOff x="-2033828" y="-1113657"/>
            <a:chExt cx="8410680" cy="7426916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2A7EDD75-F42D-FCC7-42B0-29BC45E2EC1C}"/>
                </a:ext>
              </a:extLst>
            </p:cNvPr>
            <p:cNvGrpSpPr/>
            <p:nvPr/>
          </p:nvGrpSpPr>
          <p:grpSpPr>
            <a:xfrm>
              <a:off x="-2033828" y="-1113657"/>
              <a:ext cx="8410680" cy="7426916"/>
              <a:chOff x="-2047080" y="-1087153"/>
              <a:chExt cx="8410680" cy="7426916"/>
            </a:xfrm>
          </p:grpSpPr>
          <p:grpSp>
            <p:nvGrpSpPr>
              <p:cNvPr id="78" name="مجموعة 77">
                <a:extLst>
                  <a:ext uri="{FF2B5EF4-FFF2-40B4-BE49-F238E27FC236}">
                    <a16:creationId xmlns:a16="http://schemas.microsoft.com/office/drawing/2014/main" id="{2AE5F7B9-857F-9431-31C3-E6787246B5A8}"/>
                  </a:ext>
                </a:extLst>
              </p:cNvPr>
              <p:cNvGrpSpPr/>
              <p:nvPr/>
            </p:nvGrpSpPr>
            <p:grpSpPr>
              <a:xfrm>
                <a:off x="859107" y="-368822"/>
                <a:ext cx="5504493" cy="6593441"/>
                <a:chOff x="580811" y="-342317"/>
                <a:chExt cx="5504493" cy="6593441"/>
              </a:xfrm>
            </p:grpSpPr>
            <p:sp>
              <p:nvSpPr>
                <p:cNvPr id="79" name="قوس 78">
                  <a:extLst>
                    <a:ext uri="{FF2B5EF4-FFF2-40B4-BE49-F238E27FC236}">
                      <a16:creationId xmlns:a16="http://schemas.microsoft.com/office/drawing/2014/main" id="{829068AB-121A-54F6-5AC7-79D856AF46ED}"/>
                    </a:ext>
                  </a:extLst>
                </p:cNvPr>
                <p:cNvSpPr/>
                <p:nvPr/>
              </p:nvSpPr>
              <p:spPr>
                <a:xfrm rot="17936174" flipV="1">
                  <a:off x="379839" y="-141345"/>
                  <a:ext cx="4720228" cy="4318283"/>
                </a:xfrm>
                <a:prstGeom prst="arc">
                  <a:avLst>
                    <a:gd name="adj1" fmla="val 15477701"/>
                    <a:gd name="adj2" fmla="val 18291604"/>
                  </a:avLst>
                </a:prstGeom>
                <a:ln w="28575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قوس 79">
                  <a:extLst>
                    <a:ext uri="{FF2B5EF4-FFF2-40B4-BE49-F238E27FC236}">
                      <a16:creationId xmlns:a16="http://schemas.microsoft.com/office/drawing/2014/main" id="{E6F324D6-27B8-32D1-14E8-2472820A23D0}"/>
                    </a:ext>
                  </a:extLst>
                </p:cNvPr>
                <p:cNvSpPr/>
                <p:nvPr/>
              </p:nvSpPr>
              <p:spPr>
                <a:xfrm rot="6649554" flipV="1">
                  <a:off x="3042262" y="3208082"/>
                  <a:ext cx="4146614" cy="1939470"/>
                </a:xfrm>
                <a:prstGeom prst="arc">
                  <a:avLst>
                    <a:gd name="adj1" fmla="val 14609847"/>
                    <a:gd name="adj2" fmla="val 20239266"/>
                  </a:avLst>
                </a:prstGeom>
                <a:ln w="28575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مجموعة 5">
                <a:extLst>
                  <a:ext uri="{FF2B5EF4-FFF2-40B4-BE49-F238E27FC236}">
                    <a16:creationId xmlns:a16="http://schemas.microsoft.com/office/drawing/2014/main" id="{3EE144B4-BD29-F5A7-2F74-A8674949C6BB}"/>
                  </a:ext>
                </a:extLst>
              </p:cNvPr>
              <p:cNvGrpSpPr/>
              <p:nvPr/>
            </p:nvGrpSpPr>
            <p:grpSpPr>
              <a:xfrm>
                <a:off x="-2047080" y="-1087153"/>
                <a:ext cx="7410539" cy="7426916"/>
                <a:chOff x="-1020037" y="-1040770"/>
                <a:chExt cx="7410539" cy="7426916"/>
              </a:xfrm>
            </p:grpSpPr>
            <p:sp>
              <p:nvSpPr>
                <p:cNvPr id="8" name="قوس 7">
                  <a:extLst>
                    <a:ext uri="{FF2B5EF4-FFF2-40B4-BE49-F238E27FC236}">
                      <a16:creationId xmlns:a16="http://schemas.microsoft.com/office/drawing/2014/main" id="{D891C28B-D9CA-CB7E-41AA-E76B3740FD9E}"/>
                    </a:ext>
                  </a:extLst>
                </p:cNvPr>
                <p:cNvSpPr/>
                <p:nvPr/>
              </p:nvSpPr>
              <p:spPr>
                <a:xfrm rot="18278230" flipV="1">
                  <a:off x="-320340" y="-1740467"/>
                  <a:ext cx="4835354" cy="6234748"/>
                </a:xfrm>
                <a:prstGeom prst="arc">
                  <a:avLst>
                    <a:gd name="adj1" fmla="val 15728301"/>
                    <a:gd name="adj2" fmla="val 17974209"/>
                  </a:avLst>
                </a:prstGeom>
                <a:ln w="28575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قوس 8">
                  <a:extLst>
                    <a:ext uri="{FF2B5EF4-FFF2-40B4-BE49-F238E27FC236}">
                      <a16:creationId xmlns:a16="http://schemas.microsoft.com/office/drawing/2014/main" id="{E9A9C450-FEE9-987E-10AB-D291093FEF7C}"/>
                    </a:ext>
                  </a:extLst>
                </p:cNvPr>
                <p:cNvSpPr/>
                <p:nvPr/>
              </p:nvSpPr>
              <p:spPr>
                <a:xfrm rot="6965678" flipV="1">
                  <a:off x="3204197" y="3199842"/>
                  <a:ext cx="4028539" cy="2344070"/>
                </a:xfrm>
                <a:prstGeom prst="arc">
                  <a:avLst>
                    <a:gd name="adj1" fmla="val 14831245"/>
                    <a:gd name="adj2" fmla="val 19806623"/>
                  </a:avLst>
                </a:prstGeom>
                <a:ln w="28575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6848942A-206F-118E-4911-1733AE86826A}"/>
                </a:ext>
              </a:extLst>
            </p:cNvPr>
            <p:cNvGrpSpPr/>
            <p:nvPr/>
          </p:nvGrpSpPr>
          <p:grpSpPr>
            <a:xfrm>
              <a:off x="-146608" y="818880"/>
              <a:ext cx="4143722" cy="5468426"/>
              <a:chOff x="2059878" y="944775"/>
              <a:chExt cx="4143722" cy="5468426"/>
            </a:xfrm>
          </p:grpSpPr>
          <p:sp>
            <p:nvSpPr>
              <p:cNvPr id="12" name="قوس 11">
                <a:extLst>
                  <a:ext uri="{FF2B5EF4-FFF2-40B4-BE49-F238E27FC236}">
                    <a16:creationId xmlns:a16="http://schemas.microsoft.com/office/drawing/2014/main" id="{4E0F18D1-C6A3-621D-BE6B-28316736B916}"/>
                  </a:ext>
                </a:extLst>
              </p:cNvPr>
              <p:cNvSpPr/>
              <p:nvPr/>
            </p:nvSpPr>
            <p:spPr>
              <a:xfrm rot="17995531" flipV="1">
                <a:off x="1813113" y="1191540"/>
                <a:ext cx="3163179" cy="2669650"/>
              </a:xfrm>
              <a:prstGeom prst="arc">
                <a:avLst>
                  <a:gd name="adj1" fmla="val 15179206"/>
                  <a:gd name="adj2" fmla="val 19292197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قوس 12">
                <a:extLst>
                  <a:ext uri="{FF2B5EF4-FFF2-40B4-BE49-F238E27FC236}">
                    <a16:creationId xmlns:a16="http://schemas.microsoft.com/office/drawing/2014/main" id="{07914B64-B3F6-0C9D-8A38-07EBD99229C1}"/>
                  </a:ext>
                </a:extLst>
              </p:cNvPr>
              <p:cNvSpPr/>
              <p:nvPr/>
            </p:nvSpPr>
            <p:spPr>
              <a:xfrm rot="6933179" flipV="1">
                <a:off x="3109732" y="3319334"/>
                <a:ext cx="3938047" cy="2249688"/>
              </a:xfrm>
              <a:prstGeom prst="arc">
                <a:avLst>
                  <a:gd name="adj1" fmla="val 14609847"/>
                  <a:gd name="adj2" fmla="val 20096116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AA38-57E9-024D-99C5-B857D91C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2EE808D-1525-8317-53AB-FFEB32F0A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C2B440-E3DE-E7CA-8DC3-00BC2F9C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05" y="760980"/>
            <a:ext cx="9190418" cy="53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7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CCD4-3072-1E67-7552-E81EA9FB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73B466B-127A-3A2D-800D-4534BC91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جدول 1">
                <a:extLst>
                  <a:ext uri="{FF2B5EF4-FFF2-40B4-BE49-F238E27FC236}">
                    <a16:creationId xmlns:a16="http://schemas.microsoft.com/office/drawing/2014/main" id="{E7C9BAD5-9FA8-5C97-5A89-B06AD2D29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366260"/>
                  </p:ext>
                </p:extLst>
              </p:nvPr>
            </p:nvGraphicFramePr>
            <p:xfrm>
              <a:off x="5579165" y="2424810"/>
              <a:ext cx="5428972" cy="37185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02142">
                      <a:extLst>
                        <a:ext uri="{9D8B030D-6E8A-4147-A177-3AD203B41FA5}">
                          <a16:colId xmlns:a16="http://schemas.microsoft.com/office/drawing/2014/main" val="189869449"/>
                        </a:ext>
                      </a:extLst>
                    </a:gridCol>
                    <a:gridCol w="1614047">
                      <a:extLst>
                        <a:ext uri="{9D8B030D-6E8A-4147-A177-3AD203B41FA5}">
                          <a16:colId xmlns:a16="http://schemas.microsoft.com/office/drawing/2014/main" val="2338130462"/>
                        </a:ext>
                      </a:extLst>
                    </a:gridCol>
                    <a:gridCol w="848138">
                      <a:extLst>
                        <a:ext uri="{9D8B030D-6E8A-4147-A177-3AD203B41FA5}">
                          <a16:colId xmlns:a16="http://schemas.microsoft.com/office/drawing/2014/main" val="4210064110"/>
                        </a:ext>
                      </a:extLst>
                    </a:gridCol>
                    <a:gridCol w="1064645">
                      <a:extLst>
                        <a:ext uri="{9D8B030D-6E8A-4147-A177-3AD203B41FA5}">
                          <a16:colId xmlns:a16="http://schemas.microsoft.com/office/drawing/2014/main" val="306746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800" b="1" i="0" u="none" strike="noStrike" kern="1200" cap="none" spc="0" normalizeH="0" baseline="0" noProof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(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𝛉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  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𝐲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oMath>
                          </a14:m>
                          <a:r>
                            <a:rPr kumimoji="0" lang="en-US" sz="2800" b="1" i="0" u="none" strike="noStrike" kern="1200" cap="none" spc="0" normalizeH="0" baseline="0" noProof="0" dirty="0">
                              <a:ln w="0"/>
                              <a:solidFill>
                                <a:srgbClr val="FFFFFF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  </a:t>
                          </a:r>
                          <a:endParaRPr lang="ar-SA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ar-SA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𝐜𝐬𝐜𝟐</m:t>
                                </m:r>
                                <m:r>
                                  <a:rPr kumimoji="0" lang="en-US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8C3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>
                              <a:ln w="0"/>
                              <a:solidFill>
                                <a:srgbClr val="FFFFFF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1" i="1" u="none" strike="noStrike" kern="1200" cap="none" spc="0" normalizeH="0" baseline="0" noProof="0" smtClean="0">
                                  <a:ln w="0"/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𝜽</m:t>
                              </m:r>
                            </m:oMath>
                          </a14:m>
                          <a:endParaRPr lang="ar-SA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8C3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512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      ,      </m:t>
                                </m:r>
                                <m:r>
                                  <a:rPr lang="en-US" sz="2400" b="0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ar-SA" sz="24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</a:t>
                          </a:r>
                          <a:endParaRPr lang="ar-SA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0554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         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SA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𝟗𝟎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r>
                            <a:rPr lang="ar-SA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13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       ,     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ar-SA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ar-SA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𝟏𝟖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° 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</a:t>
                          </a:r>
                          <a:endParaRPr lang="ar-SA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298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          ,  )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SA" b="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ar-SA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𝟐𝟕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° </m:t>
                              </m:r>
                            </m:oMath>
                          </a14:m>
                          <a:r>
                            <a:rPr kumimoji="0" lang="en-US" sz="2400" b="1" i="0" u="none" strike="noStrike" kern="1200" cap="none" spc="0" normalizeH="0" baseline="0" noProof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556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        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ar-SA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ar-SA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𝟑𝟔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kern="1200" cap="none" spc="0" normalizeH="0" baseline="0" noProof="0" dirty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° </m:t>
                              </m:r>
                            </m:oMath>
                          </a14:m>
                          <a:r>
                            <a:rPr kumimoji="0" lang="en-US" sz="2400" b="1" i="0" u="none" strike="noStrike" kern="1200" cap="none" spc="0" normalizeH="0" baseline="0" noProof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8269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          </m:t>
                                </m:r>
                                <m:r>
                                  <a:rPr kumimoji="0" lang="en-US" sz="24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) </m:t>
                                </m:r>
                              </m:oMath>
                            </m:oMathPara>
                          </a14:m>
                          <a:endParaRPr lang="ar-SA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SA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𝟒𝟓</m:t>
                                </m:r>
                                <m:r>
                                  <a:rPr kumimoji="0" lang="en-US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° </m:t>
                                </m:r>
                              </m:oMath>
                            </m:oMathPara>
                          </a14:m>
                          <a:endParaRPr lang="ar-SA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474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       ,     ) </m:t>
                                </m:r>
                              </m:oMath>
                            </m:oMathPara>
                          </a14:m>
                          <a:endParaRPr lang="ar-SA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SA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𝟓𝟒</m:t>
                                </m:r>
                                <m:r>
                                  <a:rPr kumimoji="0" lang="en-US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kern="1200" cap="none" spc="0" normalizeH="0" baseline="0" noProof="0" dirty="0" smtClean="0">
                                    <a:ln w="0"/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° </m:t>
                                </m:r>
                              </m:oMath>
                            </m:oMathPara>
                          </a14:m>
                          <a:endParaRPr lang="ar-SA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4092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جدول 1">
                <a:extLst>
                  <a:ext uri="{FF2B5EF4-FFF2-40B4-BE49-F238E27FC236}">
                    <a16:creationId xmlns:a16="http://schemas.microsoft.com/office/drawing/2014/main" id="{E7C9BAD5-9FA8-5C97-5A89-B06AD2D29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366260"/>
                  </p:ext>
                </p:extLst>
              </p:nvPr>
            </p:nvGraphicFramePr>
            <p:xfrm>
              <a:off x="5579165" y="2424810"/>
              <a:ext cx="5428972" cy="37185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02142">
                      <a:extLst>
                        <a:ext uri="{9D8B030D-6E8A-4147-A177-3AD203B41FA5}">
                          <a16:colId xmlns:a16="http://schemas.microsoft.com/office/drawing/2014/main" val="189869449"/>
                        </a:ext>
                      </a:extLst>
                    </a:gridCol>
                    <a:gridCol w="1614047">
                      <a:extLst>
                        <a:ext uri="{9D8B030D-6E8A-4147-A177-3AD203B41FA5}">
                          <a16:colId xmlns:a16="http://schemas.microsoft.com/office/drawing/2014/main" val="2338130462"/>
                        </a:ext>
                      </a:extLst>
                    </a:gridCol>
                    <a:gridCol w="848138">
                      <a:extLst>
                        <a:ext uri="{9D8B030D-6E8A-4147-A177-3AD203B41FA5}">
                          <a16:colId xmlns:a16="http://schemas.microsoft.com/office/drawing/2014/main" val="4210064110"/>
                        </a:ext>
                      </a:extLst>
                    </a:gridCol>
                    <a:gridCol w="1064645">
                      <a:extLst>
                        <a:ext uri="{9D8B030D-6E8A-4147-A177-3AD203B41FA5}">
                          <a16:colId xmlns:a16="http://schemas.microsoft.com/office/drawing/2014/main" val="3067466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12941" r="-186218" b="-63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8113" t="-12941" r="-119245" b="-63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5827" t="-12941" r="-127338" b="-63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12941" r="-1143" b="-63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5122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128000" r="-186218" b="-62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128000" r="-1143" b="-62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05549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228000" r="-186218" b="-52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228000" r="-1143" b="-52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137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323684" r="-186218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323684" r="-1143" b="-41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2981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429333" r="-186218" b="-3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429333" r="-1143" b="-3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556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529333" r="-186218" b="-2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529333" r="-1143" b="-2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82698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629333" r="-186218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629333" r="-1143" b="-1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4742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1" t="-729333" r="-186218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F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9714" t="-729333" r="-1143" b="-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409201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596ADF7-8EA9-AEB8-FAEF-552AA8F80E12}"/>
              </a:ext>
            </a:extLst>
          </p:cNvPr>
          <p:cNvGrpSpPr/>
          <p:nvPr/>
        </p:nvGrpSpPr>
        <p:grpSpPr>
          <a:xfrm>
            <a:off x="655982" y="1750240"/>
            <a:ext cx="4882917" cy="3590385"/>
            <a:chOff x="748748" y="1246659"/>
            <a:chExt cx="4882917" cy="3590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مربع نص 5">
                  <a:extLst>
                    <a:ext uri="{FF2B5EF4-FFF2-40B4-BE49-F238E27FC236}">
                      <a16:creationId xmlns:a16="http://schemas.microsoft.com/office/drawing/2014/main" id="{D5658B28-16B9-4F5A-E623-E8CD57C6BBA3}"/>
                    </a:ext>
                  </a:extLst>
                </p:cNvPr>
                <p:cNvSpPr txBox="1"/>
                <p:nvPr/>
              </p:nvSpPr>
              <p:spPr>
                <a:xfrm>
                  <a:off x="808382" y="2319130"/>
                  <a:ext cx="675861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ar-SA" sz="2400" b="1" dirty="0"/>
                </a:p>
              </p:txBody>
            </p:sp>
          </mc:Choice>
          <mc:Fallback xmlns="">
            <p:sp>
              <p:nvSpPr>
                <p:cNvPr id="6" name="مربع نص 5">
                  <a:extLst>
                    <a:ext uri="{FF2B5EF4-FFF2-40B4-BE49-F238E27FC236}">
                      <a16:creationId xmlns:a16="http://schemas.microsoft.com/office/drawing/2014/main" id="{D5658B28-16B9-4F5A-E623-E8CD57C6B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82" y="2319130"/>
                  <a:ext cx="6758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EC3BB006-604D-CF47-8D32-4855A4797BFC}"/>
                </a:ext>
              </a:extLst>
            </p:cNvPr>
            <p:cNvGrpSpPr/>
            <p:nvPr/>
          </p:nvGrpSpPr>
          <p:grpSpPr>
            <a:xfrm>
              <a:off x="748748" y="1246659"/>
              <a:ext cx="4882917" cy="3590385"/>
              <a:chOff x="722243" y="1286416"/>
              <a:chExt cx="4882917" cy="3590385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8428A61F-8924-275D-7863-3FCFEFF2FF31}"/>
                  </a:ext>
                </a:extLst>
              </p:cNvPr>
              <p:cNvGrpSpPr/>
              <p:nvPr/>
            </p:nvGrpSpPr>
            <p:grpSpPr>
              <a:xfrm>
                <a:off x="980661" y="1286416"/>
                <a:ext cx="4624499" cy="3590385"/>
                <a:chOff x="1378736" y="2499208"/>
                <a:chExt cx="4624499" cy="3590385"/>
              </a:xfrm>
            </p:grpSpPr>
            <p:grpSp>
              <p:nvGrpSpPr>
                <p:cNvPr id="10" name="مجموعة 9">
                  <a:extLst>
                    <a:ext uri="{FF2B5EF4-FFF2-40B4-BE49-F238E27FC236}">
                      <a16:creationId xmlns:a16="http://schemas.microsoft.com/office/drawing/2014/main" id="{16E7F1D1-3BFA-4ECE-7164-871BE8E46038}"/>
                    </a:ext>
                  </a:extLst>
                </p:cNvPr>
                <p:cNvGrpSpPr/>
                <p:nvPr/>
              </p:nvGrpSpPr>
              <p:grpSpPr>
                <a:xfrm>
                  <a:off x="1378736" y="2499208"/>
                  <a:ext cx="4624499" cy="3590385"/>
                  <a:chOff x="1412718" y="2297609"/>
                  <a:chExt cx="4624499" cy="3590385"/>
                </a:xfrm>
              </p:grpSpPr>
              <p:cxnSp>
                <p:nvCxnSpPr>
                  <p:cNvPr id="13" name="رابط كسهم مستقيم 12">
                    <a:extLst>
                      <a:ext uri="{FF2B5EF4-FFF2-40B4-BE49-F238E27FC236}">
                        <a16:creationId xmlns:a16="http://schemas.microsoft.com/office/drawing/2014/main" id="{9CCA7809-CF39-4A26-2E47-AF0226C70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12718" y="4240640"/>
                    <a:ext cx="4306956" cy="0"/>
                  </a:xfrm>
                  <a:prstGeom prst="straightConnector1">
                    <a:avLst/>
                  </a:prstGeom>
                  <a:ln w="28575"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رابط كسهم مستقيم 13">
                    <a:extLst>
                      <a:ext uri="{FF2B5EF4-FFF2-40B4-BE49-F238E27FC236}">
                        <a16:creationId xmlns:a16="http://schemas.microsoft.com/office/drawing/2014/main" id="{F8A68AEA-B0A1-4545-3185-474DC84217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63623" y="2773734"/>
                    <a:ext cx="0" cy="3114260"/>
                  </a:xfrm>
                  <a:prstGeom prst="straightConnector1">
                    <a:avLst/>
                  </a:prstGeom>
                  <a:ln w="28575"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رابط مستقيم 14">
                    <a:extLst>
                      <a:ext uri="{FF2B5EF4-FFF2-40B4-BE49-F238E27FC236}">
                        <a16:creationId xmlns:a16="http://schemas.microsoft.com/office/drawing/2014/main" id="{7551FFD6-5A92-559E-C7D8-FD75572363A9}"/>
                      </a:ext>
                    </a:extLst>
                  </p:cNvPr>
                  <p:cNvCxnSpPr/>
                  <p:nvPr/>
                </p:nvCxnSpPr>
                <p:spPr>
                  <a:xfrm>
                    <a:off x="3488663" y="4080914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رابط مستقيم 15">
                    <a:extLst>
                      <a:ext uri="{FF2B5EF4-FFF2-40B4-BE49-F238E27FC236}">
                        <a16:creationId xmlns:a16="http://schemas.microsoft.com/office/drawing/2014/main" id="{91E6EE1F-9FC1-E97C-D5DE-4AB990ABD9DF}"/>
                      </a:ext>
                    </a:extLst>
                  </p:cNvPr>
                  <p:cNvCxnSpPr/>
                  <p:nvPr/>
                </p:nvCxnSpPr>
                <p:spPr>
                  <a:xfrm>
                    <a:off x="4063096" y="4064370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رابط مستقيم 16">
                    <a:extLst>
                      <a:ext uri="{FF2B5EF4-FFF2-40B4-BE49-F238E27FC236}">
                        <a16:creationId xmlns:a16="http://schemas.microsoft.com/office/drawing/2014/main" id="{369D6B98-E15A-6330-AB58-50027FCADBC5}"/>
                      </a:ext>
                    </a:extLst>
                  </p:cNvPr>
                  <p:cNvCxnSpPr/>
                  <p:nvPr/>
                </p:nvCxnSpPr>
                <p:spPr>
                  <a:xfrm>
                    <a:off x="5270573" y="4064369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مربع نص 17">
                        <a:extLst>
                          <a:ext uri="{FF2B5EF4-FFF2-40B4-BE49-F238E27FC236}">
                            <a16:creationId xmlns:a16="http://schemas.microsoft.com/office/drawing/2014/main" id="{50FDE231-346F-4171-BD74-70BD5202A6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05484" y="4298584"/>
                        <a:ext cx="4359965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°  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° 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𝟏𝟑𝟓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°  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° 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𝟐𝟐𝟓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° 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𝟐𝟕𝟎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° </m:t>
                              </m:r>
                            </m:oMath>
                          </m:oMathPara>
                        </a14:m>
                        <a:endParaRPr lang="ar-SA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مربع نص 17">
                        <a:extLst>
                          <a:ext uri="{FF2B5EF4-FFF2-40B4-BE49-F238E27FC236}">
                            <a16:creationId xmlns:a16="http://schemas.microsoft.com/office/drawing/2014/main" id="{50FDE231-346F-4171-BD74-70BD5202A6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05484" y="4298584"/>
                        <a:ext cx="4359965" cy="40011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مربع نص 18">
                    <a:extLst>
                      <a:ext uri="{FF2B5EF4-FFF2-40B4-BE49-F238E27FC236}">
                        <a16:creationId xmlns:a16="http://schemas.microsoft.com/office/drawing/2014/main" id="{AB5D6330-EC06-FAA5-95ED-42CF684E614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491" y="3963446"/>
                    <a:ext cx="39272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l-GR" sz="2400" b="1" i="1" dirty="0"/>
                      <a:t>θ</a:t>
                    </a:r>
                    <a:endParaRPr lang="ar-SA" sz="2400" b="1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مربع نص 19">
                        <a:extLst>
                          <a:ext uri="{FF2B5EF4-FFF2-40B4-BE49-F238E27FC236}">
                            <a16:creationId xmlns:a16="http://schemas.microsoft.com/office/drawing/2014/main" id="{F8D6D294-2F28-8C40-7C48-BDBCF996F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51589" y="2297609"/>
                        <a:ext cx="39272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oMath>
                          </m:oMathPara>
                        </a14:m>
                        <a:endParaRPr lang="ar-SA" sz="2400" b="1" dirty="0">
                          <a:latin typeface="Congenial" panose="020B0604020202020204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مربع نص 19">
                        <a:extLst>
                          <a:ext uri="{FF2B5EF4-FFF2-40B4-BE49-F238E27FC236}">
                            <a16:creationId xmlns:a16="http://schemas.microsoft.com/office/drawing/2014/main" id="{F8D6D294-2F28-8C40-7C48-BDBCF996F79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51589" y="2297609"/>
                        <a:ext cx="392726" cy="46166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r="-13846" b="-131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مربع نص 20">
                        <a:extLst>
                          <a:ext uri="{FF2B5EF4-FFF2-40B4-BE49-F238E27FC236}">
                            <a16:creationId xmlns:a16="http://schemas.microsoft.com/office/drawing/2014/main" id="{470ACD85-C19B-9341-7C6F-A04A06B384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93995" y="4171521"/>
                        <a:ext cx="39272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</m:t>
                              </m:r>
                            </m:oMath>
                          </m:oMathPara>
                        </a14:m>
                        <a:endParaRPr lang="ar-SA" b="1" i="1" dirty="0">
                          <a:latin typeface="Congenial" panose="020B0604020202020204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" name="مربع نص 20">
                        <a:extLst>
                          <a:ext uri="{FF2B5EF4-FFF2-40B4-BE49-F238E27FC236}">
                            <a16:creationId xmlns:a16="http://schemas.microsoft.com/office/drawing/2014/main" id="{470ACD85-C19B-9341-7C6F-A04A06B384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93995" y="4171521"/>
                        <a:ext cx="392726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r="-615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2" name="رابط مستقيم 21">
                    <a:extLst>
                      <a:ext uri="{FF2B5EF4-FFF2-40B4-BE49-F238E27FC236}">
                        <a16:creationId xmlns:a16="http://schemas.microsoft.com/office/drawing/2014/main" id="{B2F4C1D6-0E35-BD68-A160-3D92BAA9D60F}"/>
                      </a:ext>
                    </a:extLst>
                  </p:cNvPr>
                  <p:cNvCxnSpPr/>
                  <p:nvPr/>
                </p:nvCxnSpPr>
                <p:spPr>
                  <a:xfrm>
                    <a:off x="1863623" y="4014327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رابط مستقيم 22">
                    <a:extLst>
                      <a:ext uri="{FF2B5EF4-FFF2-40B4-BE49-F238E27FC236}">
                        <a16:creationId xmlns:a16="http://schemas.microsoft.com/office/drawing/2014/main" id="{F1922672-37DE-C3EB-5D59-A8365F5C0B4B}"/>
                      </a:ext>
                    </a:extLst>
                  </p:cNvPr>
                  <p:cNvCxnSpPr/>
                  <p:nvPr/>
                </p:nvCxnSpPr>
                <p:spPr>
                  <a:xfrm>
                    <a:off x="2379439" y="4070891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رابط مستقيم 23">
                    <a:extLst>
                      <a:ext uri="{FF2B5EF4-FFF2-40B4-BE49-F238E27FC236}">
                        <a16:creationId xmlns:a16="http://schemas.microsoft.com/office/drawing/2014/main" id="{DD75849B-2B6A-DDD3-BEB5-CEF0A07E2109}"/>
                      </a:ext>
                    </a:extLst>
                  </p:cNvPr>
                  <p:cNvCxnSpPr/>
                  <p:nvPr/>
                </p:nvCxnSpPr>
                <p:spPr>
                  <a:xfrm>
                    <a:off x="2959484" y="4070890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رابط مستقيم 24">
                    <a:extLst>
                      <a:ext uri="{FF2B5EF4-FFF2-40B4-BE49-F238E27FC236}">
                        <a16:creationId xmlns:a16="http://schemas.microsoft.com/office/drawing/2014/main" id="{C83F8A63-E99E-D185-7A78-717FC1870BDC}"/>
                      </a:ext>
                    </a:extLst>
                  </p:cNvPr>
                  <p:cNvCxnSpPr/>
                  <p:nvPr/>
                </p:nvCxnSpPr>
                <p:spPr>
                  <a:xfrm>
                    <a:off x="4649248" y="4056210"/>
                    <a:ext cx="0" cy="33996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رابط مستقيم 10">
                  <a:extLst>
                    <a:ext uri="{FF2B5EF4-FFF2-40B4-BE49-F238E27FC236}">
                      <a16:creationId xmlns:a16="http://schemas.microsoft.com/office/drawing/2014/main" id="{23D05CAC-099A-5A35-38CA-D14F628CC0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809135" y="3646356"/>
                  <a:ext cx="0" cy="33996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رابط مستقيم 11">
                  <a:extLst>
                    <a:ext uri="{FF2B5EF4-FFF2-40B4-BE49-F238E27FC236}">
                      <a16:creationId xmlns:a16="http://schemas.microsoft.com/office/drawing/2014/main" id="{D20DD643-6EC6-5934-69DA-F000F0CE5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835640" y="5051564"/>
                  <a:ext cx="0" cy="33996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مربع نص 8">
                    <a:extLst>
                      <a:ext uri="{FF2B5EF4-FFF2-40B4-BE49-F238E27FC236}">
                        <a16:creationId xmlns:a16="http://schemas.microsoft.com/office/drawing/2014/main" id="{8138E982-EC9E-B13D-95FA-6317395B552B}"/>
                      </a:ext>
                    </a:extLst>
                  </p:cNvPr>
                  <p:cNvSpPr txBox="1"/>
                  <p:nvPr/>
                </p:nvSpPr>
                <p:spPr>
                  <a:xfrm>
                    <a:off x="722243" y="3756991"/>
                    <a:ext cx="6758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ar-SA" sz="2400" b="1" dirty="0"/>
                  </a:p>
                </p:txBody>
              </p:sp>
            </mc:Choice>
            <mc:Fallback xmlns="">
              <p:sp>
                <p:nvSpPr>
                  <p:cNvPr id="9" name="مربع نص 8">
                    <a:extLst>
                      <a:ext uri="{FF2B5EF4-FFF2-40B4-BE49-F238E27FC236}">
                        <a16:creationId xmlns:a16="http://schemas.microsoft.com/office/drawing/2014/main" id="{8138E982-EC9E-B13D-95FA-6317395B55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243" y="3756991"/>
                    <a:ext cx="675861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1ECC9066-6C5C-13C1-14BF-21AA88D27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071" y="1172162"/>
            <a:ext cx="6263983" cy="948186"/>
          </a:xfrm>
          <a:prstGeom prst="rect">
            <a:avLst/>
          </a:prstGeom>
        </p:spPr>
      </p:pic>
      <p:sp>
        <p:nvSpPr>
          <p:cNvPr id="27" name="مخطط انسيابي: محطة طرفية 26">
            <a:extLst>
              <a:ext uri="{FF2B5EF4-FFF2-40B4-BE49-F238E27FC236}">
                <a16:creationId xmlns:a16="http://schemas.microsoft.com/office/drawing/2014/main" id="{9E4C6FDD-4C59-D69E-383F-323E52775E0F}"/>
              </a:ext>
            </a:extLst>
          </p:cNvPr>
          <p:cNvSpPr/>
          <p:nvPr/>
        </p:nvSpPr>
        <p:spPr>
          <a:xfrm>
            <a:off x="8130209" y="518983"/>
            <a:ext cx="3041665" cy="759851"/>
          </a:xfrm>
          <a:prstGeom prst="flowChartTerminator">
            <a:avLst/>
          </a:prstGeom>
          <a:solidFill>
            <a:srgbClr val="FF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</a:t>
            </a:r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فهمك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FDD4217-DCF9-C41A-5716-B51F5201F5EE}"/>
              </a:ext>
            </a:extLst>
          </p:cNvPr>
          <p:cNvSpPr/>
          <p:nvPr/>
        </p:nvSpPr>
        <p:spPr>
          <a:xfrm>
            <a:off x="4373218" y="1887285"/>
            <a:ext cx="68607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ملاحظة :  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قسمة الزوايا المعروفة على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التعويض في الدالة</a:t>
            </a:r>
            <a:endParaRPr kumimoji="0" lang="ar-SA" sz="2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70FE27CD-9B78-EC5E-FAA8-D7622964B4C8}"/>
                  </a:ext>
                </a:extLst>
              </p:cNvPr>
              <p:cNvSpPr txBox="1"/>
              <p:nvPr/>
            </p:nvSpPr>
            <p:spPr>
              <a:xfrm>
                <a:off x="2239616" y="1186072"/>
                <a:ext cx="2842595" cy="8013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طول</a:t>
                </a:r>
                <a:r>
                  <a:rPr lang="ar-SA" sz="2800" b="1" dirty="0"/>
                  <a:t> </a:t>
                </a:r>
                <a:r>
                  <a:rPr lang="ar-SA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الدورة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200" b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200" b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/>
                    </m:f>
                    <m:r>
                      <a:rPr lang="ar-SA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ar-SA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70FE27CD-9B78-EC5E-FAA8-D7622964B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16" y="1186072"/>
                <a:ext cx="2842595" cy="801310"/>
              </a:xfrm>
              <a:prstGeom prst="rect">
                <a:avLst/>
              </a:prstGeom>
              <a:blipFill>
                <a:blip r:embed="rId10"/>
                <a:stretch>
                  <a:fillRect r="-5567" b="-91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44965E1A-0948-A702-1564-C638D8A24079}"/>
                  </a:ext>
                </a:extLst>
              </p:cNvPr>
              <p:cNvSpPr txBox="1"/>
              <p:nvPr/>
            </p:nvSpPr>
            <p:spPr>
              <a:xfrm>
                <a:off x="1258960" y="1311961"/>
                <a:ext cx="13384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SA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44965E1A-0948-A702-1564-C638D8A2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60" y="1311961"/>
                <a:ext cx="13384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B2FFF49-88C9-C253-A9BF-9F36B9FA91F6}"/>
                  </a:ext>
                </a:extLst>
              </p:cNvPr>
              <p:cNvSpPr txBox="1"/>
              <p:nvPr/>
            </p:nvSpPr>
            <p:spPr>
              <a:xfrm>
                <a:off x="6851373" y="2956101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2400" b="0" i="0" u="none" strike="noStrike" kern="1200" cap="none" spc="0" normalizeH="0" baseline="0" noProof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endParaRPr lang="ar-SA" sz="2400" b="0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B2FFF49-88C9-C253-A9BF-9F36B9FA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73" y="2956101"/>
                <a:ext cx="64273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86F7D04F-8156-687A-2133-4429D8705452}"/>
                  </a:ext>
                </a:extLst>
              </p:cNvPr>
              <p:cNvSpPr txBox="1"/>
              <p:nvPr/>
            </p:nvSpPr>
            <p:spPr>
              <a:xfrm>
                <a:off x="6738733" y="3426549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86F7D04F-8156-687A-2133-4429D8705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733" y="3426549"/>
                <a:ext cx="642730" cy="461665"/>
              </a:xfrm>
              <a:prstGeom prst="rect">
                <a:avLst/>
              </a:prstGeom>
              <a:blipFill>
                <a:blip r:embed="rId13"/>
                <a:stretch>
                  <a:fillRect l="-4717" r="-10377"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A68E96C8-A3E0-37B3-B96C-5DE882CB6F4C}"/>
                  </a:ext>
                </a:extLst>
              </p:cNvPr>
              <p:cNvSpPr txBox="1"/>
              <p:nvPr/>
            </p:nvSpPr>
            <p:spPr>
              <a:xfrm>
                <a:off x="6745358" y="3857244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A68E96C8-A3E0-37B3-B96C-5DE882CB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358" y="3857244"/>
                <a:ext cx="642730" cy="461665"/>
              </a:xfrm>
              <a:prstGeom prst="rect">
                <a:avLst/>
              </a:prstGeom>
              <a:blipFill>
                <a:blip r:embed="rId14"/>
                <a:stretch>
                  <a:fillRect l="-4762" r="-9524" b="-4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6C318A24-5C85-A6F0-CF22-BFB8C33666BD}"/>
                  </a:ext>
                </a:extLst>
              </p:cNvPr>
              <p:cNvSpPr txBox="1"/>
              <p:nvPr/>
            </p:nvSpPr>
            <p:spPr>
              <a:xfrm>
                <a:off x="6632713" y="4327699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6C318A24-5C85-A6F0-CF22-BFB8C3366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13" y="4327699"/>
                <a:ext cx="788503" cy="461665"/>
              </a:xfrm>
              <a:prstGeom prst="rect">
                <a:avLst/>
              </a:prstGeom>
              <a:blipFill>
                <a:blip r:embed="rId15"/>
                <a:stretch>
                  <a:fillRect l="-3876" r="-13953"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9EBD07F6-2856-1CB0-43D4-4FB0148062CC}"/>
                  </a:ext>
                </a:extLst>
              </p:cNvPr>
              <p:cNvSpPr txBox="1"/>
              <p:nvPr/>
            </p:nvSpPr>
            <p:spPr>
              <a:xfrm>
                <a:off x="6612834" y="4798153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9EBD07F6-2856-1CB0-43D4-4FB014806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4" y="4798153"/>
                <a:ext cx="788503" cy="461665"/>
              </a:xfrm>
              <a:prstGeom prst="rect">
                <a:avLst/>
              </a:prstGeom>
              <a:blipFill>
                <a:blip r:embed="rId16"/>
                <a:stretch>
                  <a:fillRect l="-3876" r="-12403"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B7AC507-2118-0FFD-2B7D-7FA00D35E0BF}"/>
                  </a:ext>
                </a:extLst>
              </p:cNvPr>
              <p:cNvSpPr txBox="1"/>
              <p:nvPr/>
            </p:nvSpPr>
            <p:spPr>
              <a:xfrm>
                <a:off x="6665844" y="5281854"/>
                <a:ext cx="8878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B7AC507-2118-0FFD-2B7D-7FA00D35E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44" y="5281854"/>
                <a:ext cx="887896" cy="461665"/>
              </a:xfrm>
              <a:prstGeom prst="rect">
                <a:avLst/>
              </a:prstGeom>
              <a:blipFill>
                <a:blip r:embed="rId17"/>
                <a:stretch>
                  <a:fillRect l="-3425" r="-685" b="-5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AEF539F4-526E-BDF7-1BA0-7DCA28A94853}"/>
                  </a:ext>
                </a:extLst>
              </p:cNvPr>
              <p:cNvSpPr txBox="1"/>
              <p:nvPr/>
            </p:nvSpPr>
            <p:spPr>
              <a:xfrm>
                <a:off x="6645964" y="5672796"/>
                <a:ext cx="8878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AEF539F4-526E-BDF7-1BA0-7DCA28A94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64" y="5672796"/>
                <a:ext cx="887896" cy="461665"/>
              </a:xfrm>
              <a:prstGeom prst="rect">
                <a:avLst/>
              </a:prstGeom>
              <a:blipFill>
                <a:blip r:embed="rId18"/>
                <a:stretch>
                  <a:fillRect l="-2740" b="-4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CF545AAA-5968-50EE-6808-CD30D7A232B1}"/>
              </a:ext>
            </a:extLst>
          </p:cNvPr>
          <p:cNvGrpSpPr/>
          <p:nvPr/>
        </p:nvGrpSpPr>
        <p:grpSpPr>
          <a:xfrm>
            <a:off x="7427845" y="2930892"/>
            <a:ext cx="2246239" cy="3246543"/>
            <a:chOff x="7480854" y="3399179"/>
            <a:chExt cx="2246239" cy="3246543"/>
          </a:xfrm>
        </p:grpSpPr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752AE80E-5130-FFEC-63FA-EA476527E960}"/>
                </a:ext>
              </a:extLst>
            </p:cNvPr>
            <p:cNvGrpSpPr/>
            <p:nvPr/>
          </p:nvGrpSpPr>
          <p:grpSpPr>
            <a:xfrm>
              <a:off x="7500732" y="3399179"/>
              <a:ext cx="2226361" cy="3246543"/>
              <a:chOff x="7182679" y="4061788"/>
              <a:chExt cx="2226361" cy="32465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مربع نص 43">
                    <a:extLst>
                      <a:ext uri="{FF2B5EF4-FFF2-40B4-BE49-F238E27FC236}">
                        <a16:creationId xmlns:a16="http://schemas.microsoft.com/office/drawing/2014/main" id="{46230F7F-4E67-83B6-F8AE-6DA80DFD96A4}"/>
                      </a:ext>
                    </a:extLst>
                  </p:cNvPr>
                  <p:cNvSpPr txBox="1"/>
                  <p:nvPr/>
                </p:nvSpPr>
                <p:spPr>
                  <a:xfrm>
                    <a:off x="7182679" y="6785111"/>
                    <a:ext cx="2186605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𝒄𝒔𝒄</m:t>
                        </m:r>
                        <m:r>
                          <a:rPr lang="en-US" sz="2400" b="1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SA" sz="2400" b="1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         )</m:t>
                        </m:r>
                      </m:oMath>
                    </a14:m>
                    <a:r>
                      <a:rPr lang="en-US" sz="2800" b="1" dirty="0"/>
                      <a:t> </a:t>
                    </a:r>
                    <a:endParaRPr lang="ar-SA" sz="2800" b="1" dirty="0"/>
                  </a:p>
                </p:txBody>
              </p:sp>
            </mc:Choice>
            <mc:Fallback xmlns="">
              <p:sp>
                <p:nvSpPr>
                  <p:cNvPr id="44" name="مربع نص 43">
                    <a:extLst>
                      <a:ext uri="{FF2B5EF4-FFF2-40B4-BE49-F238E27FC236}">
                        <a16:creationId xmlns:a16="http://schemas.microsoft.com/office/drawing/2014/main" id="{46230F7F-4E67-83B6-F8AE-6DA80DFD96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2679" y="6785111"/>
                    <a:ext cx="2186605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مربع نص 44">
                    <a:extLst>
                      <a:ext uri="{FF2B5EF4-FFF2-40B4-BE49-F238E27FC236}">
                        <a16:creationId xmlns:a16="http://schemas.microsoft.com/office/drawing/2014/main" id="{392BFC4D-91B9-D6C4-C067-62CAC83200C6}"/>
                      </a:ext>
                    </a:extLst>
                  </p:cNvPr>
                  <p:cNvSpPr txBox="1"/>
                  <p:nvPr/>
                </p:nvSpPr>
                <p:spPr>
                  <a:xfrm>
                    <a:off x="7215808" y="4061788"/>
                    <a:ext cx="218660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𝒄𝒔𝒄</m:t>
                        </m:r>
                        <m:r>
                          <a:rPr lang="ar-SA" sz="2400" b="1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SA" sz="2400" b="1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         )</m:t>
                        </m:r>
                      </m:oMath>
                    </a14:m>
                    <a:r>
                      <a:rPr lang="en-US" sz="2400" dirty="0"/>
                      <a:t> </a:t>
                    </a:r>
                    <a:endParaRPr lang="ar-SA" sz="2400" dirty="0"/>
                  </a:p>
                </p:txBody>
              </p:sp>
            </mc:Choice>
            <mc:Fallback xmlns="">
              <p:sp>
                <p:nvSpPr>
                  <p:cNvPr id="45" name="مربع نص 44">
                    <a:extLst>
                      <a:ext uri="{FF2B5EF4-FFF2-40B4-BE49-F238E27FC236}">
                        <a16:creationId xmlns:a16="http://schemas.microsoft.com/office/drawing/2014/main" id="{392BFC4D-91B9-D6C4-C067-62CAC83200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5808" y="4061788"/>
                    <a:ext cx="2186605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22368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مربع نص 45">
                    <a:extLst>
                      <a:ext uri="{FF2B5EF4-FFF2-40B4-BE49-F238E27FC236}">
                        <a16:creationId xmlns:a16="http://schemas.microsoft.com/office/drawing/2014/main" id="{2C58B4F0-EB6F-3391-65BB-DC202AC9D1E5}"/>
                      </a:ext>
                    </a:extLst>
                  </p:cNvPr>
                  <p:cNvSpPr txBox="1"/>
                  <p:nvPr/>
                </p:nvSpPr>
                <p:spPr>
                  <a:xfrm>
                    <a:off x="7195929" y="4492483"/>
                    <a:ext cx="218660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𝒄𝒔𝒄</m:t>
                        </m:r>
                        <m:r>
                          <a:rPr lang="en-US" sz="2400" b="1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SA" sz="2400" b="1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         )</m:t>
                        </m:r>
                      </m:oMath>
                    </a14:m>
                    <a:r>
                      <a:rPr lang="en-US" sz="2400" dirty="0"/>
                      <a:t> </a:t>
                    </a:r>
                    <a:endParaRPr lang="ar-SA" sz="2400" dirty="0"/>
                  </a:p>
                </p:txBody>
              </p:sp>
            </mc:Choice>
            <mc:Fallback xmlns="">
              <p:sp>
                <p:nvSpPr>
                  <p:cNvPr id="46" name="مربع نص 45">
                    <a:extLst>
                      <a:ext uri="{FF2B5EF4-FFF2-40B4-BE49-F238E27FC236}">
                        <a16:creationId xmlns:a16="http://schemas.microsoft.com/office/drawing/2014/main" id="{2C58B4F0-EB6F-3391-65BB-DC202AC9D1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5929" y="4492483"/>
                    <a:ext cx="2186605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3684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مربع نص 46">
                    <a:extLst>
                      <a:ext uri="{FF2B5EF4-FFF2-40B4-BE49-F238E27FC236}">
                        <a16:creationId xmlns:a16="http://schemas.microsoft.com/office/drawing/2014/main" id="{B073E1D4-4141-3B90-8C3D-42014E461823}"/>
                      </a:ext>
                    </a:extLst>
                  </p:cNvPr>
                  <p:cNvSpPr txBox="1"/>
                  <p:nvPr/>
                </p:nvSpPr>
                <p:spPr>
                  <a:xfrm>
                    <a:off x="7222435" y="5473145"/>
                    <a:ext cx="218660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𝒄𝒔𝒄</m:t>
                        </m:r>
                        <m:r>
                          <a:rPr lang="en-US" sz="2400" b="1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SA" sz="2400" b="1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         )</m:t>
                        </m:r>
                      </m:oMath>
                    </a14:m>
                    <a:r>
                      <a:rPr lang="en-US" sz="2400" dirty="0"/>
                      <a:t> </a:t>
                    </a:r>
                    <a:endParaRPr lang="ar-SA" sz="2400" dirty="0"/>
                  </a:p>
                </p:txBody>
              </p:sp>
            </mc:Choice>
            <mc:Fallback xmlns="">
              <p:sp>
                <p:nvSpPr>
                  <p:cNvPr id="47" name="مربع نص 46">
                    <a:extLst>
                      <a:ext uri="{FF2B5EF4-FFF2-40B4-BE49-F238E27FC236}">
                        <a16:creationId xmlns:a16="http://schemas.microsoft.com/office/drawing/2014/main" id="{B073E1D4-4141-3B90-8C3D-42014E4618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2435" y="5473145"/>
                    <a:ext cx="2186605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22368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مربع نص 47">
                    <a:extLst>
                      <a:ext uri="{FF2B5EF4-FFF2-40B4-BE49-F238E27FC236}">
                        <a16:creationId xmlns:a16="http://schemas.microsoft.com/office/drawing/2014/main" id="{82D157BA-9082-FE41-6C03-31E3B0331808}"/>
                      </a:ext>
                    </a:extLst>
                  </p:cNvPr>
                  <p:cNvSpPr txBox="1"/>
                  <p:nvPr/>
                </p:nvSpPr>
                <p:spPr>
                  <a:xfrm>
                    <a:off x="7195931" y="4996067"/>
                    <a:ext cx="218660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rtl="1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𝒄𝒔𝒄</m:t>
                        </m:r>
                        <m:r>
                          <a:rPr lang="en-US" sz="2400" b="1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SA" sz="2400" b="1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  </m:t>
                        </m:r>
                        <m:r>
                          <a:rPr lang="ar-SA" sz="2400" b="1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 sz="2400" b="1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  )</m:t>
                        </m:r>
                      </m:oMath>
                    </a14:m>
                    <a:r>
                      <a:rPr lang="en-US" sz="2400" dirty="0"/>
                      <a:t> </a:t>
                    </a:r>
                    <a:endParaRPr lang="ar-SA" sz="2400" dirty="0"/>
                  </a:p>
                </p:txBody>
              </p:sp>
            </mc:Choice>
            <mc:Fallback xmlns="">
              <p:sp>
                <p:nvSpPr>
                  <p:cNvPr id="48" name="مربع نص 47">
                    <a:extLst>
                      <a:ext uri="{FF2B5EF4-FFF2-40B4-BE49-F238E27FC236}">
                        <a16:creationId xmlns:a16="http://schemas.microsoft.com/office/drawing/2014/main" id="{82D157BA-9082-FE41-6C03-31E3B03318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5931" y="4996067"/>
                    <a:ext cx="2186605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22368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8214DB0D-20D2-4AE7-6539-D84C406515F3}"/>
                    </a:ext>
                  </a:extLst>
                </p:cNvPr>
                <p:cNvSpPr txBox="1"/>
                <p:nvPr/>
              </p:nvSpPr>
              <p:spPr>
                <a:xfrm>
                  <a:off x="7480854" y="5214726"/>
                  <a:ext cx="218660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400" b="1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𝒄𝒔𝒄</m:t>
                      </m:r>
                      <m:r>
                        <a:rPr lang="en-US" sz="2400" b="1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SA" sz="24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  </m:t>
                      </m:r>
                      <m:r>
                        <a:rPr lang="ar-SA" sz="24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24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)</m:t>
                      </m:r>
                    </m:oMath>
                  </a14:m>
                  <a:r>
                    <a:rPr lang="en-US" sz="2400" dirty="0"/>
                    <a:t> </a:t>
                  </a:r>
                  <a:endParaRPr lang="ar-SA" sz="2400" dirty="0"/>
                </a:p>
              </p:txBody>
            </p:sp>
          </mc:Choice>
          <mc:Fallback xmlns="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8214DB0D-20D2-4AE7-6539-D84C40651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854" y="5214726"/>
                  <a:ext cx="2186605" cy="461665"/>
                </a:xfrm>
                <a:prstGeom prst="rect">
                  <a:avLst/>
                </a:prstGeom>
                <a:blipFill>
                  <a:blip r:embed="rId24"/>
                  <a:stretch>
                    <a:fillRect b="-24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1011F3F2-6002-6086-CAEF-61856EDD65CF}"/>
                    </a:ext>
                  </a:extLst>
                </p:cNvPr>
                <p:cNvSpPr txBox="1"/>
                <p:nvPr/>
              </p:nvSpPr>
              <p:spPr>
                <a:xfrm>
                  <a:off x="7487480" y="5711684"/>
                  <a:ext cx="218660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rtl="1"/>
                  <a14:m>
                    <m:oMath xmlns:m="http://schemas.openxmlformats.org/officeDocument/2006/math">
                      <m:r>
                        <a:rPr lang="en-US" sz="2400" b="1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𝒄𝒔𝒄</m:t>
                      </m:r>
                      <m:r>
                        <a:rPr lang="en-US" sz="2400" b="1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SA" sz="24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  </m:t>
                      </m:r>
                      <m:r>
                        <a:rPr lang="ar-SA" sz="24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24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)</m:t>
                      </m:r>
                    </m:oMath>
                  </a14:m>
                  <a:r>
                    <a:rPr lang="en-US" sz="2400" dirty="0"/>
                    <a:t> </a:t>
                  </a:r>
                  <a:endParaRPr lang="ar-SA" sz="2400" dirty="0"/>
                </a:p>
              </p:txBody>
            </p:sp>
          </mc:Choice>
          <mc:Fallback xmlns="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1011F3F2-6002-6086-CAEF-61856EDD6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480" y="5711684"/>
                  <a:ext cx="2186605" cy="461665"/>
                </a:xfrm>
                <a:prstGeom prst="rect">
                  <a:avLst/>
                </a:prstGeom>
                <a:blipFill>
                  <a:blip r:embed="rId25"/>
                  <a:stretch>
                    <a:fillRect b="-2236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86261756-F4F1-7DE9-A9BE-D074031F4A5D}"/>
                  </a:ext>
                </a:extLst>
              </p:cNvPr>
              <p:cNvSpPr txBox="1"/>
              <p:nvPr/>
            </p:nvSpPr>
            <p:spPr>
              <a:xfrm>
                <a:off x="8381997" y="2922968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2400" b="0" i="0" u="none" strike="noStrike" kern="1200" cap="none" spc="0" normalizeH="0" baseline="0" noProof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 w="0"/>
                    <a:solidFill>
                      <a:prstClr val="black">
                        <a:lumMod val="95000"/>
                        <a:lumOff val="5000"/>
                      </a:prst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endParaRPr lang="ar-SA" sz="2400" b="0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86261756-F4F1-7DE9-A9BE-D074031F4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7" y="2922968"/>
                <a:ext cx="642730" cy="461665"/>
              </a:xfrm>
              <a:prstGeom prst="rect">
                <a:avLst/>
              </a:prstGeom>
              <a:blipFill>
                <a:blip r:embed="rId2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9C5F957-E220-968D-36DC-0C79D7FA73D9}"/>
              </a:ext>
            </a:extLst>
          </p:cNvPr>
          <p:cNvSpPr txBox="1"/>
          <p:nvPr/>
        </p:nvSpPr>
        <p:spPr>
          <a:xfrm>
            <a:off x="9846366" y="4850297"/>
            <a:ext cx="10336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غيرمعرف</a:t>
            </a:r>
            <a:endParaRPr lang="ar-SA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94187AD3-B101-BB2D-6E22-B212813C3D44}"/>
              </a:ext>
            </a:extLst>
          </p:cNvPr>
          <p:cNvSpPr txBox="1"/>
          <p:nvPr/>
        </p:nvSpPr>
        <p:spPr>
          <a:xfrm>
            <a:off x="9607823" y="3014872"/>
            <a:ext cx="11926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غيرمعرف</a:t>
            </a:r>
            <a:endParaRPr lang="ar-SA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BF321476-7697-96AA-E983-E9D7C9F39494}"/>
                  </a:ext>
                </a:extLst>
              </p:cNvPr>
              <p:cNvSpPr txBox="1"/>
              <p:nvPr/>
            </p:nvSpPr>
            <p:spPr>
              <a:xfrm>
                <a:off x="9283146" y="3863874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BF321476-7697-96AA-E983-E9D7C9F39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146" y="3863874"/>
                <a:ext cx="642730" cy="461665"/>
              </a:xfrm>
              <a:prstGeom prst="rect">
                <a:avLst/>
              </a:prstGeom>
              <a:blipFill>
                <a:blip r:embed="rId27"/>
                <a:stretch>
                  <a:fillRect l="-4762" r="-10476"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832D5329-E65C-9F5D-F240-4E220193EE70}"/>
                  </a:ext>
                </a:extLst>
              </p:cNvPr>
              <p:cNvSpPr txBox="1"/>
              <p:nvPr/>
            </p:nvSpPr>
            <p:spPr>
              <a:xfrm>
                <a:off x="9296398" y="5242102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832D5329-E65C-9F5D-F240-4E220193E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398" y="5242102"/>
                <a:ext cx="788503" cy="461665"/>
              </a:xfrm>
              <a:prstGeom prst="rect">
                <a:avLst/>
              </a:prstGeom>
              <a:blipFill>
                <a:blip r:embed="rId28"/>
                <a:stretch>
                  <a:fillRect l="-3876" r="-13178"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34DF026-9572-812F-D4C0-E5FC3EF8DBC3}"/>
              </a:ext>
            </a:extLst>
          </p:cNvPr>
          <p:cNvSpPr txBox="1"/>
          <p:nvPr/>
        </p:nvSpPr>
        <p:spPr>
          <a:xfrm>
            <a:off x="9833112" y="3922648"/>
            <a:ext cx="1020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غيرمعرف</a:t>
            </a:r>
            <a:endParaRPr lang="ar-SA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2F71856-5E21-1391-A9BD-28DED476A893}"/>
                  </a:ext>
                </a:extLst>
              </p:cNvPr>
              <p:cNvSpPr txBox="1"/>
              <p:nvPr/>
            </p:nvSpPr>
            <p:spPr>
              <a:xfrm>
                <a:off x="9210259" y="5693971"/>
                <a:ext cx="8878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2F71856-5E21-1391-A9BD-28DED476A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259" y="5693971"/>
                <a:ext cx="887896" cy="461665"/>
              </a:xfrm>
              <a:prstGeom prst="rect">
                <a:avLst/>
              </a:prstGeom>
              <a:blipFill>
                <a:blip r:embed="rId29"/>
                <a:stretch>
                  <a:fillRect l="-3425"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75535DF-1DFE-FF1A-44B5-3DA81C34308E}"/>
              </a:ext>
            </a:extLst>
          </p:cNvPr>
          <p:cNvSpPr txBox="1"/>
          <p:nvPr/>
        </p:nvSpPr>
        <p:spPr>
          <a:xfrm>
            <a:off x="9833113" y="5731567"/>
            <a:ext cx="10137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غيرمعرف</a:t>
            </a:r>
            <a:endParaRPr lang="ar-SA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C6A2BB1D-0318-4810-2891-2219683050E5}"/>
                  </a:ext>
                </a:extLst>
              </p:cNvPr>
              <p:cNvSpPr txBox="1"/>
              <p:nvPr/>
            </p:nvSpPr>
            <p:spPr>
              <a:xfrm>
                <a:off x="9243386" y="2962723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2400" b="0" i="0" u="none" strike="noStrike" kern="1200" cap="none" spc="0" normalizeH="0" baseline="0" noProof="0" dirty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 w="0"/>
                    <a:solidFill>
                      <a:prstClr val="black">
                        <a:lumMod val="95000"/>
                        <a:lumOff val="5000"/>
                      </a:prst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endParaRPr lang="ar-SA" sz="2400" b="0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C6A2BB1D-0318-4810-2891-221968305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386" y="2962723"/>
                <a:ext cx="642730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259491E3-4677-904C-224C-DC6450A947AD}"/>
                  </a:ext>
                </a:extLst>
              </p:cNvPr>
              <p:cNvSpPr txBox="1"/>
              <p:nvPr/>
            </p:nvSpPr>
            <p:spPr>
              <a:xfrm>
                <a:off x="9369288" y="3419922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259491E3-4677-904C-224C-DC6450A94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288" y="3419922"/>
                <a:ext cx="642730" cy="461665"/>
              </a:xfrm>
              <a:prstGeom prst="rect">
                <a:avLst/>
              </a:prstGeom>
              <a:blipFill>
                <a:blip r:embed="rId31"/>
                <a:stretch>
                  <a:fillRect l="-4762" r="-11429"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0A52673D-46E9-A488-5CB6-3C085CDE15FE}"/>
                  </a:ext>
                </a:extLst>
              </p:cNvPr>
              <p:cNvSpPr txBox="1"/>
              <p:nvPr/>
            </p:nvSpPr>
            <p:spPr>
              <a:xfrm>
                <a:off x="8295863" y="3366914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0A52673D-46E9-A488-5CB6-3C085CDE1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863" y="3366914"/>
                <a:ext cx="642730" cy="461665"/>
              </a:xfrm>
              <a:prstGeom prst="rect">
                <a:avLst/>
              </a:prstGeom>
              <a:blipFill>
                <a:blip r:embed="rId32"/>
                <a:stretch>
                  <a:fillRect l="-5714" r="-11429"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35E447CC-D284-C73C-ED56-C4C9505AAB59}"/>
                  </a:ext>
                </a:extLst>
              </p:cNvPr>
              <p:cNvSpPr txBox="1"/>
              <p:nvPr/>
            </p:nvSpPr>
            <p:spPr>
              <a:xfrm>
                <a:off x="10151164" y="3425688"/>
                <a:ext cx="47045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4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35E447CC-D284-C73C-ED56-C4C9505AA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64" y="3425688"/>
                <a:ext cx="470454" cy="461665"/>
              </a:xfrm>
              <a:prstGeom prst="rect">
                <a:avLst/>
              </a:prstGeom>
              <a:blipFill>
                <a:blip r:embed="rId3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16FCFCCF-8C94-5D1B-8AF7-F760327B5175}"/>
                  </a:ext>
                </a:extLst>
              </p:cNvPr>
              <p:cNvSpPr txBox="1"/>
              <p:nvPr/>
            </p:nvSpPr>
            <p:spPr>
              <a:xfrm>
                <a:off x="8289238" y="3837366"/>
                <a:ext cx="642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16FCFCCF-8C94-5D1B-8AF7-F760327B5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238" y="3837366"/>
                <a:ext cx="642730" cy="461665"/>
              </a:xfrm>
              <a:prstGeom prst="rect">
                <a:avLst/>
              </a:prstGeom>
              <a:blipFill>
                <a:blip r:embed="rId34"/>
                <a:stretch>
                  <a:fillRect l="-4762" r="-9524"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2BCB1AE4-53AF-A957-36B2-409392D0DEBA}"/>
                  </a:ext>
                </a:extLst>
              </p:cNvPr>
              <p:cNvSpPr txBox="1"/>
              <p:nvPr/>
            </p:nvSpPr>
            <p:spPr>
              <a:xfrm>
                <a:off x="9263271" y="4307820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2BCB1AE4-53AF-A957-36B2-409392D0D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271" y="4307820"/>
                <a:ext cx="788503" cy="461665"/>
              </a:xfrm>
              <a:prstGeom prst="rect">
                <a:avLst/>
              </a:prstGeom>
              <a:blipFill>
                <a:blip r:embed="rId35"/>
                <a:stretch>
                  <a:fillRect l="-4651" r="-13178" b="-5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CFB4597F-5782-DAC6-A1C3-0E4C4F2514BD}"/>
                  </a:ext>
                </a:extLst>
              </p:cNvPr>
              <p:cNvSpPr txBox="1"/>
              <p:nvPr/>
            </p:nvSpPr>
            <p:spPr>
              <a:xfrm>
                <a:off x="9992139" y="4320209"/>
                <a:ext cx="71561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4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CFB4597F-5782-DAC6-A1C3-0E4C4F251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139" y="4320209"/>
                <a:ext cx="715618" cy="461665"/>
              </a:xfrm>
              <a:prstGeom prst="rect">
                <a:avLst/>
              </a:prstGeom>
              <a:blipFill>
                <a:blip r:embed="rId3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E98F4123-C48B-641C-E305-4FF9F31E0E9A}"/>
                  </a:ext>
                </a:extLst>
              </p:cNvPr>
              <p:cNvSpPr txBox="1"/>
              <p:nvPr/>
            </p:nvSpPr>
            <p:spPr>
              <a:xfrm>
                <a:off x="8189841" y="4771647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E98F4123-C48B-641C-E305-4FF9F31E0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841" y="4771647"/>
                <a:ext cx="788503" cy="461665"/>
              </a:xfrm>
              <a:prstGeom prst="rect">
                <a:avLst/>
              </a:prstGeom>
              <a:blipFill>
                <a:blip r:embed="rId37"/>
                <a:stretch>
                  <a:fillRect l="-3077" r="-12308" b="-4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BC282A24-D777-DD8C-A221-65A0D6F5DD55}"/>
                  </a:ext>
                </a:extLst>
              </p:cNvPr>
              <p:cNvSpPr txBox="1"/>
              <p:nvPr/>
            </p:nvSpPr>
            <p:spPr>
              <a:xfrm>
                <a:off x="8209720" y="5705925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BC282A24-D777-DD8C-A221-65A0D6F5D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20" y="5705925"/>
                <a:ext cx="788503" cy="461665"/>
              </a:xfrm>
              <a:prstGeom prst="rect">
                <a:avLst/>
              </a:prstGeom>
              <a:blipFill>
                <a:blip r:embed="rId38"/>
                <a:stretch>
                  <a:fillRect l="-3876" r="-12403"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E9F854A6-6236-42E3-876D-FB88D6F1A75D}"/>
                  </a:ext>
                </a:extLst>
              </p:cNvPr>
              <p:cNvSpPr txBox="1"/>
              <p:nvPr/>
            </p:nvSpPr>
            <p:spPr>
              <a:xfrm>
                <a:off x="8203096" y="4321073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E9F854A6-6236-42E3-876D-FB88D6F1A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096" y="4321073"/>
                <a:ext cx="788503" cy="461665"/>
              </a:xfrm>
              <a:prstGeom prst="rect">
                <a:avLst/>
              </a:prstGeom>
              <a:blipFill>
                <a:blip r:embed="rId39"/>
                <a:stretch>
                  <a:fillRect l="-4651" r="-13178"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8E22877-402B-D54C-D4DF-7EB988B23C0C}"/>
                  </a:ext>
                </a:extLst>
              </p:cNvPr>
              <p:cNvSpPr txBox="1"/>
              <p:nvPr/>
            </p:nvSpPr>
            <p:spPr>
              <a:xfrm>
                <a:off x="9216887" y="4804780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8E22877-402B-D54C-D4DF-7EB988B2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887" y="4804780"/>
                <a:ext cx="788503" cy="461665"/>
              </a:xfrm>
              <a:prstGeom prst="rect">
                <a:avLst/>
              </a:prstGeom>
              <a:blipFill>
                <a:blip r:embed="rId40"/>
                <a:stretch>
                  <a:fillRect l="-3101" r="-13178"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689447A3-EAF2-9641-2094-9C2E94C8D2A5}"/>
                  </a:ext>
                </a:extLst>
              </p:cNvPr>
              <p:cNvSpPr txBox="1"/>
              <p:nvPr/>
            </p:nvSpPr>
            <p:spPr>
              <a:xfrm>
                <a:off x="8163336" y="5208969"/>
                <a:ext cx="788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𝟐𝟐𝟓</m:t>
                      </m:r>
                      <m:r>
                        <a:rPr kumimoji="0" lang="en-US" sz="24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 </m:t>
                      </m:r>
                    </m:oMath>
                  </m:oMathPara>
                </a14:m>
                <a:endParaRPr lang="ar-SA" sz="2400" b="1" kern="1200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689447A3-EAF2-9641-2094-9C2E94C8D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336" y="5208969"/>
                <a:ext cx="788503" cy="461665"/>
              </a:xfrm>
              <a:prstGeom prst="rect">
                <a:avLst/>
              </a:prstGeom>
              <a:blipFill>
                <a:blip r:embed="rId41"/>
                <a:stretch>
                  <a:fillRect l="-3876" r="-13178" b="-5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9403B346-875A-FC5B-7CA8-60B37444CD81}"/>
                  </a:ext>
                </a:extLst>
              </p:cNvPr>
              <p:cNvSpPr txBox="1"/>
              <p:nvPr/>
            </p:nvSpPr>
            <p:spPr>
              <a:xfrm>
                <a:off x="10045146" y="5261111"/>
                <a:ext cx="63610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4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9403B346-875A-FC5B-7CA8-60B37444C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146" y="5261111"/>
                <a:ext cx="636107" cy="461665"/>
              </a:xfrm>
              <a:prstGeom prst="rect">
                <a:avLst/>
              </a:prstGeom>
              <a:blipFill>
                <a:blip r:embed="rId4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1CD5B317-4881-1D32-A34D-E2BA4CEF82ED}"/>
              </a:ext>
            </a:extLst>
          </p:cNvPr>
          <p:cNvCxnSpPr>
            <a:cxnSpLocks/>
          </p:cNvCxnSpPr>
          <p:nvPr/>
        </p:nvCxnSpPr>
        <p:spPr>
          <a:xfrm>
            <a:off x="1371599" y="2239618"/>
            <a:ext cx="0" cy="31010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كسهم مستقيم 68">
            <a:extLst>
              <a:ext uri="{FF2B5EF4-FFF2-40B4-BE49-F238E27FC236}">
                <a16:creationId xmlns:a16="http://schemas.microsoft.com/office/drawing/2014/main" id="{F1EACC71-91A9-84A2-BF84-32D06A07926C}"/>
              </a:ext>
            </a:extLst>
          </p:cNvPr>
          <p:cNvCxnSpPr>
            <a:cxnSpLocks/>
          </p:cNvCxnSpPr>
          <p:nvPr/>
        </p:nvCxnSpPr>
        <p:spPr>
          <a:xfrm>
            <a:off x="2464904" y="2193235"/>
            <a:ext cx="0" cy="300161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كسهم مستقيم 69">
            <a:extLst>
              <a:ext uri="{FF2B5EF4-FFF2-40B4-BE49-F238E27FC236}">
                <a16:creationId xmlns:a16="http://schemas.microsoft.com/office/drawing/2014/main" id="{6A8619C1-5F0A-823E-3A97-81F28BB777CF}"/>
              </a:ext>
            </a:extLst>
          </p:cNvPr>
          <p:cNvCxnSpPr>
            <a:cxnSpLocks/>
          </p:cNvCxnSpPr>
          <p:nvPr/>
        </p:nvCxnSpPr>
        <p:spPr>
          <a:xfrm>
            <a:off x="3571460" y="2279374"/>
            <a:ext cx="0" cy="300824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51D56B7C-0B0C-762F-FF53-310AE1EDFC98}"/>
              </a:ext>
            </a:extLst>
          </p:cNvPr>
          <p:cNvCxnSpPr>
            <a:cxnSpLocks/>
          </p:cNvCxnSpPr>
          <p:nvPr/>
        </p:nvCxnSpPr>
        <p:spPr>
          <a:xfrm>
            <a:off x="4777407" y="2358888"/>
            <a:ext cx="0" cy="29022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CE00937-5A13-8895-78ED-550A8DD95C42}"/>
                  </a:ext>
                </a:extLst>
              </p:cNvPr>
              <p:cNvSpPr txBox="1"/>
              <p:nvPr/>
            </p:nvSpPr>
            <p:spPr>
              <a:xfrm>
                <a:off x="2524540" y="1544745"/>
                <a:ext cx="6427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lang="ar-SA" sz="2800" b="1" kern="120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CE00937-5A13-8895-78ED-550A8DD9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40" y="1544745"/>
                <a:ext cx="642730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قوس 77">
            <a:extLst>
              <a:ext uri="{FF2B5EF4-FFF2-40B4-BE49-F238E27FC236}">
                <a16:creationId xmlns:a16="http://schemas.microsoft.com/office/drawing/2014/main" id="{5CF5C50D-C756-F10C-A2E9-FB5147C1267C}"/>
              </a:ext>
            </a:extLst>
          </p:cNvPr>
          <p:cNvSpPr/>
          <p:nvPr/>
        </p:nvSpPr>
        <p:spPr>
          <a:xfrm rot="5400000">
            <a:off x="1107520" y="1916835"/>
            <a:ext cx="1619129" cy="857103"/>
          </a:xfrm>
          <a:prstGeom prst="arc">
            <a:avLst>
              <a:gd name="adj1" fmla="val 15805552"/>
              <a:gd name="adj2" fmla="val 6214840"/>
            </a:avLst>
          </a:prstGeom>
          <a:ln w="28575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قوس 79">
            <a:extLst>
              <a:ext uri="{FF2B5EF4-FFF2-40B4-BE49-F238E27FC236}">
                <a16:creationId xmlns:a16="http://schemas.microsoft.com/office/drawing/2014/main" id="{E485D9EA-F69C-7575-84C1-FB79DAEE804D}"/>
              </a:ext>
            </a:extLst>
          </p:cNvPr>
          <p:cNvSpPr/>
          <p:nvPr/>
        </p:nvSpPr>
        <p:spPr>
          <a:xfrm rot="16200000">
            <a:off x="2174318" y="4785929"/>
            <a:ext cx="1619129" cy="857103"/>
          </a:xfrm>
          <a:prstGeom prst="arc">
            <a:avLst>
              <a:gd name="adj1" fmla="val 16653201"/>
              <a:gd name="adj2" fmla="val 4757871"/>
            </a:avLst>
          </a:prstGeom>
          <a:ln w="28575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" name="قوس 81">
            <a:extLst>
              <a:ext uri="{FF2B5EF4-FFF2-40B4-BE49-F238E27FC236}">
                <a16:creationId xmlns:a16="http://schemas.microsoft.com/office/drawing/2014/main" id="{5810905C-BD9A-8C70-CCA1-3E4A0FF7A72C}"/>
              </a:ext>
            </a:extLst>
          </p:cNvPr>
          <p:cNvSpPr/>
          <p:nvPr/>
        </p:nvSpPr>
        <p:spPr>
          <a:xfrm rot="16200000" flipH="1">
            <a:off x="3315902" y="1856739"/>
            <a:ext cx="1761108" cy="857103"/>
          </a:xfrm>
          <a:prstGeom prst="arc">
            <a:avLst>
              <a:gd name="adj1" fmla="val 16653201"/>
              <a:gd name="adj2" fmla="val 4757871"/>
            </a:avLst>
          </a:prstGeom>
          <a:ln w="28575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FB3D88B-0E6E-C298-6C00-EADD40EAF7B5}"/>
              </a:ext>
            </a:extLst>
          </p:cNvPr>
          <p:cNvGrpSpPr/>
          <p:nvPr/>
        </p:nvGrpSpPr>
        <p:grpSpPr>
          <a:xfrm>
            <a:off x="1332674" y="3060245"/>
            <a:ext cx="3570629" cy="2632395"/>
            <a:chOff x="844155" y="2284222"/>
            <a:chExt cx="3368044" cy="2495450"/>
          </a:xfrm>
        </p:grpSpPr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1470D252-BD14-01A2-683D-B1D8DA489450}"/>
                </a:ext>
              </a:extLst>
            </p:cNvPr>
            <p:cNvGrpSpPr/>
            <p:nvPr/>
          </p:nvGrpSpPr>
          <p:grpSpPr>
            <a:xfrm rot="21351325">
              <a:off x="844155" y="2284222"/>
              <a:ext cx="2107124" cy="1649010"/>
              <a:chOff x="243078" y="2099943"/>
              <a:chExt cx="2400534" cy="1864392"/>
            </a:xfrm>
          </p:grpSpPr>
          <p:sp>
            <p:nvSpPr>
              <p:cNvPr id="75" name="قوس 74">
                <a:extLst>
                  <a:ext uri="{FF2B5EF4-FFF2-40B4-BE49-F238E27FC236}">
                    <a16:creationId xmlns:a16="http://schemas.microsoft.com/office/drawing/2014/main" id="{4B2558E9-A436-7AC1-0653-532F83189551}"/>
                  </a:ext>
                </a:extLst>
              </p:cNvPr>
              <p:cNvSpPr/>
              <p:nvPr/>
            </p:nvSpPr>
            <p:spPr>
              <a:xfrm rot="248675">
                <a:off x="243078" y="2231291"/>
                <a:ext cx="1281671" cy="1733044"/>
              </a:xfrm>
              <a:prstGeom prst="arc">
                <a:avLst>
                  <a:gd name="adj1" fmla="val 12863677"/>
                  <a:gd name="adj2" fmla="val 20577076"/>
                </a:avLst>
              </a:prstGeom>
              <a:ln w="28575">
                <a:solidFill>
                  <a:schemeClr val="accent4">
                    <a:lumMod val="50000"/>
                  </a:schemeClr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قوس 75">
                <a:extLst>
                  <a:ext uri="{FF2B5EF4-FFF2-40B4-BE49-F238E27FC236}">
                    <a16:creationId xmlns:a16="http://schemas.microsoft.com/office/drawing/2014/main" id="{F34141EF-6116-BB34-EDF5-8D9A4A04A862}"/>
                  </a:ext>
                </a:extLst>
              </p:cNvPr>
              <p:cNvSpPr/>
              <p:nvPr/>
            </p:nvSpPr>
            <p:spPr>
              <a:xfrm rot="11048675">
                <a:off x="1520763" y="2099943"/>
                <a:ext cx="1122849" cy="1466981"/>
              </a:xfrm>
              <a:prstGeom prst="arc">
                <a:avLst>
                  <a:gd name="adj1" fmla="val 11847330"/>
                  <a:gd name="adj2" fmla="val 20855961"/>
                </a:avLst>
              </a:prstGeom>
              <a:ln w="28575"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74" name="قوس 73">
              <a:extLst>
                <a:ext uri="{FF2B5EF4-FFF2-40B4-BE49-F238E27FC236}">
                  <a16:creationId xmlns:a16="http://schemas.microsoft.com/office/drawing/2014/main" id="{798ACF2C-62CD-1D88-77EA-86780EB38072}"/>
                </a:ext>
              </a:extLst>
            </p:cNvPr>
            <p:cNvSpPr/>
            <p:nvPr/>
          </p:nvSpPr>
          <p:spPr>
            <a:xfrm rot="10800000" flipV="1">
              <a:off x="2849668" y="2385682"/>
              <a:ext cx="1362531" cy="2393990"/>
            </a:xfrm>
            <a:prstGeom prst="arc">
              <a:avLst>
                <a:gd name="adj1" fmla="val 14087226"/>
                <a:gd name="adj2" fmla="val 19241974"/>
              </a:avLst>
            </a:prstGeom>
            <a:ln w="28575">
              <a:solidFill>
                <a:schemeClr val="accent4">
                  <a:lumMod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C1AD6021-1524-F40F-46FA-D98FA379543C}"/>
              </a:ext>
            </a:extLst>
          </p:cNvPr>
          <p:cNvSpPr/>
          <p:nvPr/>
        </p:nvSpPr>
        <p:spPr>
          <a:xfrm flipH="1">
            <a:off x="1861930" y="3028123"/>
            <a:ext cx="159025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537C0E37-C74D-EC3F-BF31-22A13D462AAE}"/>
              </a:ext>
            </a:extLst>
          </p:cNvPr>
          <p:cNvSpPr/>
          <p:nvPr/>
        </p:nvSpPr>
        <p:spPr>
          <a:xfrm flipH="1">
            <a:off x="4108173" y="3034748"/>
            <a:ext cx="159025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0059890A-744C-5D96-40D1-26ADF25F5F87}"/>
              </a:ext>
            </a:extLst>
          </p:cNvPr>
          <p:cNvSpPr/>
          <p:nvPr/>
        </p:nvSpPr>
        <p:spPr>
          <a:xfrm flipH="1">
            <a:off x="2915477" y="4293705"/>
            <a:ext cx="159025" cy="212035"/>
          </a:xfrm>
          <a:prstGeom prst="ellipse">
            <a:avLst/>
          </a:prstGeom>
          <a:solidFill>
            <a:srgbClr val="FFCC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654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9" grpId="0"/>
      <p:bldP spid="52" grpId="0"/>
      <p:bldP spid="53" grpId="0"/>
      <p:bldP spid="55" grpId="0"/>
      <p:bldP spid="3" grpId="0"/>
      <p:bldP spid="33" grpId="0"/>
      <p:bldP spid="57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72" grpId="0"/>
      <p:bldP spid="78" grpId="0" animBg="1"/>
      <p:bldP spid="80" grpId="0" animBg="1"/>
      <p:bldP spid="82" grpId="0" animBg="1"/>
      <p:bldP spid="84" grpId="0" animBg="1"/>
      <p:bldP spid="85" grpId="0" animBg="1"/>
      <p:bldP spid="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864F-B61E-C288-A38F-14F11EBD7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54AEE3-0171-6A40-5744-A7569C0E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5A73361-8F99-D51E-2B93-3B3D488C2220}"/>
              </a:ext>
            </a:extLst>
          </p:cNvPr>
          <p:cNvGrpSpPr/>
          <p:nvPr/>
        </p:nvGrpSpPr>
        <p:grpSpPr>
          <a:xfrm>
            <a:off x="1082025" y="1180021"/>
            <a:ext cx="10016922" cy="3988879"/>
            <a:chOff x="1069325" y="1130878"/>
            <a:chExt cx="10016922" cy="3988879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82ABFD0-1207-F5F6-A3A3-B0CC7DA5E35C}"/>
                </a:ext>
              </a:extLst>
            </p:cNvPr>
            <p:cNvGrpSpPr/>
            <p:nvPr/>
          </p:nvGrpSpPr>
          <p:grpSpPr>
            <a:xfrm>
              <a:off x="1069325" y="1587763"/>
              <a:ext cx="4695371" cy="3531994"/>
              <a:chOff x="490903" y="2287442"/>
              <a:chExt cx="5711079" cy="3531994"/>
            </a:xfrm>
          </p:grpSpPr>
          <p:grpSp>
            <p:nvGrpSpPr>
              <p:cNvPr id="6" name="مجموعة 5">
                <a:extLst>
                  <a:ext uri="{FF2B5EF4-FFF2-40B4-BE49-F238E27FC236}">
                    <a16:creationId xmlns:a16="http://schemas.microsoft.com/office/drawing/2014/main" id="{7D5FDED0-A324-BF77-B5D9-CEDDBB53A130}"/>
                  </a:ext>
                </a:extLst>
              </p:cNvPr>
              <p:cNvGrpSpPr/>
              <p:nvPr/>
            </p:nvGrpSpPr>
            <p:grpSpPr>
              <a:xfrm>
                <a:off x="490903" y="2287442"/>
                <a:ext cx="5711079" cy="3531994"/>
                <a:chOff x="490903" y="2287442"/>
                <a:chExt cx="5711079" cy="3531994"/>
              </a:xfrm>
            </p:grpSpPr>
            <p:cxnSp>
              <p:nvCxnSpPr>
                <p:cNvPr id="9" name="رابط كسهم مستقيم 8">
                  <a:extLst>
                    <a:ext uri="{FF2B5EF4-FFF2-40B4-BE49-F238E27FC236}">
                      <a16:creationId xmlns:a16="http://schemas.microsoft.com/office/drawing/2014/main" id="{7AF90887-065C-BF88-9656-D0E8B81F6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903" y="4227389"/>
                  <a:ext cx="5403152" cy="0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رابط كسهم مستقيم 9">
                  <a:extLst>
                    <a:ext uri="{FF2B5EF4-FFF2-40B4-BE49-F238E27FC236}">
                      <a16:creationId xmlns:a16="http://schemas.microsoft.com/office/drawing/2014/main" id="{4D79D87E-B1A3-B478-B7F6-B74B865908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8618" y="2475468"/>
                  <a:ext cx="0" cy="3343968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رابط مستقيم 11">
                  <a:extLst>
                    <a:ext uri="{FF2B5EF4-FFF2-40B4-BE49-F238E27FC236}">
                      <a16:creationId xmlns:a16="http://schemas.microsoft.com/office/drawing/2014/main" id="{34310A0B-B856-E2BC-9CFA-628FECC4E0F1}"/>
                    </a:ext>
                  </a:extLst>
                </p:cNvPr>
                <p:cNvCxnSpPr/>
                <p:nvPr/>
              </p:nvCxnSpPr>
              <p:spPr>
                <a:xfrm>
                  <a:off x="4177585" y="4053409"/>
                  <a:ext cx="0" cy="3399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رابط مستقيم 12">
                  <a:extLst>
                    <a:ext uri="{FF2B5EF4-FFF2-40B4-BE49-F238E27FC236}">
                      <a16:creationId xmlns:a16="http://schemas.microsoft.com/office/drawing/2014/main" id="{80474866-3B2C-EF20-322F-A25E6228BDD2}"/>
                    </a:ext>
                  </a:extLst>
                </p:cNvPr>
                <p:cNvCxnSpPr/>
                <p:nvPr/>
              </p:nvCxnSpPr>
              <p:spPr>
                <a:xfrm>
                  <a:off x="5258786" y="4065005"/>
                  <a:ext cx="0" cy="3399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" name="مربع نص 13">
                      <a:extLst>
                        <a:ext uri="{FF2B5EF4-FFF2-40B4-BE49-F238E27FC236}">
                          <a16:creationId xmlns:a16="http://schemas.microsoft.com/office/drawing/2014/main" id="{A89B53F8-012B-20D8-6CCA-FAD9A51A87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3639" y="4346567"/>
                      <a:ext cx="2706131" cy="40011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°     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ar-SA" sz="2000" b="1" dirty="0"/>
                    </a:p>
                  </p:txBody>
                </p:sp>
              </mc:Choice>
              <mc:Fallback>
                <p:sp>
                  <p:nvSpPr>
                    <p:cNvPr id="14" name="مربع نص 13">
                      <a:extLst>
                        <a:ext uri="{FF2B5EF4-FFF2-40B4-BE49-F238E27FC236}">
                          <a16:creationId xmlns:a16="http://schemas.microsoft.com/office/drawing/2014/main" id="{A89B53F8-012B-20D8-6CCA-FAD9A51A87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63639" y="4346567"/>
                      <a:ext cx="2706131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مربع نص 14">
                      <a:extLst>
                        <a:ext uri="{FF2B5EF4-FFF2-40B4-BE49-F238E27FC236}">
                          <a16:creationId xmlns:a16="http://schemas.microsoft.com/office/drawing/2014/main" id="{D1D0D413-3F22-8076-0C0C-92CED997B4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09256" y="3895572"/>
                      <a:ext cx="392726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2800" b="1" i="1" dirty="0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ar-SA" sz="2800" b="1" i="1" dirty="0"/>
                    </a:p>
                  </p:txBody>
                </p:sp>
              </mc:Choice>
              <mc:Fallback xmlns="">
                <p:sp>
                  <p:nvSpPr>
                    <p:cNvPr id="75" name="مربع نص 74">
                      <a:extLst>
                        <a:ext uri="{FF2B5EF4-FFF2-40B4-BE49-F238E27FC236}">
                          <a16:creationId xmlns:a16="http://schemas.microsoft.com/office/drawing/2014/main" id="{E3F428D5-74EE-0AB0-350C-160B9A0D84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9256" y="3895572"/>
                      <a:ext cx="392726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6" name="مربع نص 15">
                      <a:extLst>
                        <a:ext uri="{FF2B5EF4-FFF2-40B4-BE49-F238E27FC236}">
                          <a16:creationId xmlns:a16="http://schemas.microsoft.com/office/drawing/2014/main" id="{9A2AEFAA-1AFF-1ECC-D26D-9A1ECE66D0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19276" y="2287442"/>
                      <a:ext cx="392726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ar-SA" sz="2800" b="1" dirty="0">
                        <a:latin typeface="Congenial" panose="020B0604020202020204" pitchFamily="2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6" name="مربع نص 15">
                      <a:extLst>
                        <a:ext uri="{FF2B5EF4-FFF2-40B4-BE49-F238E27FC236}">
                          <a16:creationId xmlns:a16="http://schemas.microsoft.com/office/drawing/2014/main" id="{9A2AEFAA-1AFF-1ECC-D26D-9A1ECE66D0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9276" y="2287442"/>
                      <a:ext cx="392726" cy="52322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7" name="مربع نص 16">
                      <a:extLst>
                        <a:ext uri="{FF2B5EF4-FFF2-40B4-BE49-F238E27FC236}">
                          <a16:creationId xmlns:a16="http://schemas.microsoft.com/office/drawing/2014/main" id="{EDFA9DDF-C668-43FC-2490-C6002F06DF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13346" y="4286582"/>
                      <a:ext cx="617599" cy="478754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ar-SA" sz="2400" b="1" i="1" dirty="0">
                        <a:latin typeface="Congenial" panose="020B0604020202020204" pitchFamily="2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7" name="مربع نص 16">
                      <a:extLst>
                        <a:ext uri="{FF2B5EF4-FFF2-40B4-BE49-F238E27FC236}">
                          <a16:creationId xmlns:a16="http://schemas.microsoft.com/office/drawing/2014/main" id="{EDFA9DDF-C668-43FC-2490-C6002F06DF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13346" y="4286582"/>
                      <a:ext cx="617599" cy="4787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r="-20238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رابط مستقيم 18">
                  <a:extLst>
                    <a:ext uri="{FF2B5EF4-FFF2-40B4-BE49-F238E27FC236}">
                      <a16:creationId xmlns:a16="http://schemas.microsoft.com/office/drawing/2014/main" id="{01749EC2-CDB7-1382-23FE-613EFC45BDF9}"/>
                    </a:ext>
                  </a:extLst>
                </p:cNvPr>
                <p:cNvCxnSpPr/>
                <p:nvPr/>
              </p:nvCxnSpPr>
              <p:spPr>
                <a:xfrm>
                  <a:off x="1301585" y="4118688"/>
                  <a:ext cx="0" cy="3399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رابط مستقيم 20">
                  <a:extLst>
                    <a:ext uri="{FF2B5EF4-FFF2-40B4-BE49-F238E27FC236}">
                      <a16:creationId xmlns:a16="http://schemas.microsoft.com/office/drawing/2014/main" id="{1429E8E9-8C49-C256-333F-2D75DA92BE52}"/>
                    </a:ext>
                  </a:extLst>
                </p:cNvPr>
                <p:cNvCxnSpPr/>
                <p:nvPr/>
              </p:nvCxnSpPr>
              <p:spPr>
                <a:xfrm>
                  <a:off x="2238281" y="4093288"/>
                  <a:ext cx="0" cy="3399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مربع نص 6">
                    <a:extLst>
                      <a:ext uri="{FF2B5EF4-FFF2-40B4-BE49-F238E27FC236}">
                        <a16:creationId xmlns:a16="http://schemas.microsoft.com/office/drawing/2014/main" id="{14FC5EE2-B64B-5B8E-1CD9-2A5CC324996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4352" y="4391936"/>
                    <a:ext cx="807306" cy="40011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7" name="مربع نص 6">
                    <a:extLst>
                      <a:ext uri="{FF2B5EF4-FFF2-40B4-BE49-F238E27FC236}">
                        <a16:creationId xmlns:a16="http://schemas.microsoft.com/office/drawing/2014/main" id="{14FC5EE2-B64B-5B8E-1CD9-2A5CC32499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4352" y="4391936"/>
                    <a:ext cx="807306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596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مربع نص 7">
                    <a:extLst>
                      <a:ext uri="{FF2B5EF4-FFF2-40B4-BE49-F238E27FC236}">
                        <a16:creationId xmlns:a16="http://schemas.microsoft.com/office/drawing/2014/main" id="{94CCACA7-C05D-65B6-154A-5D890EA68C32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09" y="4365643"/>
                    <a:ext cx="1054442" cy="40011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8" name="مربع نص 7">
                    <a:extLst>
                      <a:ext uri="{FF2B5EF4-FFF2-40B4-BE49-F238E27FC236}">
                        <a16:creationId xmlns:a16="http://schemas.microsoft.com/office/drawing/2014/main" id="{94CCACA7-C05D-65B6-154A-5D890EA68C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09" y="4365643"/>
                    <a:ext cx="1054442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6338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DD2E25E6-4BF3-836C-C99B-3DAD6625B166}"/>
                </a:ext>
              </a:extLst>
            </p:cNvPr>
            <p:cNvGrpSpPr/>
            <p:nvPr/>
          </p:nvGrpSpPr>
          <p:grpSpPr>
            <a:xfrm>
              <a:off x="5314123" y="1130878"/>
              <a:ext cx="5772124" cy="1228009"/>
              <a:chOff x="6162482" y="1912756"/>
              <a:chExt cx="4929276" cy="1228009"/>
            </a:xfrm>
          </p:grpSpPr>
          <p:pic>
            <p:nvPicPr>
              <p:cNvPr id="23" name="صورة 22">
                <a:extLst>
                  <a:ext uri="{FF2B5EF4-FFF2-40B4-BE49-F238E27FC236}">
                    <a16:creationId xmlns:a16="http://schemas.microsoft.com/office/drawing/2014/main" id="{E2C602C6-6159-F070-3016-08F14C259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2482" y="1912756"/>
                <a:ext cx="4929276" cy="680064"/>
              </a:xfrm>
              <a:prstGeom prst="rect">
                <a:avLst/>
              </a:prstGeom>
            </p:spPr>
          </p:pic>
          <p:pic>
            <p:nvPicPr>
              <p:cNvPr id="24" name="صورة 23">
                <a:extLst>
                  <a:ext uri="{FF2B5EF4-FFF2-40B4-BE49-F238E27FC236}">
                    <a16:creationId xmlns:a16="http://schemas.microsoft.com/office/drawing/2014/main" id="{D8C1114A-471D-30C8-136E-DB0669836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rcRect t="18751" b="18749"/>
              <a:stretch/>
            </p:blipFill>
            <p:spPr>
              <a:xfrm>
                <a:off x="8176922" y="2531166"/>
                <a:ext cx="2890982" cy="60959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جدول 5">
                <a:extLst>
                  <a:ext uri="{FF2B5EF4-FFF2-40B4-BE49-F238E27FC236}">
                    <a16:creationId xmlns:a16="http://schemas.microsoft.com/office/drawing/2014/main" id="{E8AE522C-27AD-AC56-8804-B3BCA68ED9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511000"/>
                  </p:ext>
                </p:extLst>
              </p:nvPr>
            </p:nvGraphicFramePr>
            <p:xfrm>
              <a:off x="5893350" y="2489200"/>
              <a:ext cx="5088835" cy="3243659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088835">
                      <a:extLst>
                        <a:ext uri="{9D8B030D-6E8A-4147-A177-3AD203B41FA5}">
                          <a16:colId xmlns:a16="http://schemas.microsoft.com/office/drawing/2014/main" val="4230232149"/>
                        </a:ext>
                      </a:extLst>
                    </a:gridCol>
                  </a:tblGrid>
                  <a:tr h="1060084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طول الدورة  </a:t>
                          </a:r>
                          <a:r>
                            <a:rPr lang="ar-SA" sz="2800" b="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=</a:t>
                          </a:r>
                          <a:r>
                            <a:rPr lang="ar-SA" sz="3200" b="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200" b="0" i="1" kern="1200" cap="none" spc="0" noProof="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ar-SA" sz="3200" b="0" kern="1200" cap="none" spc="0" noProof="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ar-SA" sz="3200" b="0" i="0" kern="1200" cap="none" spc="0" noProof="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𝟏𝟖𝟎</m:t>
                                  </m:r>
                                  <m:r>
                                    <a:rPr lang="ar-SA" sz="3200" b="0" i="1" kern="1200" cap="none" spc="0" noProof="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°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ar-SA" sz="3200" b="0" i="1" kern="1200" cap="none" spc="0" noProof="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19050" dir="2700000" algn="tl" rotWithShape="0">
                                              <a:schemeClr val="dk1">
                                                <a:alpha val="4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kern="1200" cap="none" spc="0" noProof="0" dirty="0" smtClean="0">
                                          <a:ln w="0"/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>
                                            <a:outerShdw blurRad="38100" dist="19050" dir="2700000" algn="tl" rotWithShape="0">
                                              <a:schemeClr val="dk1">
                                                <a:alpha val="4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lang="ar-SA" sz="3200" b="0" kern="1200" cap="none" spc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198269"/>
                      </a:ext>
                    </a:extLst>
                  </a:tr>
                  <a:tr h="2183575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cap="none" spc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خطوط  التقارب :</a:t>
                          </a:r>
                        </a:p>
                        <a:p>
                          <a:pPr rtl="1"/>
                          <a:r>
                            <a:rPr lang="ar-SA" sz="2400" b="0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endParaRPr lang="ar-SA" sz="2800" b="0" kern="1200" cap="none" spc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3549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جدول 5">
                <a:extLst>
                  <a:ext uri="{FF2B5EF4-FFF2-40B4-BE49-F238E27FC236}">
                    <a16:creationId xmlns:a16="http://schemas.microsoft.com/office/drawing/2014/main" id="{E8AE522C-27AD-AC56-8804-B3BCA68ED9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511000"/>
                  </p:ext>
                </p:extLst>
              </p:nvPr>
            </p:nvGraphicFramePr>
            <p:xfrm>
              <a:off x="5893350" y="2489200"/>
              <a:ext cx="5088835" cy="3243659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088835">
                      <a:extLst>
                        <a:ext uri="{9D8B030D-6E8A-4147-A177-3AD203B41FA5}">
                          <a16:colId xmlns:a16="http://schemas.microsoft.com/office/drawing/2014/main" val="4230232149"/>
                        </a:ext>
                      </a:extLst>
                    </a:gridCol>
                  </a:tblGrid>
                  <a:tr h="106008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120" t="-575" r="-239" b="-207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198269"/>
                      </a:ext>
                    </a:extLst>
                  </a:tr>
                  <a:tr h="2183575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1" kern="1200" cap="none" spc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خطوط  التقارب :</a:t>
                          </a:r>
                        </a:p>
                        <a:p>
                          <a:pPr rtl="1"/>
                          <a:r>
                            <a:rPr lang="ar-SA" sz="2400" b="0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endParaRPr lang="ar-SA" sz="2800" b="0" kern="1200" cap="none" spc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354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مخطط انسيابي: محطة طرفية 26">
            <a:extLst>
              <a:ext uri="{FF2B5EF4-FFF2-40B4-BE49-F238E27FC236}">
                <a16:creationId xmlns:a16="http://schemas.microsoft.com/office/drawing/2014/main" id="{A299EDC5-6D9C-E9D3-DD59-766C9EB90BB9}"/>
              </a:ext>
            </a:extLst>
          </p:cNvPr>
          <p:cNvSpPr/>
          <p:nvPr/>
        </p:nvSpPr>
        <p:spPr>
          <a:xfrm>
            <a:off x="8825948" y="530089"/>
            <a:ext cx="2041125" cy="675860"/>
          </a:xfrm>
          <a:prstGeom prst="flowChartTerminator">
            <a:avLst/>
          </a:prstGeom>
          <a:solidFill>
            <a:srgbClr val="F39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17EE5E4-C97C-C025-0543-2FA226E44630}"/>
                  </a:ext>
                </a:extLst>
              </p:cNvPr>
              <p:cNvSpPr txBox="1"/>
              <p:nvPr/>
            </p:nvSpPr>
            <p:spPr>
              <a:xfrm>
                <a:off x="6858000" y="2509078"/>
                <a:ext cx="1643270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ar-SA" sz="2800" b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SA" sz="2800" b="1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17EE5E4-C97C-C025-0543-2FA226E44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509078"/>
                <a:ext cx="1643270" cy="89896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A71830C8-89CE-79CC-C9D5-2F33D77B39D6}"/>
                  </a:ext>
                </a:extLst>
              </p:cNvPr>
              <p:cNvSpPr txBox="1"/>
              <p:nvPr/>
            </p:nvSpPr>
            <p:spPr>
              <a:xfrm>
                <a:off x="5911576" y="2740438"/>
                <a:ext cx="129871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A71830C8-89CE-79CC-C9D5-2F33D77B3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76" y="2740438"/>
                <a:ext cx="1298718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0CB3F69A-E2EF-29BD-933E-503261959685}"/>
                  </a:ext>
                </a:extLst>
              </p:cNvPr>
              <p:cNvSpPr txBox="1"/>
              <p:nvPr/>
            </p:nvSpPr>
            <p:spPr>
              <a:xfrm>
                <a:off x="6146800" y="4543838"/>
                <a:ext cx="34417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°,…..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0CB3F69A-E2EF-29BD-933E-503261959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4543838"/>
                <a:ext cx="3441700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46A5436C-E016-B056-5966-A010E3504547}"/>
                  </a:ext>
                </a:extLst>
              </p:cNvPr>
              <p:cNvSpPr txBox="1"/>
              <p:nvPr/>
            </p:nvSpPr>
            <p:spPr>
              <a:xfrm>
                <a:off x="5842000" y="4000500"/>
                <a:ext cx="51689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/>
                  <a:t>إيجاد خطوط التقارب عند </a:t>
                </a:r>
                <a14:m>
                  <m:oMath xmlns:m="http://schemas.openxmlformats.org/officeDocument/2006/math">
                    <m:r>
                      <a:rPr lang="ar-SA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ar-SA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SA" sz="2800" b="1" dirty="0"/>
                  <a:t>ومضاعفاتها</a:t>
                </a:r>
              </a:p>
            </p:txBody>
          </p:sp>
        </mc:Choice>
        <mc:Fallback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46A5436C-E016-B056-5966-A010E3504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4000500"/>
                <a:ext cx="5168900" cy="523220"/>
              </a:xfrm>
              <a:prstGeom prst="rect">
                <a:avLst/>
              </a:prstGeom>
              <a:blipFill>
                <a:blip r:embed="rId31"/>
                <a:stretch>
                  <a:fillRect l="-1887" t="-11628" r="-2476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353118F0-0655-5BE2-EB82-9CD2F00B7BBC}"/>
                  </a:ext>
                </a:extLst>
              </p:cNvPr>
              <p:cNvSpPr txBox="1"/>
              <p:nvPr/>
            </p:nvSpPr>
            <p:spPr>
              <a:xfrm>
                <a:off x="5905500" y="5013738"/>
                <a:ext cx="38989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ar-SA" sz="2800" b="1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°,−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𝟐𝟕𝟎</m:t>
                      </m:r>
                      <m:r>
                        <a:rPr lang="ar-SA" sz="28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°,….</m:t>
                      </m:r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353118F0-0655-5BE2-EB82-9CD2F00B7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5013738"/>
                <a:ext cx="3898900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46248828-7EF3-D5C2-990F-5B874C2A6088}"/>
              </a:ext>
            </a:extLst>
          </p:cNvPr>
          <p:cNvGrpSpPr/>
          <p:nvPr/>
        </p:nvGrpSpPr>
        <p:grpSpPr>
          <a:xfrm>
            <a:off x="1755912" y="1914942"/>
            <a:ext cx="3257827" cy="3431758"/>
            <a:chOff x="1146312" y="1559342"/>
            <a:chExt cx="3257827" cy="3431758"/>
          </a:xfrm>
        </p:grpSpPr>
        <p:cxnSp>
          <p:nvCxnSpPr>
            <p:cNvPr id="42" name="رابط كسهم مستقيم 41">
              <a:extLst>
                <a:ext uri="{FF2B5EF4-FFF2-40B4-BE49-F238E27FC236}">
                  <a16:creationId xmlns:a16="http://schemas.microsoft.com/office/drawing/2014/main" id="{5FB17F95-DFBD-0AB5-1801-5EA0A5F72B75}"/>
                </a:ext>
              </a:extLst>
            </p:cNvPr>
            <p:cNvCxnSpPr>
              <a:cxnSpLocks/>
            </p:cNvCxnSpPr>
            <p:nvPr/>
          </p:nvCxnSpPr>
          <p:spPr>
            <a:xfrm>
              <a:off x="2604604" y="1559342"/>
              <a:ext cx="0" cy="343175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كسهم مستقيم 42">
              <a:extLst>
                <a:ext uri="{FF2B5EF4-FFF2-40B4-BE49-F238E27FC236}">
                  <a16:creationId xmlns:a16="http://schemas.microsoft.com/office/drawing/2014/main" id="{C5B3CC1F-C855-A249-4A4A-B612EC11B288}"/>
                </a:ext>
              </a:extLst>
            </p:cNvPr>
            <p:cNvCxnSpPr>
              <a:cxnSpLocks/>
            </p:cNvCxnSpPr>
            <p:nvPr/>
          </p:nvCxnSpPr>
          <p:spPr>
            <a:xfrm>
              <a:off x="1916595" y="1652660"/>
              <a:ext cx="0" cy="327494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كسهم مستقيم 43">
              <a:extLst>
                <a:ext uri="{FF2B5EF4-FFF2-40B4-BE49-F238E27FC236}">
                  <a16:creationId xmlns:a16="http://schemas.microsoft.com/office/drawing/2014/main" id="{E37D0169-1A2E-FD08-1018-119845AF54F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312" y="1698490"/>
              <a:ext cx="0" cy="320371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رابط كسهم مستقيم 64">
              <a:extLst>
                <a:ext uri="{FF2B5EF4-FFF2-40B4-BE49-F238E27FC236}">
                  <a16:creationId xmlns:a16="http://schemas.microsoft.com/office/drawing/2014/main" id="{3D136EC4-C61A-5CE3-68D3-6CF67A4FCB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1500" y="1665911"/>
              <a:ext cx="22639" cy="327438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كسهم مستقيم 65">
              <a:extLst>
                <a:ext uri="{FF2B5EF4-FFF2-40B4-BE49-F238E27FC236}">
                  <a16:creationId xmlns:a16="http://schemas.microsoft.com/office/drawing/2014/main" id="{EA3C1DF5-F2B9-8FC9-5ABB-3CF183135D92}"/>
                </a:ext>
              </a:extLst>
            </p:cNvPr>
            <p:cNvCxnSpPr>
              <a:cxnSpLocks/>
            </p:cNvCxnSpPr>
            <p:nvPr/>
          </p:nvCxnSpPr>
          <p:spPr>
            <a:xfrm>
              <a:off x="3506304" y="1600200"/>
              <a:ext cx="0" cy="33909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93CCA110-280A-0C96-A1F9-BDE63819D0A7}"/>
              </a:ext>
            </a:extLst>
          </p:cNvPr>
          <p:cNvGrpSpPr/>
          <p:nvPr/>
        </p:nvGrpSpPr>
        <p:grpSpPr>
          <a:xfrm>
            <a:off x="-621384" y="575812"/>
            <a:ext cx="7820344" cy="5976307"/>
            <a:chOff x="-595984" y="512312"/>
            <a:chExt cx="7820344" cy="5976307"/>
          </a:xfrm>
        </p:grpSpPr>
        <p:sp>
          <p:nvSpPr>
            <p:cNvPr id="84" name="قوس 83">
              <a:extLst>
                <a:ext uri="{FF2B5EF4-FFF2-40B4-BE49-F238E27FC236}">
                  <a16:creationId xmlns:a16="http://schemas.microsoft.com/office/drawing/2014/main" id="{0BFA9033-A68E-A7A5-253F-E220D2167A44}"/>
                </a:ext>
              </a:extLst>
            </p:cNvPr>
            <p:cNvSpPr/>
            <p:nvPr/>
          </p:nvSpPr>
          <p:spPr>
            <a:xfrm rot="12327818">
              <a:off x="1907557" y="585359"/>
              <a:ext cx="2802627" cy="3421821"/>
            </a:xfrm>
            <a:prstGeom prst="arc">
              <a:avLst>
                <a:gd name="adj1" fmla="val 17195239"/>
                <a:gd name="adj2" fmla="val 20653768"/>
              </a:avLst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23B8FE08-3401-8EEA-42C2-3AF9F0ED96F1}"/>
                </a:ext>
              </a:extLst>
            </p:cNvPr>
            <p:cNvGrpSpPr/>
            <p:nvPr/>
          </p:nvGrpSpPr>
          <p:grpSpPr>
            <a:xfrm>
              <a:off x="-595984" y="512312"/>
              <a:ext cx="7820344" cy="5976307"/>
              <a:chOff x="-621384" y="436112"/>
              <a:chExt cx="7820344" cy="5976307"/>
            </a:xfrm>
          </p:grpSpPr>
          <p:grpSp>
            <p:nvGrpSpPr>
              <p:cNvPr id="75" name="مجموعة 74">
                <a:extLst>
                  <a:ext uri="{FF2B5EF4-FFF2-40B4-BE49-F238E27FC236}">
                    <a16:creationId xmlns:a16="http://schemas.microsoft.com/office/drawing/2014/main" id="{E81D8DD7-153E-9C0E-2769-EF4B2C788DBB}"/>
                  </a:ext>
                </a:extLst>
              </p:cNvPr>
              <p:cNvGrpSpPr/>
              <p:nvPr/>
            </p:nvGrpSpPr>
            <p:grpSpPr>
              <a:xfrm>
                <a:off x="127826" y="436112"/>
                <a:ext cx="7071134" cy="5975110"/>
                <a:chOff x="432626" y="461512"/>
                <a:chExt cx="7071134" cy="5975110"/>
              </a:xfrm>
            </p:grpSpPr>
            <p:grpSp>
              <p:nvGrpSpPr>
                <p:cNvPr id="47" name="مجموعة 46">
                  <a:extLst>
                    <a:ext uri="{FF2B5EF4-FFF2-40B4-BE49-F238E27FC236}">
                      <a16:creationId xmlns:a16="http://schemas.microsoft.com/office/drawing/2014/main" id="{F7264587-8167-E873-9C10-6177AAD89F94}"/>
                    </a:ext>
                  </a:extLst>
                </p:cNvPr>
                <p:cNvGrpSpPr/>
                <p:nvPr/>
              </p:nvGrpSpPr>
              <p:grpSpPr>
                <a:xfrm>
                  <a:off x="432626" y="501865"/>
                  <a:ext cx="7071134" cy="5934757"/>
                  <a:chOff x="483979" y="448887"/>
                  <a:chExt cx="7071134" cy="5934757"/>
                </a:xfrm>
              </p:grpSpPr>
              <p:grpSp>
                <p:nvGrpSpPr>
                  <p:cNvPr id="51" name="مجموعة 50">
                    <a:extLst>
                      <a:ext uri="{FF2B5EF4-FFF2-40B4-BE49-F238E27FC236}">
                        <a16:creationId xmlns:a16="http://schemas.microsoft.com/office/drawing/2014/main" id="{EDE73E67-3E54-5874-27BC-29759C73FE72}"/>
                      </a:ext>
                    </a:extLst>
                  </p:cNvPr>
                  <p:cNvGrpSpPr/>
                  <p:nvPr/>
                </p:nvGrpSpPr>
                <p:grpSpPr>
                  <a:xfrm>
                    <a:off x="2566058" y="448887"/>
                    <a:ext cx="4989055" cy="5631262"/>
                    <a:chOff x="2287762" y="475392"/>
                    <a:chExt cx="4989055" cy="5631262"/>
                  </a:xfrm>
                </p:grpSpPr>
                <p:sp>
                  <p:nvSpPr>
                    <p:cNvPr id="55" name="قوس 54">
                      <a:extLst>
                        <a:ext uri="{FF2B5EF4-FFF2-40B4-BE49-F238E27FC236}">
                          <a16:creationId xmlns:a16="http://schemas.microsoft.com/office/drawing/2014/main" id="{368B38BA-536D-D388-4955-63F3BF4E1E55}"/>
                        </a:ext>
                      </a:extLst>
                    </p:cNvPr>
                    <p:cNvSpPr/>
                    <p:nvPr/>
                  </p:nvSpPr>
                  <p:spPr>
                    <a:xfrm rot="12327818">
                      <a:off x="4398842" y="475392"/>
                      <a:ext cx="2877975" cy="3499902"/>
                    </a:xfrm>
                    <a:prstGeom prst="arc">
                      <a:avLst>
                        <a:gd name="adj1" fmla="val 17273908"/>
                        <a:gd name="adj2" fmla="val 20653768"/>
                      </a:avLst>
                    </a:prstGeom>
                    <a:ln w="28575">
                      <a:solidFill>
                        <a:schemeClr val="accent5">
                          <a:lumMod val="50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6" name="قوس 55">
                      <a:extLst>
                        <a:ext uri="{FF2B5EF4-FFF2-40B4-BE49-F238E27FC236}">
                          <a16:creationId xmlns:a16="http://schemas.microsoft.com/office/drawing/2014/main" id="{D855D138-5C66-1786-CFE1-07E434B737B3}"/>
                        </a:ext>
                      </a:extLst>
                    </p:cNvPr>
                    <p:cNvSpPr/>
                    <p:nvPr/>
                  </p:nvSpPr>
                  <p:spPr>
                    <a:xfrm rot="4005426">
                      <a:off x="1705095" y="2921308"/>
                      <a:ext cx="3768013" cy="2602680"/>
                    </a:xfrm>
                    <a:prstGeom prst="arc">
                      <a:avLst>
                        <a:gd name="adj1" fmla="val 15448991"/>
                        <a:gd name="adj2" fmla="val 19791143"/>
                      </a:avLst>
                    </a:prstGeom>
                    <a:ln w="28575">
                      <a:solidFill>
                        <a:schemeClr val="accent5">
                          <a:lumMod val="50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4" name="قوس 53">
                    <a:extLst>
                      <a:ext uri="{FF2B5EF4-FFF2-40B4-BE49-F238E27FC236}">
                        <a16:creationId xmlns:a16="http://schemas.microsoft.com/office/drawing/2014/main" id="{1A04D491-A29B-1B48-CEF6-12E99FC74452}"/>
                      </a:ext>
                    </a:extLst>
                  </p:cNvPr>
                  <p:cNvSpPr/>
                  <p:nvPr/>
                </p:nvSpPr>
                <p:spPr>
                  <a:xfrm rot="4883068">
                    <a:off x="-106615" y="2807240"/>
                    <a:ext cx="4166998" cy="2985810"/>
                  </a:xfrm>
                  <a:prstGeom prst="arc">
                    <a:avLst>
                      <a:gd name="adj1" fmla="val 14609847"/>
                      <a:gd name="adj2" fmla="val 18400738"/>
                    </a:avLst>
                  </a:prstGeom>
                  <a:ln w="28575">
                    <a:solidFill>
                      <a:schemeClr val="accent5">
                        <a:lumMod val="5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1" name="قوس 70">
                  <a:extLst>
                    <a:ext uri="{FF2B5EF4-FFF2-40B4-BE49-F238E27FC236}">
                      <a16:creationId xmlns:a16="http://schemas.microsoft.com/office/drawing/2014/main" id="{BC7DD4E7-A966-09E1-21C7-EBD4D0F1F880}"/>
                    </a:ext>
                  </a:extLst>
                </p:cNvPr>
                <p:cNvSpPr/>
                <p:nvPr/>
              </p:nvSpPr>
              <p:spPr>
                <a:xfrm rot="12327818">
                  <a:off x="3652484" y="461512"/>
                  <a:ext cx="3008473" cy="3491711"/>
                </a:xfrm>
                <a:prstGeom prst="arc">
                  <a:avLst>
                    <a:gd name="adj1" fmla="val 17136822"/>
                    <a:gd name="adj2" fmla="val 20653768"/>
                  </a:avLst>
                </a:prstGeom>
                <a:ln w="28575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قوس 71">
                  <a:extLst>
                    <a:ext uri="{FF2B5EF4-FFF2-40B4-BE49-F238E27FC236}">
                      <a16:creationId xmlns:a16="http://schemas.microsoft.com/office/drawing/2014/main" id="{CB22EB06-8567-9FB5-7EE0-2A5E93D9AC37}"/>
                    </a:ext>
                  </a:extLst>
                </p:cNvPr>
                <p:cNvSpPr/>
                <p:nvPr/>
              </p:nvSpPr>
              <p:spPr>
                <a:xfrm rot="4034743">
                  <a:off x="815374" y="2880922"/>
                  <a:ext cx="3962007" cy="2936230"/>
                </a:xfrm>
                <a:prstGeom prst="arc">
                  <a:avLst>
                    <a:gd name="adj1" fmla="val 15448991"/>
                    <a:gd name="adj2" fmla="val 19345522"/>
                  </a:avLst>
                </a:prstGeom>
                <a:ln w="28575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9" name="قوس 78">
                <a:extLst>
                  <a:ext uri="{FF2B5EF4-FFF2-40B4-BE49-F238E27FC236}">
                    <a16:creationId xmlns:a16="http://schemas.microsoft.com/office/drawing/2014/main" id="{77DE23BE-D545-6563-6F96-F3406469916F}"/>
                  </a:ext>
                </a:extLst>
              </p:cNvPr>
              <p:cNvSpPr/>
              <p:nvPr/>
            </p:nvSpPr>
            <p:spPr>
              <a:xfrm rot="12327818">
                <a:off x="2656858" y="509158"/>
                <a:ext cx="2802627" cy="3421821"/>
              </a:xfrm>
              <a:prstGeom prst="arc">
                <a:avLst>
                  <a:gd name="adj1" fmla="val 17195239"/>
                  <a:gd name="adj2" fmla="val 20653768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قوس 84">
                <a:extLst>
                  <a:ext uri="{FF2B5EF4-FFF2-40B4-BE49-F238E27FC236}">
                    <a16:creationId xmlns:a16="http://schemas.microsoft.com/office/drawing/2014/main" id="{A314324C-44F2-43B1-0BE7-B0CE6DE5A902}"/>
                  </a:ext>
                </a:extLst>
              </p:cNvPr>
              <p:cNvSpPr/>
              <p:nvPr/>
            </p:nvSpPr>
            <p:spPr>
              <a:xfrm rot="4883068">
                <a:off x="-1219968" y="2844005"/>
                <a:ext cx="4166998" cy="2969830"/>
              </a:xfrm>
              <a:prstGeom prst="arc">
                <a:avLst>
                  <a:gd name="adj1" fmla="val 14609847"/>
                  <a:gd name="adj2" fmla="val 18178982"/>
                </a:avLst>
              </a:prstGeom>
              <a:ln w="28575">
                <a:solidFill>
                  <a:schemeClr val="accent5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30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0BE70-EE19-825C-7DE3-46546DF34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E444927-7340-4E1E-DA34-E87BB144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1A2CAFB-C961-9EB9-A9A1-17A84AA58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65"/>
          <a:stretch/>
        </p:blipFill>
        <p:spPr>
          <a:xfrm>
            <a:off x="1868558" y="1629872"/>
            <a:ext cx="8929418" cy="3101154"/>
          </a:xfrm>
          <a:prstGeom prst="rect">
            <a:avLst/>
          </a:prstGeom>
        </p:spPr>
      </p:pic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FFF604BD-E041-B802-3C60-41E8E0F11640}"/>
              </a:ext>
            </a:extLst>
          </p:cNvPr>
          <p:cNvSpPr/>
          <p:nvPr/>
        </p:nvSpPr>
        <p:spPr>
          <a:xfrm>
            <a:off x="8801408" y="783375"/>
            <a:ext cx="1972958" cy="706300"/>
          </a:xfrm>
          <a:prstGeom prst="flowChartTerminator">
            <a:avLst/>
          </a:prstGeom>
          <a:solidFill>
            <a:srgbClr val="8B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التحصيلي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13C2A61-8B69-1863-6A53-FE398C829EF6}"/>
              </a:ext>
            </a:extLst>
          </p:cNvPr>
          <p:cNvSpPr/>
          <p:nvPr/>
        </p:nvSpPr>
        <p:spPr>
          <a:xfrm>
            <a:off x="10051595" y="3853890"/>
            <a:ext cx="710038" cy="637673"/>
          </a:xfrm>
          <a:prstGeom prst="ellipse">
            <a:avLst/>
          </a:prstGeom>
          <a:solidFill>
            <a:srgbClr val="FFB51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54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58053-28D6-64EF-4532-E06675C7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5BF16AD-5DD3-A77F-62B1-209AC412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80E76EB-F0CF-5DFC-FC56-46BC952A708B}"/>
              </a:ext>
            </a:extLst>
          </p:cNvPr>
          <p:cNvSpPr/>
          <p:nvPr/>
        </p:nvSpPr>
        <p:spPr>
          <a:xfrm>
            <a:off x="8801408" y="783375"/>
            <a:ext cx="1972958" cy="706300"/>
          </a:xfrm>
          <a:prstGeom prst="flowChartTerminator">
            <a:avLst/>
          </a:prstGeom>
          <a:solidFill>
            <a:srgbClr val="8B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التحصيلي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29FCF33-92D5-5316-30E3-16E4785A2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10"/>
          <a:stretch/>
        </p:blipFill>
        <p:spPr>
          <a:xfrm>
            <a:off x="3220278" y="1611488"/>
            <a:ext cx="7537939" cy="2748477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75A9877-B1E4-EDB8-E462-421B378ED74A}"/>
              </a:ext>
            </a:extLst>
          </p:cNvPr>
          <p:cNvSpPr/>
          <p:nvPr/>
        </p:nvSpPr>
        <p:spPr>
          <a:xfrm>
            <a:off x="10131108" y="3588846"/>
            <a:ext cx="710038" cy="637673"/>
          </a:xfrm>
          <a:prstGeom prst="ellipse">
            <a:avLst/>
          </a:prstGeom>
          <a:solidFill>
            <a:srgbClr val="FFB51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7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DF833-C37E-752E-EDD0-868E373EE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CA8C2A9-B545-471B-34CA-6732E5D5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278"/>
            <a:ext cx="12192000" cy="703027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5E5D8A4-2081-3768-7BA2-CE73B4F4DC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585" y="1920423"/>
            <a:ext cx="2345348" cy="14721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B506660-A268-3432-2151-D472985E4B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538" y="1849478"/>
            <a:ext cx="2860913" cy="28682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5B41A0-E878-9389-3A23-05EB5246E4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539" y="1784368"/>
            <a:ext cx="2182590" cy="2549092"/>
          </a:xfrm>
          <a:prstGeom prst="rect">
            <a:avLst/>
          </a:prstGeom>
        </p:spPr>
      </p:pic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EC5054EF-C3A9-8433-DCBB-572E827BC8B6}"/>
              </a:ext>
            </a:extLst>
          </p:cNvPr>
          <p:cNvSpPr/>
          <p:nvPr/>
        </p:nvSpPr>
        <p:spPr>
          <a:xfrm>
            <a:off x="8852452" y="914444"/>
            <a:ext cx="2017508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فيما</a:t>
            </a:r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سبق</a:t>
            </a:r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D0EBE409-CC5B-3C71-2D3C-D379D17D19C5}"/>
              </a:ext>
            </a:extLst>
          </p:cNvPr>
          <p:cNvSpPr/>
          <p:nvPr/>
        </p:nvSpPr>
        <p:spPr>
          <a:xfrm>
            <a:off x="5596031" y="86143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الآن</a:t>
            </a:r>
          </a:p>
        </p:txBody>
      </p:sp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AF456B3F-F5B4-D94B-CACB-3B42416E36F5}"/>
              </a:ext>
            </a:extLst>
          </p:cNvPr>
          <p:cNvSpPr/>
          <p:nvPr/>
        </p:nvSpPr>
        <p:spPr>
          <a:xfrm>
            <a:off x="2385391" y="844397"/>
            <a:ext cx="1961367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134504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B1930-D803-35A1-8F9B-97F697F4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9D159B3-6EF5-1015-3648-2F5612CF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C8268A-8C50-4BB2-F3EE-19FDF38B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04" y="1900994"/>
            <a:ext cx="9399869" cy="2856536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95390B9-38E4-76FE-D796-9662BEB6E724}"/>
              </a:ext>
            </a:extLst>
          </p:cNvPr>
          <p:cNvSpPr/>
          <p:nvPr/>
        </p:nvSpPr>
        <p:spPr>
          <a:xfrm>
            <a:off x="8852452" y="914444"/>
            <a:ext cx="2017508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لماذا</a:t>
            </a:r>
          </a:p>
        </p:txBody>
      </p:sp>
    </p:spTree>
    <p:extLst>
      <p:ext uri="{BB962C8B-B14F-4D97-AF65-F5344CB8AC3E}">
        <p14:creationId xmlns:p14="http://schemas.microsoft.com/office/powerpoint/2010/main" val="20106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1C86-BD49-C463-B60F-D90E76B2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DEA3425-E845-8854-6A1D-3EEC3F50B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BFE5990-4158-FC06-920D-D34879F4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2759"/>
          <a:stretch/>
        </p:blipFill>
        <p:spPr>
          <a:xfrm>
            <a:off x="1007165" y="1417984"/>
            <a:ext cx="9745135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02527-76B1-A650-9D22-D4A8AA33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C8098B4-041C-5B68-E2AB-2A881E87F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77D18AE-5A72-160E-FB1B-5077FA245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61" t="17641" r="261" b="404"/>
          <a:stretch/>
        </p:blipFill>
        <p:spPr>
          <a:xfrm>
            <a:off x="1537252" y="755373"/>
            <a:ext cx="9422296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E64D1-3F9D-7E80-40F4-C69A69EE9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B169AD-475A-D313-F643-41CC4332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5">
                <a:extLst>
                  <a:ext uri="{FF2B5EF4-FFF2-40B4-BE49-F238E27FC236}">
                    <a16:creationId xmlns:a16="http://schemas.microsoft.com/office/drawing/2014/main" id="{36DCDEC2-CE0E-9981-DD3E-5B9FBCD5A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556201"/>
                  </p:ext>
                </p:extLst>
              </p:nvPr>
            </p:nvGraphicFramePr>
            <p:xfrm>
              <a:off x="1365193" y="865439"/>
              <a:ext cx="9430913" cy="513667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585845">
                      <a:extLst>
                        <a:ext uri="{9D8B030D-6E8A-4147-A177-3AD203B41FA5}">
                          <a16:colId xmlns:a16="http://schemas.microsoft.com/office/drawing/2014/main" val="2446702777"/>
                        </a:ext>
                      </a:extLst>
                    </a:gridCol>
                    <a:gridCol w="3988904">
                      <a:extLst>
                        <a:ext uri="{9D8B030D-6E8A-4147-A177-3AD203B41FA5}">
                          <a16:colId xmlns:a16="http://schemas.microsoft.com/office/drawing/2014/main" val="3234053189"/>
                        </a:ext>
                      </a:extLst>
                    </a:gridCol>
                    <a:gridCol w="3856164">
                      <a:extLst>
                        <a:ext uri="{9D8B030D-6E8A-4147-A177-3AD203B41FA5}">
                          <a16:colId xmlns:a16="http://schemas.microsoft.com/office/drawing/2014/main" val="1141922062"/>
                        </a:ext>
                      </a:extLst>
                    </a:gridCol>
                  </a:tblGrid>
                  <a:tr h="499534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32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الدالة</a:t>
                          </a:r>
                          <a:r>
                            <a:rPr lang="ar-SA" sz="32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الأم</a:t>
                          </a:r>
                          <a:r>
                            <a:rPr lang="ar-SA" sz="32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32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2800" b="0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دالة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2800" b="1" kern="120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الجيب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ea typeface="+mn-ea"/>
                              <a:cs typeface="+mn-cs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kern="120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𝐲</m:t>
                              </m:r>
                              <m:r>
                                <a:rPr lang="en-US" sz="2800" b="1" kern="120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b="1" kern="1200" smtClean="0">
                                  <a:ln w="0"/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  <m:r>
                                <a:rPr lang="en-US" sz="2800" b="1" kern="1200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oMath>
                          </a14:m>
                          <a:endParaRPr lang="ar-SA" sz="2800" b="1" kern="1200" dirty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0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2800" b="1" kern="1200" cap="none" spc="0" noProof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دالة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2800" b="1" kern="1200" noProof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جيب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2800" b="1" kern="1200" noProof="0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التمام</a:t>
                          </a: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kern="1200" noProof="0" smtClean="0">
                                  <a:ln w="0"/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lang="en-US" sz="2800" b="1" kern="1200" noProof="0" smtClean="0">
                                  <a:ln w="0"/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b="1" kern="1200" noProof="0" smtClean="0">
                                  <a:ln w="0"/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𝑪𝑶𝑺</m:t>
                              </m:r>
                              <m:r>
                                <a:rPr lang="en-US" sz="2800" b="1" kern="1200" noProof="0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oMath>
                          </a14:m>
                          <a:endParaRPr lang="ar-SA" sz="2800" b="1" kern="1200" dirty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779041"/>
                      </a:ext>
                    </a:extLst>
                  </a:tr>
                  <a:tr h="238531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التمثيل</a:t>
                          </a:r>
                          <a:r>
                            <a:rPr lang="ar-SA" sz="28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البياني</a:t>
                          </a:r>
                          <a:r>
                            <a:rPr lang="ar-SA" sz="28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5019968"/>
                      </a:ext>
                    </a:extLst>
                  </a:tr>
                  <a:tr h="437321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المجال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30714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المدى 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2312617"/>
                      </a:ext>
                    </a:extLst>
                  </a:tr>
                  <a:tr h="315401">
                    <a:tc>
                      <a:txBody>
                        <a:bodyPr/>
                        <a:lstStyle/>
                        <a:p>
                          <a:pPr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3006282"/>
                      </a:ext>
                    </a:extLst>
                  </a:tr>
                  <a:tr h="617760">
                    <a:tc>
                      <a:txBody>
                        <a:bodyPr/>
                        <a:lstStyle/>
                        <a:p>
                          <a:pPr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05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5">
                <a:extLst>
                  <a:ext uri="{FF2B5EF4-FFF2-40B4-BE49-F238E27FC236}">
                    <a16:creationId xmlns:a16="http://schemas.microsoft.com/office/drawing/2014/main" id="{36DCDEC2-CE0E-9981-DD3E-5B9FBCD5A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556201"/>
                  </p:ext>
                </p:extLst>
              </p:nvPr>
            </p:nvGraphicFramePr>
            <p:xfrm>
              <a:off x="1365193" y="865439"/>
              <a:ext cx="9430913" cy="513667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585845">
                      <a:extLst>
                        <a:ext uri="{9D8B030D-6E8A-4147-A177-3AD203B41FA5}">
                          <a16:colId xmlns:a16="http://schemas.microsoft.com/office/drawing/2014/main" val="2446702777"/>
                        </a:ext>
                      </a:extLst>
                    </a:gridCol>
                    <a:gridCol w="3988904">
                      <a:extLst>
                        <a:ext uri="{9D8B030D-6E8A-4147-A177-3AD203B41FA5}">
                          <a16:colId xmlns:a16="http://schemas.microsoft.com/office/drawing/2014/main" val="3234053189"/>
                        </a:ext>
                      </a:extLst>
                    </a:gridCol>
                    <a:gridCol w="3856164">
                      <a:extLst>
                        <a:ext uri="{9D8B030D-6E8A-4147-A177-3AD203B41FA5}">
                          <a16:colId xmlns:a16="http://schemas.microsoft.com/office/drawing/2014/main" val="1141922062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sz="32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الدالة</a:t>
                          </a:r>
                          <a:r>
                            <a:rPr lang="ar-SA" sz="32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الأم</a:t>
                          </a:r>
                          <a:r>
                            <a:rPr lang="ar-SA" sz="32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ar-SA" sz="32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787" t="-14737" r="-96799" b="-8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66" t="-14737" r="-316" b="-8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779041"/>
                      </a:ext>
                    </a:extLst>
                  </a:tr>
                  <a:tr h="238531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التمثيل</a:t>
                          </a:r>
                          <a:r>
                            <a:rPr lang="ar-SA" sz="28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ar-SA" sz="2800" b="1" kern="1200" cap="none" spc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البياني</a:t>
                          </a:r>
                          <a:r>
                            <a:rPr lang="ar-SA" sz="2800" b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50199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المجال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30714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المدى 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231261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3006282"/>
                      </a:ext>
                    </a:extLst>
                  </a:tr>
                  <a:tr h="617760">
                    <a:tc>
                      <a:txBody>
                        <a:bodyPr/>
                        <a:lstStyle/>
                        <a:p>
                          <a:pPr rtl="1"/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</a:t>
                          </a:r>
                          <a:endParaRPr lang="ar-SA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0569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145AD421-3386-28E8-C0D9-A5CEAA7079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497" t="37133" r="24797" b="28534"/>
          <a:stretch/>
        </p:blipFill>
        <p:spPr>
          <a:xfrm>
            <a:off x="5393636" y="1537249"/>
            <a:ext cx="3723862" cy="2146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96D50C7-6AF0-4BEF-7C23-A3D272D313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93" t="37798" r="62005" b="28313"/>
          <a:stretch/>
        </p:blipFill>
        <p:spPr>
          <a:xfrm>
            <a:off x="1524001" y="1550505"/>
            <a:ext cx="3472070" cy="217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951E038-85DF-7DEC-25A3-4A757AE73194}"/>
                  </a:ext>
                </a:extLst>
              </p:cNvPr>
              <p:cNvSpPr txBox="1"/>
              <p:nvPr/>
            </p:nvSpPr>
            <p:spPr>
              <a:xfrm>
                <a:off x="5738190" y="3882887"/>
                <a:ext cx="308775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جميع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الأعداد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الحقيقية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smtClean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ar-SA" sz="2800" b="1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951E038-85DF-7DEC-25A3-4A757AE73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190" y="3882887"/>
                <a:ext cx="3087757" cy="523220"/>
              </a:xfrm>
              <a:prstGeom prst="rect">
                <a:avLst/>
              </a:prstGeom>
              <a:blipFill>
                <a:blip r:embed="rId5"/>
                <a:stretch>
                  <a:fillRect t="-15116" r="-4734" b="-372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740BA34-CAAB-F8D8-96AB-745ED48F4023}"/>
                  </a:ext>
                </a:extLst>
              </p:cNvPr>
              <p:cNvSpPr txBox="1"/>
              <p:nvPr/>
            </p:nvSpPr>
            <p:spPr>
              <a:xfrm>
                <a:off x="6573078" y="4406348"/>
                <a:ext cx="175591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800" b="1" i="1" smtClean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800" b="1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8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8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SA" sz="28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ar-SA" sz="2800" b="1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SA" sz="2800" b="1" i="0" smtClean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800" b="1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740BA34-CAAB-F8D8-96AB-745ED48F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78" y="4406348"/>
                <a:ext cx="17559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05505075-40EF-42C4-E0E8-CF1AE89F679B}"/>
                  </a:ext>
                </a:extLst>
              </p:cNvPr>
              <p:cNvSpPr txBox="1"/>
              <p:nvPr/>
            </p:nvSpPr>
            <p:spPr>
              <a:xfrm>
                <a:off x="3180522" y="4863547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smtClean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05505075-40EF-42C4-E0E8-CF1AE89F6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22" y="4863547"/>
                <a:ext cx="83488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2A9EB561-3422-78D0-BF85-1989696914C3}"/>
                  </a:ext>
                </a:extLst>
              </p:cNvPr>
              <p:cNvSpPr txBox="1"/>
              <p:nvPr/>
            </p:nvSpPr>
            <p:spPr>
              <a:xfrm>
                <a:off x="6871253" y="5479773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ar-SA" sz="2800" b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2A9EB561-3422-78D0-BF85-198969691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253" y="5479773"/>
                <a:ext cx="834887" cy="523220"/>
              </a:xfrm>
              <a:prstGeom prst="rect">
                <a:avLst/>
              </a:prstGeom>
              <a:blipFill>
                <a:blip r:embed="rId8"/>
                <a:stretch>
                  <a:fillRect r="-583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EABA8CF-56F9-0E18-7CFD-6171257A312C}"/>
                  </a:ext>
                </a:extLst>
              </p:cNvPr>
              <p:cNvSpPr txBox="1"/>
              <p:nvPr/>
            </p:nvSpPr>
            <p:spPr>
              <a:xfrm>
                <a:off x="1822172" y="3809999"/>
                <a:ext cx="308775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جميع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الأعداد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الحقيقية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ar-SA" sz="28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EABA8CF-56F9-0E18-7CFD-6171257A3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72" y="3809999"/>
                <a:ext cx="3087757" cy="523220"/>
              </a:xfrm>
              <a:prstGeom prst="rect">
                <a:avLst/>
              </a:prstGeom>
              <a:blipFill>
                <a:blip r:embed="rId9"/>
                <a:stretch>
                  <a:fillRect t="-15116" r="-4941" b="-372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A5B74F9-5985-9B73-FF43-93573CCAE416}"/>
                  </a:ext>
                </a:extLst>
              </p:cNvPr>
              <p:cNvSpPr txBox="1"/>
              <p:nvPr/>
            </p:nvSpPr>
            <p:spPr>
              <a:xfrm>
                <a:off x="2657061" y="4333461"/>
                <a:ext cx="175591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800" b="1" i="1" smtClean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800" b="1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8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8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SA" sz="28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ar-SA" sz="2800" b="1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ar-SA" sz="2800" b="1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A5B74F9-5985-9B73-FF43-93573CCAE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061" y="4333461"/>
                <a:ext cx="17559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4DDDC87-E709-A308-17FC-23F092F7AF7B}"/>
                  </a:ext>
                </a:extLst>
              </p:cNvPr>
              <p:cNvSpPr txBox="1"/>
              <p:nvPr/>
            </p:nvSpPr>
            <p:spPr>
              <a:xfrm>
                <a:off x="7189305" y="4896678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smtClean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4DDDC87-E709-A308-17FC-23F092F7A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05" y="4896678"/>
                <a:ext cx="83488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13E2803-5E7D-9602-CB6A-D9CC744E32D3}"/>
                  </a:ext>
                </a:extLst>
              </p:cNvPr>
              <p:cNvSpPr txBox="1"/>
              <p:nvPr/>
            </p:nvSpPr>
            <p:spPr>
              <a:xfrm>
                <a:off x="3167271" y="5473147"/>
                <a:ext cx="83488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ar-SA" sz="2800" b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13E2803-5E7D-9602-CB6A-D9CC744E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271" y="5473147"/>
                <a:ext cx="834887" cy="523220"/>
              </a:xfrm>
              <a:prstGeom prst="rect">
                <a:avLst/>
              </a:prstGeom>
              <a:blipFill>
                <a:blip r:embed="rId12"/>
                <a:stretch>
                  <a:fillRect r="-51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0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23EBB-E7AE-A43F-4476-9201D7EA9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AAA136-5A58-4DF0-6BD2-D269CA34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9F205F0-AA93-D415-9501-654F859B853E}"/>
              </a:ext>
            </a:extLst>
          </p:cNvPr>
          <p:cNvSpPr/>
          <p:nvPr/>
        </p:nvSpPr>
        <p:spPr>
          <a:xfrm>
            <a:off x="3313043" y="788777"/>
            <a:ext cx="6518669" cy="735224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تحويلات التمثيل البياني للدوال المثلثية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جدول 6">
                <a:extLst>
                  <a:ext uri="{FF2B5EF4-FFF2-40B4-BE49-F238E27FC236}">
                    <a16:creationId xmlns:a16="http://schemas.microsoft.com/office/drawing/2014/main" id="{7D4B3F58-89C2-AB86-A444-ED1CB797C5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303423"/>
                  </p:ext>
                </p:extLst>
              </p:nvPr>
            </p:nvGraphicFramePr>
            <p:xfrm>
              <a:off x="2637183" y="2040835"/>
              <a:ext cx="7430052" cy="278602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089426">
                      <a:extLst>
                        <a:ext uri="{9D8B030D-6E8A-4147-A177-3AD203B41FA5}">
                          <a16:colId xmlns:a16="http://schemas.microsoft.com/office/drawing/2014/main" val="471145274"/>
                        </a:ext>
                      </a:extLst>
                    </a:gridCol>
                    <a:gridCol w="2544418">
                      <a:extLst>
                        <a:ext uri="{9D8B030D-6E8A-4147-A177-3AD203B41FA5}">
                          <a16:colId xmlns:a16="http://schemas.microsoft.com/office/drawing/2014/main" val="462366470"/>
                        </a:ext>
                      </a:extLst>
                    </a:gridCol>
                    <a:gridCol w="2796208">
                      <a:extLst>
                        <a:ext uri="{9D8B030D-6E8A-4147-A177-3AD203B41FA5}">
                          <a16:colId xmlns:a16="http://schemas.microsoft.com/office/drawing/2014/main" val="1308315256"/>
                        </a:ext>
                      </a:extLst>
                    </a:gridCol>
                  </a:tblGrid>
                  <a:tr h="742122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الصورة العامة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5B9BD5">
                                        <a:lumMod val="50000"/>
                                      </a:srgb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𝒔𝒊𝒏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70AD47">
                                        <a:lumMod val="50000"/>
                                      </a:srgb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5B9BD5">
                                        <a:lumMod val="50000"/>
                                      </a:srgb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𝒄𝒐𝒔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 w="0"/>
                                    <a:solidFill>
                                      <a:srgbClr val="70AD47">
                                        <a:lumMod val="50000"/>
                                      </a:srgbClr>
                                    </a:solidFill>
                                    <a:effectLst>
                                      <a:outerShdw blurRad="38100" dist="1905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520564"/>
                      </a:ext>
                    </a:extLst>
                  </a:tr>
                  <a:tr h="781878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4765726"/>
                      </a:ext>
                    </a:extLst>
                  </a:tr>
                  <a:tr h="126202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SA" sz="2800" b="1" i="0" u="none" strike="noStrike" kern="1200" cap="none" spc="0" normalizeH="0" baseline="0" noProof="0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85266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جدول 6">
                <a:extLst>
                  <a:ext uri="{FF2B5EF4-FFF2-40B4-BE49-F238E27FC236}">
                    <a16:creationId xmlns:a16="http://schemas.microsoft.com/office/drawing/2014/main" id="{7D4B3F58-89C2-AB86-A444-ED1CB797C5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303423"/>
                  </p:ext>
                </p:extLst>
              </p:nvPr>
            </p:nvGraphicFramePr>
            <p:xfrm>
              <a:off x="2637183" y="2040835"/>
              <a:ext cx="7430052" cy="278602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089426">
                      <a:extLst>
                        <a:ext uri="{9D8B030D-6E8A-4147-A177-3AD203B41FA5}">
                          <a16:colId xmlns:a16="http://schemas.microsoft.com/office/drawing/2014/main" val="471145274"/>
                        </a:ext>
                      </a:extLst>
                    </a:gridCol>
                    <a:gridCol w="2544418">
                      <a:extLst>
                        <a:ext uri="{9D8B030D-6E8A-4147-A177-3AD203B41FA5}">
                          <a16:colId xmlns:a16="http://schemas.microsoft.com/office/drawing/2014/main" val="462366470"/>
                        </a:ext>
                      </a:extLst>
                    </a:gridCol>
                    <a:gridCol w="2796208">
                      <a:extLst>
                        <a:ext uri="{9D8B030D-6E8A-4147-A177-3AD203B41FA5}">
                          <a16:colId xmlns:a16="http://schemas.microsoft.com/office/drawing/2014/main" val="1308315256"/>
                        </a:ext>
                      </a:extLst>
                    </a:gridCol>
                  </a:tblGrid>
                  <a:tr h="742122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الصورة العامة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297" t="-9836" r="-110287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013" t="-9836" r="-436" b="-2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520564"/>
                      </a:ext>
                    </a:extLst>
                  </a:tr>
                  <a:tr h="781878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السعة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4765726"/>
                      </a:ext>
                    </a:extLst>
                  </a:tr>
                  <a:tr h="126202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SA" sz="2800" b="1" i="0" u="none" strike="noStrike" kern="1200" cap="none" spc="0" normalizeH="0" baseline="0" noProof="0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2800" b="1" i="0" u="none" strike="noStrike" kern="1200" cap="none" spc="0" normalizeH="0" baseline="0" noProof="0" dirty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طول الدورة  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BFF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85266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57C04B9-9EB5-EDF5-0538-319FCFDE5A11}"/>
                  </a:ext>
                </a:extLst>
              </p:cNvPr>
              <p:cNvSpPr txBox="1"/>
              <p:nvPr/>
            </p:nvSpPr>
            <p:spPr>
              <a:xfrm>
                <a:off x="6334538" y="2809457"/>
                <a:ext cx="834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SA" sz="2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smtClean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ar-SA" sz="28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57C04B9-9EB5-EDF5-0538-319FCFDE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8" y="2809457"/>
                <a:ext cx="8348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7EE792D-099A-A5D2-E682-0FA3D8B386D7}"/>
                  </a:ext>
                </a:extLst>
              </p:cNvPr>
              <p:cNvSpPr txBox="1"/>
              <p:nvPr/>
            </p:nvSpPr>
            <p:spPr>
              <a:xfrm>
                <a:off x="6069496" y="3650974"/>
                <a:ext cx="1265585" cy="9595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ar-SA" sz="2800" b="1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ar-SA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7EE792D-099A-A5D2-E682-0FA3D8B3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496" y="3650974"/>
                <a:ext cx="1265585" cy="959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578620BC-1ECC-E65D-6D1B-FA2853ABFC87}"/>
                  </a:ext>
                </a:extLst>
              </p:cNvPr>
              <p:cNvSpPr txBox="1"/>
              <p:nvPr/>
            </p:nvSpPr>
            <p:spPr>
              <a:xfrm>
                <a:off x="3836505" y="2802832"/>
                <a:ext cx="834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SA" sz="2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smtClean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ar-SA" sz="28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578620BC-1ECC-E65D-6D1B-FA2853ABF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505" y="2802832"/>
                <a:ext cx="8348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C8E69F1-0AFD-6079-53E0-078B6B69145A}"/>
                  </a:ext>
                </a:extLst>
              </p:cNvPr>
              <p:cNvSpPr txBox="1"/>
              <p:nvPr/>
            </p:nvSpPr>
            <p:spPr>
              <a:xfrm>
                <a:off x="3650973" y="3538331"/>
                <a:ext cx="1265585" cy="9595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ar-SA" sz="2800" b="1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ar-SA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smtClean="0">
                                  <a:ln w="0"/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C8E69F1-0AFD-6079-53E0-078B6B691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73" y="3538331"/>
                <a:ext cx="1265585" cy="959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0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ADA26-9DDB-3431-83C7-AA7C5D0DB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380E0A3-7530-5AE2-D5DD-DDEED5F7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306B5F7-2DF7-22B4-28AC-F0A9911FD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2"/>
          <a:stretch/>
        </p:blipFill>
        <p:spPr>
          <a:xfrm>
            <a:off x="1338470" y="1349681"/>
            <a:ext cx="9741366" cy="23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1073</Words>
  <Application>Microsoft Office PowerPoint</Application>
  <PresentationFormat>شاشة عريضة</PresentationFormat>
  <Paragraphs>445</Paragraphs>
  <Slides>26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Congenial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عبير المحمادي</dc:creator>
  <cp:lastModifiedBy>عبير المحمادي</cp:lastModifiedBy>
  <cp:revision>27</cp:revision>
  <dcterms:created xsi:type="dcterms:W3CDTF">2025-05-02T05:50:42Z</dcterms:created>
  <dcterms:modified xsi:type="dcterms:W3CDTF">2025-05-06T15:56:33Z</dcterms:modified>
</cp:coreProperties>
</file>