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90" r:id="rId2"/>
    <p:sldId id="258" r:id="rId3"/>
    <p:sldId id="259" r:id="rId4"/>
    <p:sldId id="266" r:id="rId5"/>
    <p:sldId id="268" r:id="rId6"/>
    <p:sldId id="392" r:id="rId7"/>
    <p:sldId id="353" r:id="rId8"/>
    <p:sldId id="390" r:id="rId9"/>
    <p:sldId id="391" r:id="rId10"/>
    <p:sldId id="393" r:id="rId11"/>
    <p:sldId id="397" r:id="rId12"/>
    <p:sldId id="394" r:id="rId13"/>
    <p:sldId id="395" r:id="rId14"/>
    <p:sldId id="396" r:id="rId15"/>
    <p:sldId id="264" r:id="rId16"/>
    <p:sldId id="275" r:id="rId17"/>
    <p:sldId id="274" r:id="rId18"/>
    <p:sldId id="273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9BD"/>
    <a:srgbClr val="80C687"/>
    <a:srgbClr val="0B76A0"/>
    <a:srgbClr val="BC5CAC"/>
    <a:srgbClr val="58B461"/>
    <a:srgbClr val="FFFFFF"/>
    <a:srgbClr val="FF6600"/>
    <a:srgbClr val="CE88C2"/>
    <a:srgbClr val="86917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714" autoAdjust="0"/>
    <p:restoredTop sz="93447" autoAdjust="0"/>
  </p:normalViewPr>
  <p:slideViewPr>
    <p:cSldViewPr snapToGrid="0">
      <p:cViewPr varScale="1">
        <p:scale>
          <a:sx n="60" d="100"/>
          <a:sy n="60" d="100"/>
        </p:scale>
        <p:origin x="7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0D81D-1171-D921-9BC5-63D8045FC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B8855D7-F3CD-0823-B06D-DD7673C7CF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EB9BBA7-A45E-CCD8-461F-0ACE1A9FA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0A8C431-F4BB-AFA5-146A-835F02C7D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768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90FC8-F077-59A2-9B2E-4271F3EDF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AC7DABD-661D-2821-335C-4892D0158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10E779F-86CE-0E10-045A-CC2C01A9B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6279FFB-330C-DD79-07AB-8B5BF88E88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9642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2CAD6-BBEC-A955-6D64-390AFA947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53D1712-E8B4-B5B5-2322-43BF6458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F0EEEAA-7F90-3E78-8F84-30115B24E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292E569-FAD5-7157-0252-1B18D16475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93357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3C1C3-CE0F-BEA1-0BA5-5143C0D1F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4D47E32-DCA8-3969-B8AF-417F8AD1A6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CF9A694-AE1F-D84C-01BD-3D79B7319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7A864A-04E5-B103-EB0C-888AD5023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968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9DECA-52C1-C0DF-1BCD-BC44F5783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A375ABA-5E16-93BE-3100-973963B734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29128D0-F213-A45E-89E5-53BAC6151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FC9311D-941D-A92B-30F4-655F21AAF4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11973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861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506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71FFC-C338-F810-04CE-187A1592C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E964D69-92B9-650E-870E-86EEE4B874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0D39F6F-ADA8-E9C3-5871-9EE7976D8E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F6EB87-7A7C-273F-BF16-264814EE1B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6756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7A4A1-AF2B-7C07-C288-1312E802D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1B68C28-624C-5C96-DE64-0E690C774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7A2292-06A3-F2F6-47DE-A2924B628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BB6081-3B4B-94E1-6EA7-D09A84664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1994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2BABF-450E-02A8-8DC1-20EE34636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D400A24-A98A-A48E-B252-A399E161FF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737CA53-B956-7105-79EC-F728666363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515CA20-8041-ADD1-C50F-A11CE5D80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7222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6D713-9B54-DADE-3FA5-86CB58D85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C28F2C3-6F02-4CD7-34CF-79A405EE2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7264AEB-77BB-06E0-44A5-0978342259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421FE8B-1383-97E8-D3C3-CEF322986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143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11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29/07/46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26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27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10" Type="http://schemas.openxmlformats.org/officeDocument/2006/relationships/image" Target="../media/image15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446084"/>
              </p:ext>
            </p:extLst>
          </p:nvPr>
        </p:nvGraphicFramePr>
        <p:xfrm>
          <a:off x="375211" y="389828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ا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الاولى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rgbClr val="3579BD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GA Aladdin Regular" pitchFamily="2" charset="-78"/>
                        </a:rPr>
                        <a:t>نظرية ذات الحدين</a:t>
                      </a:r>
                      <a:endParaRPr lang="ar-SA" sz="4000" dirty="0">
                        <a:solidFill>
                          <a:srgbClr val="3579BD"/>
                        </a:solidFill>
                        <a:cs typeface="AGA Aladdin Regul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64C8A53-4755-5734-8B2A-0C221A71FED1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0A2559D-9E37-9876-EE4A-C18EA3C1EE06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7" name="رسم 6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EE88C0CB-7AE1-8700-DFCD-0659CD0BC19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90152" y="2762157"/>
            <a:ext cx="8211696" cy="133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24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31522-AE06-C107-FA65-D109C1753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377C47A-D32E-9463-A5F7-3EB8B2E4A5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53FCA364-9924-DE2A-30DD-A726F84B35A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43B8E36-F6CA-DFC2-9459-1A6305A68F00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B1A04AC-0B61-5534-D880-477B350DA4C5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5D23E5E-185E-98A3-4D3A-9D67832B74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03DEFB96-2AD2-9C32-B848-CA3A473CDECD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C9464EA-3B11-E24A-7AE5-94972E79D67A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35730704-1B4E-ED66-90B3-9025DFCE23A5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08A05AD-60EE-1745-6215-FE2220165CE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B1EFEAD-9607-3E4F-AAFD-313F29295580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9CCFE1EF-4C9B-F3C0-B50E-DB9D5EA130BB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670331E-2C8A-7FBA-607A-0E1B105638E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F9D55A5-0731-D392-0AE8-C4B009E4922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B6C9990-575C-C0B0-D625-5BF74429999E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74C2450-6091-2026-7CFB-311779E4480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0B63F18E-630E-14A8-9943-BB924E904DE4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09E513A5-1591-96B6-B4F3-F4B510622C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33ECF657-820A-1682-26B3-95FC3AA47E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E2FC0F6-62AD-4F62-0F22-2BC5C91633D8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1D0FEBA6-C1B9-C375-045A-53930B815D5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EE8E0C8-66DD-9F28-BE93-C9774801C3BC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870858C-F92C-FAE6-A80E-98DA99AB547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4FE1549F-14FC-DA1A-C83E-DF54A1693A34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F32FF43-DA16-0B15-64BE-C61461FD2CA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3FB65128-EA9D-B7FE-212C-70054E49DF5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C1C1102-636C-E0A3-0D17-09E2ADEDE889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D4A6C85E-0E88-98DA-F670-0449BFF6F4D3}"/>
              </a:ext>
            </a:extLst>
          </p:cNvPr>
          <p:cNvSpPr txBox="1"/>
          <p:nvPr/>
        </p:nvSpPr>
        <p:spPr>
          <a:xfrm>
            <a:off x="9105735" y="3978425"/>
            <a:ext cx="22800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4B53B900-37E0-5E26-9E2F-FC17FB651999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6ECA349D-8362-3747-76DE-69BA8B94A70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3395" y="1957419"/>
            <a:ext cx="8510904" cy="218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53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18EC2-A4F4-2ED4-9DEB-0C2222BD2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5349FC5-75FF-C1F7-A21D-9C2784965B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B6D2F18-7186-6A37-880A-57295F147F0F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1B43D53-A042-F0AA-9008-0D5AAECE35AD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B87F5E6-47F2-B650-F454-0303BDFA252F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DFA6325-C400-CB10-01A2-CA5861DA5443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467AD7E-8ED5-E931-D309-BF064D179A1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ED53730-0562-B568-AF93-B4A7C72D33A2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AF630112-362C-1835-8565-70F926A2B98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418D6BA-07C2-33CF-D275-3E968466062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814E22B-43A8-217F-D3E3-40F91E3103F8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7DDC4EE2-20A0-EC95-E74E-8F51EC7B5BE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3955340-17E4-E6BA-C535-169616B346E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BD4E396-F6A7-2EDA-1A7B-E5D1179A49F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D71D7F75-5DE6-B4A8-9665-CFBB7D91CAC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A868055-9AE7-8AD7-BF7B-F7B13BEBA49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3DEFE1D-B834-90D6-707D-0094BF83463A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E21965F8-6F77-201C-4E44-2ACE587E11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C6E5E58E-308E-AF63-9952-4EFE63B08E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158CEF6-874C-60DE-9426-4D89DD2AA92C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02A5E1D-85A1-8CD6-7FF9-FD3053CA64BD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EE6B454-694F-150E-B5A2-FBBD0BBD202B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213E9E4-A201-1583-47DC-1CC5066D3ED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022D0D18-F548-2C1A-5A13-D16F45D5266E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CFCB0C3C-02E2-4CAD-01D7-B7B6D7D4572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7C1A0DD-73ED-562C-D7CB-72C115855F3D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620B64D8-21FB-769D-9FFB-D5A02C07DBE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9586" y="1296950"/>
            <a:ext cx="8488731" cy="4495082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7F0457A4-5175-C6C2-1786-17361CB35C8A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37DC453E-6E77-E040-F0FC-06687B34A954}"/>
              </a:ext>
            </a:extLst>
          </p:cNvPr>
          <p:cNvSpPr txBox="1"/>
          <p:nvPr/>
        </p:nvSpPr>
        <p:spPr>
          <a:xfrm>
            <a:off x="9105735" y="3978425"/>
            <a:ext cx="22800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E0FFABA5-3916-7CFA-D54C-9A0F0D1DD67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29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A1A82-CEF3-87C8-DDB3-D0411346A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EB642E5C-3696-1B49-978D-45FAD20496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584BE53-E786-F293-C544-F313EBC3A67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63481C2-F163-7FEC-3B58-F361264076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9472DE6-59DE-D277-139F-B6EC63C41302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C61B375-25A9-1504-2527-C4ABA235709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9FA9645B-B5E9-5D06-7729-8C682497FAC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B25F2E8-01DC-9B6A-FB05-84623BB61B3E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67B764E-525F-DD05-E2D1-E62BC470E8BF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EC4FAF5-4DD4-747A-969C-98C7A87A94A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886CB00-7980-2FE0-BFC0-7860CC659E1F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AD849C6B-BC0B-F896-3F44-615D456F9AF4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829577F-9DFB-4557-8DBD-D6C30BEE8B6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C76FA12-3679-0226-3758-77A0ADA1B1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3D370AD-E4A0-033A-0F6B-4329776A661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93D747B-BD4C-1F19-FCCA-6CB9787D28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F4F77A69-9203-EFFA-E660-E56A4634B300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A650643A-BE12-8DF1-8EFA-8D80E7229C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4F02452F-A9DA-F32D-1CE1-1A67A3BD1B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90DAF0B-0612-9E66-3183-41B5A3674827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287A48B-A7DD-D0E8-C5AF-5171F97D558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B820D7F-5A7D-2E74-2345-CCC6067ACE29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9C08465-FC74-4CC2-85B0-6DA28ABB63A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1B261CBF-679D-A02C-80EF-964818501DB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844725DD-556A-F0B2-E778-4494E66A85D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5757E8B6-01F8-3C67-5D2F-FB1E079F6439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F1FC3E5E-3DE8-D171-F445-C4B4B8AF84E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E49C0797-CEC3-5887-3423-A704C065F042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BA089EE1-AA1E-0231-31A3-E0006284A338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42E1E5AF-9486-3B34-B7A5-81EEEE28FE3C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9D54F7D6-708E-DEC0-F0E7-F565F48EC6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E738E096-1C59-4C95-C00E-D795BBEF12B9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E3E94ED-03E5-0E3A-0475-89B049EC8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BEFDBCC-D7B3-29CF-F09E-203802ACD5D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35DDF76-2D55-AA6A-4DD6-94E8FBD16B6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0462"/>
          <a:stretch/>
        </p:blipFill>
        <p:spPr>
          <a:xfrm>
            <a:off x="3502033" y="1313039"/>
            <a:ext cx="5417766" cy="549446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C9DAF1C-C2F5-EA86-F91A-C8FBD6BA28CF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22FE2FE-9772-087D-1A5C-07F43C881D19}"/>
              </a:ext>
            </a:extLst>
          </p:cNvPr>
          <p:cNvSpPr txBox="1"/>
          <p:nvPr/>
        </p:nvSpPr>
        <p:spPr>
          <a:xfrm>
            <a:off x="9105735" y="3978425"/>
            <a:ext cx="22800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ED024A50-118D-3BD1-5923-5D8F8AC5EA0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34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1B935-C02D-3B21-2001-234BDAAB3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02F7D7C7-3A55-C1F6-B552-F401496B0A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FA46545-D120-1EB2-4081-85659A1F65C6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1C87413-1CF2-BF7B-AC35-26D7E318EF9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81BC7650-BD42-8107-FF51-E2DFA677C0DA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EE0A72C-AE5B-CDCD-496B-44CAB07E1485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F3F15A73-2168-973B-AB79-0E154EAE8302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518B7BA-55C3-82FD-705E-9DCE4F67F19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F666F41-9F8D-97E4-F33F-DE958BE8547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BD25D4A-D44C-7F44-76BB-24B40164E4D1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A93958C1-54E9-D05D-CE31-B3D67DF00251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CE69C8FB-58FF-3CB0-9B77-857501377F3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B973BF-D280-9254-9133-88A81C61FEF4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4620941-05AD-08A4-19C9-470C47CA971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7FDAE92-0ECB-0ACA-F559-34B18926354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CC4B0A8-3241-5D37-BB56-F8B61DE2343D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CA575FA-DD06-B563-6D9B-18C0B398044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EE30642-4EE7-B77F-3A6A-ADB75D1471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4F22EC88-B7D2-D4A3-70D4-A8B4ACBCB3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E2B981D1-F5F9-BBBD-46CA-0314B681B77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120B4-0D01-30A0-E193-F5DC1E1436BA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F4F4D3-4B33-D7BF-3087-2CFBE160D56B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B14B5BE-A389-1E29-DFC0-FE718C633E3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5A2537DE-D816-303A-5261-3CA3FB160CE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9C8F0A8-8D31-26E0-2536-5B983789CC9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073AF2FD-3228-1ECB-03FF-FD38A288F520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3992C4B2-8C14-E030-D6C4-2D42E469A1A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61C9798C-DAD4-AAE6-B65C-BEA11BA31F54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4EA0B868-C251-CC53-09C4-97F121A018A6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C6031918-8468-F81D-A7D8-5405E183739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AC958DAA-A00D-6C37-F68F-A10148FE67F4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E437C33F-0EEE-553A-A20E-5D21AC983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0490118-54C5-DBFC-BD7E-59B45E1A646D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8302F36-EE68-CD1D-747A-0B6330B3FE4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028" t="53047"/>
          <a:stretch/>
        </p:blipFill>
        <p:spPr>
          <a:xfrm>
            <a:off x="2103404" y="1098792"/>
            <a:ext cx="7019814" cy="2516144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F88D385-9A2B-F8D3-ED08-79D9FC74B4C5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D469706-2044-1F8C-2F05-704697FFDF78}"/>
              </a:ext>
            </a:extLst>
          </p:cNvPr>
          <p:cNvSpPr txBox="1"/>
          <p:nvPr/>
        </p:nvSpPr>
        <p:spPr>
          <a:xfrm>
            <a:off x="9105735" y="3978425"/>
            <a:ext cx="22800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728B030A-A01E-C59C-EB4D-19C646579649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080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D1C10-FBD1-230E-0610-189943553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EE158E88-533C-9333-4894-6A3F15F698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F34DC67D-1E6F-053F-3B7D-210461AB2C92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47ABFA3-DF81-141E-B222-383E67CE79A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AF075439-648F-BAAD-978B-5318EA3A5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69C05BE-7E7F-6F60-6F73-05A18CE9272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E4C740-1710-7829-C094-42470E66084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5C2A38D-242F-FAAB-1EC3-662DC59623CE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7C4F30A6-ACFE-768A-A87C-A836EF75205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DD3BBAA-316B-680D-3C20-8A3B82E02A1C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0890996-6992-20E6-5903-0507D8D771CD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7659E93-E35B-4157-4A7C-F6A15C73D40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3CAC733-6A87-7486-3E51-01B70F21F6F9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F78A9BEC-00AC-3E50-308F-4CADDC7D4FFC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317F989-E031-2513-AC76-FE730F82CE8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39C4951-3C77-3B67-DE8B-D80AAE27F92D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A4ADEF0-87CA-F842-8173-CC995120AA4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DDE59E0-1CAE-4221-805C-F117D51EDD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D2BB936F-A932-DF1B-62FC-1338CAD14C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4EC8EE9-F266-8DD0-3ACD-91173526370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CCA848A-EA7F-1C87-885F-ABCFC10F755B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63C41C6-D8F0-957F-145B-E0BB1FE47151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BFD70CE-8290-5994-AF16-1A57B3DC464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2742B410-E3FD-1191-8CB9-D57209F4B49A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1DA18C7D-C4D6-4D55-CCCE-3CBF0577F33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868684C0-E99E-CF86-FEF3-03D1C7D0C7EE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8CCDEAC1-904E-E44C-411F-BB06B7C6872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EEB2B0A6-53DC-219C-11B0-60866CF2E36A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E9FEA0D0-D744-808F-7D15-5B325B3EBFA1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417BDCFD-A4A9-CEAA-C971-1D258C138F6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20960291-3D23-7B7F-F253-C20B98211CE6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6953AEFF-29C0-7CD8-4C1D-52DCD170418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C5E3013-746C-5B92-8B09-F82FFC17D42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7EFC4E1-DE24-ED7E-D4FA-7FCC9D77827F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14B27335-4868-4025-619F-23215A39304E}"/>
              </a:ext>
            </a:extLst>
          </p:cNvPr>
          <p:cNvSpPr txBox="1"/>
          <p:nvPr/>
        </p:nvSpPr>
        <p:spPr>
          <a:xfrm>
            <a:off x="9105735" y="3978425"/>
            <a:ext cx="22800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034CCEBE-367F-89C7-1D56-1B4D6FCF8CD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EC481FB7-38A1-1D09-D9C0-3DFD5DFADA1C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12212" y="1282209"/>
            <a:ext cx="46196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87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8476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67BA20F-A7DD-2647-8E4C-064A89C12FD2}"/>
              </a:ext>
            </a:extLst>
          </p:cNvPr>
          <p:cNvGrpSpPr/>
          <p:nvPr/>
        </p:nvGrpSpPr>
        <p:grpSpPr>
          <a:xfrm>
            <a:off x="-227589" y="5609268"/>
            <a:ext cx="3647049" cy="835239"/>
            <a:chOff x="8481060" y="5458558"/>
            <a:chExt cx="3647049" cy="835239"/>
          </a:xfrm>
        </p:grpSpPr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8A7A8A07-F279-69FA-4E6D-C38D3B1FF3F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37" name="Picture 16">
                <a:extLst>
                  <a:ext uri="{FF2B5EF4-FFF2-40B4-BE49-F238E27FC236}">
                    <a16:creationId xmlns:a16="http://schemas.microsoft.com/office/drawing/2014/main" id="{94B221DF-50BF-75AA-2516-54C511F6B7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5ACA44AC-AE97-4E2B-E692-4A8D36D95EC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99D7132-9FDA-23D2-AD42-DF79618CF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F2F3A5D-5EFF-068A-097A-FB5896DF5A8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C0ACD6A-BF03-CCCE-5840-3A71B2F4C60F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4F9B035D-40E6-2A4F-8B7E-46B7A1001EDD}"/>
              </a:ext>
            </a:extLst>
          </p:cNvPr>
          <p:cNvSpPr txBox="1"/>
          <p:nvPr/>
        </p:nvSpPr>
        <p:spPr>
          <a:xfrm>
            <a:off x="9105735" y="3978425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437F9BD4-AFEE-0B77-F02F-76C397E552E8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C38F006C-0634-AD3C-8CD3-5E3C81890060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" b="-1"/>
          <a:stretch/>
        </p:blipFill>
        <p:spPr>
          <a:xfrm>
            <a:off x="453337" y="1366125"/>
            <a:ext cx="8522255" cy="127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3CFC8C1-D2CF-9602-4BC5-A2453D42D2F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DC62E6C-2142-6C54-4E44-BC9A9A9297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35" name="صورة 34">
            <a:extLst>
              <a:ext uri="{FF2B5EF4-FFF2-40B4-BE49-F238E27FC236}">
                <a16:creationId xmlns:a16="http://schemas.microsoft.com/office/drawing/2014/main" id="{A57B320D-0CEF-CF71-3129-6647B486BB9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6457" y="1248359"/>
            <a:ext cx="8829266" cy="891021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0F1A17C-6163-4962-FDF2-698FA97AE433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AC412E3A-9BC3-91E0-5E38-9D62A6B441B7}"/>
              </a:ext>
            </a:extLst>
          </p:cNvPr>
          <p:cNvSpPr txBox="1"/>
          <p:nvPr/>
        </p:nvSpPr>
        <p:spPr>
          <a:xfrm>
            <a:off x="9105735" y="3978425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4011949C-B4D1-E925-4427-A256DE609FB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42A3D3-7F95-8449-00CD-568126D3536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44104EA3-5298-7F05-33FC-4D2B9F12B3E3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0A79CEC5-9350-5BDE-5B82-25A5F6581238}"/>
              </a:ext>
            </a:extLst>
          </p:cNvPr>
          <p:cNvSpPr txBox="1"/>
          <p:nvPr/>
        </p:nvSpPr>
        <p:spPr>
          <a:xfrm>
            <a:off x="9105735" y="3978425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C8A2CE0D-98FE-3736-8AB9-D879F9F8BE9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0" y="-1143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2926BF23-738D-62A6-3D07-0D8652131989}"/>
              </a:ext>
            </a:extLst>
          </p:cNvPr>
          <p:cNvSpPr txBox="1"/>
          <p:nvPr/>
        </p:nvSpPr>
        <p:spPr>
          <a:xfrm>
            <a:off x="2531876" y="15933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10 – 13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154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C2A21C11-CFB4-E73D-D601-F6416F2391FD}"/>
              </a:ext>
            </a:extLst>
          </p:cNvPr>
          <p:cNvSpPr txBox="1"/>
          <p:nvPr/>
        </p:nvSpPr>
        <p:spPr>
          <a:xfrm>
            <a:off x="515880" y="3452269"/>
            <a:ext cx="8425808" cy="2000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chemeClr val="accent5">
                    <a:lumMod val="75000"/>
                  </a:schemeClr>
                </a:solidFill>
                <a:cs typeface="Akhbar MT" pitchFamily="2" charset="-78"/>
              </a:rPr>
              <a:t>جميلتي:</a:t>
            </a:r>
          </a:p>
          <a:p>
            <a:pPr algn="ctr" fontAlgn="base"/>
            <a:r>
              <a:rPr lang="ar-SA" sz="4000" b="0" i="0" dirty="0">
                <a:solidFill>
                  <a:srgbClr val="80C687"/>
                </a:solidFill>
                <a:effectLst/>
                <a:latin typeface="-apple-system"/>
              </a:rPr>
              <a:t>لا تدع مخاوفك تملي عليك حياتك؛ دع طموحاتك توجه مسارك.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A8478EE-FE95-0B92-FD2D-86F44745A066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CE23F76-9936-2069-4AD8-86FF7AABD0F5}"/>
              </a:ext>
            </a:extLst>
          </p:cNvPr>
          <p:cNvSpPr txBox="1"/>
          <p:nvPr/>
        </p:nvSpPr>
        <p:spPr>
          <a:xfrm>
            <a:off x="9105735" y="3978425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9E20AA55-C1C7-9260-8652-084ADFA390E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5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861145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ا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الاولى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rgbClr val="3579BD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GA Aladdin Regular" pitchFamily="2" charset="-78"/>
                        </a:rPr>
                        <a:t>نظرية ذات الحدين</a:t>
                      </a:r>
                      <a:endParaRPr lang="ar-SA" sz="4000" dirty="0">
                        <a:solidFill>
                          <a:srgbClr val="3579BD"/>
                        </a:solidFill>
                        <a:cs typeface="AGA Aladdin Regul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3C9055B7-F7D0-19FD-4FF0-66AB40B4E5A3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2" name="مجموعة 31">
              <a:extLst>
                <a:ext uri="{FF2B5EF4-FFF2-40B4-BE49-F238E27FC236}">
                  <a16:creationId xmlns:a16="http://schemas.microsoft.com/office/drawing/2014/main" id="{C7B77D5D-00EE-9177-4CBB-C39FCFAC008D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4" name="Picture 16">
                <a:extLst>
                  <a:ext uri="{FF2B5EF4-FFF2-40B4-BE49-F238E27FC236}">
                    <a16:creationId xmlns:a16="http://schemas.microsoft.com/office/drawing/2014/main" id="{839D09D8-945D-7484-1FD5-C305AB98A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8C0D33E-8C24-723F-DC44-7EAF8AFCEA2C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7" name="صورة 36">
              <a:extLst>
                <a:ext uri="{FF2B5EF4-FFF2-40B4-BE49-F238E27FC236}">
                  <a16:creationId xmlns:a16="http://schemas.microsoft.com/office/drawing/2014/main" id="{3D5D0E8D-49AB-1591-837F-AD1D51356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AA92E8F-F048-C5C5-E9F8-9E6887402B9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00337DC8-46C4-4D0C-C7D0-4124B0DC91BA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3045" y="2325651"/>
            <a:ext cx="4682157" cy="957714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544C5687-93E5-A09C-E62F-980D47C25313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84659" y="3013797"/>
            <a:ext cx="2213383" cy="85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209152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449438">
                  <a:extLst>
                    <a:ext uri="{9D8B030D-6E8A-4147-A177-3AD203B41FA5}">
                      <a16:colId xmlns:a16="http://schemas.microsoft.com/office/drawing/2014/main" val="4133365943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ا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الاولى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rgbClr val="3579BD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GA Aladdin Regular" pitchFamily="2" charset="-78"/>
                        </a:rPr>
                        <a:t>نظرية ذات الحدين</a:t>
                      </a:r>
                      <a:endParaRPr lang="ar-SA" sz="4000" dirty="0">
                        <a:solidFill>
                          <a:srgbClr val="3579BD"/>
                        </a:solidFill>
                        <a:cs typeface="AGA Aladdin Regular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C7DA623-788B-89CB-C81A-EC7EEB3C08C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C889F06C-09C0-ECC1-46AF-5A4E4BBA86FA}"/>
              </a:ext>
            </a:extLst>
          </p:cNvPr>
          <p:cNvSpPr txBox="1"/>
          <p:nvPr/>
        </p:nvSpPr>
        <p:spPr>
          <a:xfrm>
            <a:off x="1444525" y="1742355"/>
            <a:ext cx="5393423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BF0CE472-C339-C8DF-0E7D-566F0750630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44000" y="1370715"/>
            <a:ext cx="2244712" cy="4800600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CB846551-699B-665A-53AE-900F28EE7542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6360" y="1666028"/>
            <a:ext cx="1948028" cy="214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E2CCA0D-68E6-0DBD-14F3-977717ECF39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19CD6246-F4A3-8176-F97C-A6B875E9565D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04FDAB9-64E9-8318-62B1-ACE119251636}"/>
              </a:ext>
            </a:extLst>
          </p:cNvPr>
          <p:cNvSpPr txBox="1"/>
          <p:nvPr/>
        </p:nvSpPr>
        <p:spPr>
          <a:xfrm>
            <a:off x="9105735" y="3978425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25A204E8-D689-2B36-8F79-E64BFD15118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994814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4DCEC715-7553-1D8D-CC0D-934D7FA73B23}"/>
              </a:ext>
            </a:extLst>
          </p:cNvPr>
          <p:cNvGrpSpPr/>
          <p:nvPr/>
        </p:nvGrpSpPr>
        <p:grpSpPr>
          <a:xfrm>
            <a:off x="-227589" y="5703700"/>
            <a:ext cx="3518233" cy="701962"/>
            <a:chOff x="8556201" y="5516826"/>
            <a:chExt cx="3518233" cy="701962"/>
          </a:xfrm>
        </p:grpSpPr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D18D4A6D-22C4-934B-B4C4-1BE067E8EE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3CCEB56-0D9B-EE64-6A50-784D4C8D907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7" name="صورة 46">
              <a:extLst>
                <a:ext uri="{FF2B5EF4-FFF2-40B4-BE49-F238E27FC236}">
                  <a16:creationId xmlns:a16="http://schemas.microsoft.com/office/drawing/2014/main" id="{121508AB-BF42-1213-4EEC-87FFDC06F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0267AE4-6257-76B9-BA3D-E0D16A79C13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25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D2A27273-C228-0F99-844F-E56A2809528F}"/>
              </a:ext>
            </a:extLst>
          </p:cNvPr>
          <p:cNvSpPr txBox="1"/>
          <p:nvPr/>
        </p:nvSpPr>
        <p:spPr>
          <a:xfrm>
            <a:off x="9132300" y="733934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B182B5FA-631D-7464-5992-66AC5995C04A}"/>
              </a:ext>
            </a:extLst>
          </p:cNvPr>
          <p:cNvSpPr txBox="1"/>
          <p:nvPr/>
        </p:nvSpPr>
        <p:spPr>
          <a:xfrm>
            <a:off x="9009684" y="3358466"/>
            <a:ext cx="228004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قيمة حد معين.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40FB1AA0-1ED5-C55F-4A64-913A8DAC41E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7980" b="27893"/>
          <a:stretch/>
        </p:blipFill>
        <p:spPr>
          <a:xfrm>
            <a:off x="9576741" y="2244395"/>
            <a:ext cx="1722474" cy="888761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B5EAF766-A8B2-AB76-C3EA-3DCF3F45E0AD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3395" y="1294147"/>
            <a:ext cx="8564170" cy="1676634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CCADDF6A-C1B6-6928-555D-DAF6A20EA5B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-2606" t="-5675" r="2606" b="87364"/>
          <a:stretch/>
        </p:blipFill>
        <p:spPr>
          <a:xfrm>
            <a:off x="9431190" y="1640372"/>
            <a:ext cx="1722474" cy="67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72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6E930-857D-9AD0-3AAA-C27AE5C58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A9E3CEE5-1C79-BF1B-A8EF-2223A7296C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7A2D267-A13C-B712-6272-50E808785F5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A113EE-A8F8-FE22-6A2A-CCA320E3E12A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FC8A5648-5043-2C1A-41DE-28FA59ADABAE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D12EC26-DF5D-BFE5-534B-B0499B7CB08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4AB01E62-2874-6433-CAF3-D0277911774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C463E2F-3352-81E2-46D7-B59796B7F795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4DA5B9A-7CE6-6F69-A659-ADC27E5983B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11A38450-5DF3-15E3-BA6B-9353B1D02FF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78D860C-E9ED-D9C5-20F6-CF856989F4AA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8EA4FAE-F400-CB65-5DE1-55D904B533F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6969031-B93C-2B57-5EE0-823DAE99BD4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7623C1-3DD5-ECE6-2E4E-BC78157EEA33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34FA705-37B0-4272-A8D8-CCD357B3214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2F30095-BA00-ED50-002C-229FF566FDD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94F25E5-CC4F-E640-5907-E1AE861AAC8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B0FB800-3B4A-2F42-CBA9-6DB89EC52F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F831C0C3-6D8C-55F3-8418-95E170CAD6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EB8B6336-65A2-E435-9CE8-5A80A57E6790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79761D59-C946-D52A-7432-0AFCEF6A1E0B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A3F58E3-CF0B-4FFB-4193-E5E63BCE291F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54C3FD4-2872-E709-F61F-98841F75C064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8D882745-A0AF-047D-4ADC-985D4F8C62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FF810AF-5E80-CA4D-5FE8-093FD5D2235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5F05006D-6F03-8B9F-BA42-DE3ED54A489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2C0644C-7885-E520-268F-E4DB675F0B46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14698337-6CC8-A843-0779-1D2F36893749}"/>
              </a:ext>
            </a:extLst>
          </p:cNvPr>
          <p:cNvSpPr txBox="1"/>
          <p:nvPr/>
        </p:nvSpPr>
        <p:spPr>
          <a:xfrm>
            <a:off x="9105735" y="3978425"/>
            <a:ext cx="22800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B6231C7B-2D09-3E6C-5902-B2C80771500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C915A0AA-041B-229A-6792-7380AB731D6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16" y="725974"/>
            <a:ext cx="9067469" cy="1299182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D82148BB-5AB9-201A-5463-23A56DDA83D5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26562" y="1513971"/>
            <a:ext cx="2519408" cy="475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42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0E8DA-1D07-AB8A-B8C5-5CD953BBB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AF7D20C-0592-0F7E-9D1B-683ACC3129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BACF262-EC7A-F242-7BF8-8DFBCD59098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A6678A-6A77-7A19-45CC-CA6A1B5CA98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5A22C3B-2D97-68A9-CA94-CBA202186891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26C354-3A25-F486-36DD-07FA85AADE7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30CBB6AF-891F-E220-C7D2-A3D3E9DEB38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842D2C-E9E7-76C9-8CA6-E462E7A0FECC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E0E4E54-53C1-A692-9E3F-926A45FDC53B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F74BDFA-D4F0-FF40-915A-3DE21645C3D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35A95F2-4CF1-6489-81FC-022D6DCEEC7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476EFB98-FE0D-D099-AFA3-10965ED7F3C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7ED10C8-63F4-234E-3CB6-67FB0E1D933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7F96257-B092-2791-5BC9-5AA058A33B2E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E0ED5FD9-44AC-D448-8C3D-9F3D6979830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DCD4132-1606-A189-6777-B8F3D73DD1E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9678F17-B30F-2133-7085-24E52EF5A4FA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E34169A-3E12-66AA-5F92-0B988DDA92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CD36510D-25A3-9D71-B1B4-A0EBFC4F1A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705DB14-6575-270B-D149-7F28A4995F8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FCA0868-B95E-22F8-5874-9E180B50D18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D009E37-2204-1775-CF89-8245CFBE17DB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6CAB0F0-8569-B73B-A51A-03F13A37156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0FC07FB-4D2F-27B4-BB08-2E2084CAEAE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291F1FD-104E-1C0B-D83E-88AFE7A39A9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335BDDD-A582-E91D-762E-4727CED3A22C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DA774A6B-4B88-6F4E-F7B0-A366374C182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B4047318-4406-85B1-FFDE-17CF5B10BC3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443B6873-8EC1-F79E-71B0-B0910E40C852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BEE247B3-2E2A-A131-11A0-8FDC9F4569D0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8DCFBD55-64FD-37BA-A087-CEB9D15E41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0205B0D0-AEA2-0E65-C40E-78CD3E7F75D8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02FD85A9-EF88-A103-A21C-99D8735A5A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8E3D5B9-71FF-9AA4-17EC-57377D2B140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57CD248-E823-1011-39E7-525981B7969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913"/>
          <a:stretch/>
        </p:blipFill>
        <p:spPr>
          <a:xfrm>
            <a:off x="5128088" y="1293203"/>
            <a:ext cx="3895337" cy="643115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C8C993D-2030-E5C0-AE41-AF6204DF3905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C02B81DB-7421-4882-3CCD-EC49434A736D}"/>
              </a:ext>
            </a:extLst>
          </p:cNvPr>
          <p:cNvSpPr txBox="1"/>
          <p:nvPr/>
        </p:nvSpPr>
        <p:spPr>
          <a:xfrm>
            <a:off x="9105735" y="3978425"/>
            <a:ext cx="22800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B4817046-6B3D-2633-42EC-6547BD5DCAF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CD14-0E1F-8144-3FA3-287CD27CC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8554B6D-73B3-EC3B-D25F-98204F3918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B58D0C8-01C7-EC50-49C4-ACA23847393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164584A-5120-366C-A917-413E4342521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5423319-36DE-6E4D-5EC1-A9F64621ED2C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C790D0A-AC47-29CF-F740-58F75C18962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E0F0966-385F-B993-D54E-4007F14F837F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08E9928-2824-1596-DB3D-D2998EA92C2D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98B0652-F5E8-D039-73AF-9FF048636A9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F2432D8-575C-F776-3BD4-FE2507F241A8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E86F74A-E444-9856-E677-E1F7ACF7D2E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8D9BB71-9402-BDAB-1DDA-A3260A21B80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2C7214-D29E-F7A5-9F02-508B7A7A97F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976E4CF-801A-C1B0-2892-98C170C4E5FA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16A96E7-2478-64B2-E459-CEDAC514C38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412667C-8550-FB58-90C9-5AD61589943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FE04E553-F584-1A75-E64A-941EEE04E8E0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C8216D2-DC09-62D2-B730-36E4EF77A7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B52FAF60-4860-96F1-46B9-15C3C9CF7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A8CD1BFD-3CF2-1073-7EB9-6C282EE98D15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34B1495-8F21-454F-4CC5-D0C6371E9E9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5C3C1369-3387-DCD9-FC4D-25B2E8561F0F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1F2819-A6D3-CF23-42DB-65A91A0817E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4B1E443-D6B3-A5ED-2DF4-55260FB162AA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7A532C41-AD01-AD70-C4DB-5C4F1826740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76A58C30-F7FA-D563-8FF4-FC109A6509FC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E9FFDC33-5D5F-84B5-4649-EF7E22594E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5CDBEBA8-8E8D-5B72-A2A9-82A6F0C24192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F79764C3-D928-9BAE-CB64-8C699C7BDDD5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D4555C09-48A0-02CB-4246-F4EC1D9B845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8C9C579B-6332-9891-5667-4608F7DAC032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CD04874D-8261-8833-A96A-BB937E0E5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0E7F42B-C072-FF1D-8BBA-A8A681133CF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FAA3685F-8FF2-144B-2BE6-3DD9E04F16A5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2943" b="81673"/>
          <a:stretch/>
        </p:blipFill>
        <p:spPr>
          <a:xfrm>
            <a:off x="5770347" y="935828"/>
            <a:ext cx="3374369" cy="1092029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EBF6CE7-6ADD-9428-9693-3B600C9410B6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95095D5D-10C1-8B90-F01B-7D92E2CC00E4}"/>
              </a:ext>
            </a:extLst>
          </p:cNvPr>
          <p:cNvSpPr txBox="1"/>
          <p:nvPr/>
        </p:nvSpPr>
        <p:spPr>
          <a:xfrm>
            <a:off x="9105735" y="3978425"/>
            <a:ext cx="22800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1F9DC307-9C08-30EB-E4B0-8110775ED820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43" name="صورة 42">
            <a:extLst>
              <a:ext uri="{FF2B5EF4-FFF2-40B4-BE49-F238E27FC236}">
                <a16:creationId xmlns:a16="http://schemas.microsoft.com/office/drawing/2014/main" id="{979ECCFF-F7AA-8F63-2814-8E39406B316C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72" t="14747" r="68271" b="66926"/>
          <a:stretch/>
        </p:blipFill>
        <p:spPr>
          <a:xfrm>
            <a:off x="5625576" y="1817720"/>
            <a:ext cx="3374369" cy="109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87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C04D9-4D59-08C3-A1E4-268C8BFEA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B09569F-80D5-C466-8ED8-20CE7568C0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D5EE02F-9326-2CF4-8E1B-60E7B436E32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2DCB6E4-E9A2-5CF1-CB2C-3F5FF9DF1BF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A111712-C44A-A5E7-7BCF-93375F0C3EA3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C0C91C6-8B56-1672-55CD-74B184AEA1BA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8DE7FEC-87F6-E56A-64BE-79DA3CD8D230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DF7B918-6EB2-E05A-CC87-ADBE5E0509D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7682614-B1F3-3A45-92D0-7704E05F70F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3903BE6-8CFE-359B-C64D-B546E1A7A642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4E3CF07A-DEA2-0FED-91BF-314D977E43E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BCF79B-DB94-4BC7-D40A-741212A09A5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3A7F7F8-9E67-A2DB-48D0-C7782AD6092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310654E4-5CC1-6C5A-76EB-C93CF8A85E2F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3422BF3-AF46-0696-9E2D-2CD32CC23010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DF39CCC-2ACA-0389-3B77-F8EE1A766B1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AB76EC2A-7015-8F67-3F25-2805FBC7E456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EAFFB5A4-B0EE-0C2C-FF1A-79C6559547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370B30C-ACB5-E114-334D-F723DF4B0B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78EA7D6-DCC9-A0F7-200A-6E86759C79A8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D653ED5-5049-8545-CD1C-F59DD9636955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674AACE0-5F04-E6AC-7B37-903A7CD1CE85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3DB58C8-827C-4B1C-E59D-C5ADEAACAA2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D86D260-953B-FB40-1BF2-9AD1BEE71B6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70768F13-0205-D217-D220-36BCCA53EDD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118C953-6725-818F-B4EB-847DC4BE3F26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DD24C964-E5F6-6AC8-6715-42D49490EB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A772D7EC-B259-4731-6214-2CB3D7308305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F89BE08A-7381-E25A-F9E2-C9FECE721A8F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5458DFE-8332-4DBF-0691-8F2C6E76B2D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9437A469-B05C-CC70-5CEF-440595764BC7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954E583D-DCF8-D465-9E47-8E825A3DE89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B665908-DA21-EF0A-8894-3373172ABFED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90F9F9AA-00D7-DA38-B88C-21C4079ACDF9}"/>
              </a:ext>
            </a:extLst>
          </p:cNvPr>
          <p:cNvSpPr txBox="1"/>
          <p:nvPr/>
        </p:nvSpPr>
        <p:spPr>
          <a:xfrm>
            <a:off x="9137217" y="584191"/>
            <a:ext cx="2530421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1800" dirty="0">
                <a:solidFill>
                  <a:srgbClr val="3579BD"/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نظرية ذات الحدين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DFF8EAC8-8E3A-BB95-0A90-783A42039A66}"/>
              </a:ext>
            </a:extLst>
          </p:cNvPr>
          <p:cNvSpPr txBox="1"/>
          <p:nvPr/>
        </p:nvSpPr>
        <p:spPr>
          <a:xfrm>
            <a:off x="9105735" y="3978425"/>
            <a:ext cx="22800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نظرية ذات الحدين عندما يختلف المعاملان عن 1.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1711822F-D9EC-917B-3E3D-861FBAFC9F7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6050"/>
          <a:stretch/>
        </p:blipFill>
        <p:spPr>
          <a:xfrm>
            <a:off x="9564369" y="1538165"/>
            <a:ext cx="1722474" cy="2355747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863EA09E-16B1-DE87-4738-DDBE752BCE69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11908" y="1266561"/>
            <a:ext cx="3111517" cy="135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3323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5479</TotalTime>
  <Words>697</Words>
  <Application>Microsoft Office PowerPoint</Application>
  <PresentationFormat>شاشة عريضة</PresentationFormat>
  <Paragraphs>303</Paragraphs>
  <Slides>18</Slides>
  <Notes>18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7" baseType="lpstr">
      <vt:lpstr>AGA Aladdin Regular</vt:lpstr>
      <vt:lpstr>Akhbar MT</vt:lpstr>
      <vt:lpstr>-apple-system</vt:lpstr>
      <vt:lpstr>Aptos</vt:lpstr>
      <vt:lpstr>Aptos Display</vt:lpstr>
      <vt:lpstr>Arial</vt:lpstr>
      <vt:lpstr>Calibri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332</cp:revision>
  <dcterms:created xsi:type="dcterms:W3CDTF">2024-08-19T04:20:33Z</dcterms:created>
  <dcterms:modified xsi:type="dcterms:W3CDTF">2025-01-28T17:33:39Z</dcterms:modified>
</cp:coreProperties>
</file>