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3" r:id="rId2"/>
    <p:sldId id="284" r:id="rId3"/>
    <p:sldId id="259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82" r:id="rId19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 تدريبات تحصيلي مادة أحياء2-3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                                           ( </a:t>
            </a:r>
            <a:r>
              <a:rPr lang="ar-SA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الفصل </a:t>
            </a:r>
            <a:r>
              <a:rPr lang="ar-SA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1</a:t>
            </a:r>
            <a:r>
              <a:rPr lang="ar-SA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</a:t>
            </a: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    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                    أ / أسماء الباحسين</a:t>
            </a:r>
            <a:endParaRPr lang="en-US" sz="3600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6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العضيات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التالية محاطة بغشاء توفر الطاقة للخلية؟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النواة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18769" y="53099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الأجسام المحللة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المسؤول عن إنتاج الطاقة في الخلية..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الفجوات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النواة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مالذي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يميز الخلية الحيوانية عن النباتية؟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الجدار الخلوي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جهاز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جولجي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971092" y="506812"/>
            <a:ext cx="624981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الخلية التي تحوي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مريكزات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لاتحتوي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بلاستيدات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خضراء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غشاء خلوي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شبكة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إندوبلازمية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يمكن أن نجد الأجسام المحللة في....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جلد أرنب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بكتيرية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فيروسية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ساق نبات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من التراكيب التالية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لايوجد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بطانة الفم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للأنسان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الجدار الخلوي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نواة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السيتوبلازم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الغشاء الخلوي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المخلوقات التالية تحتوي خلاياها جداراً خلوياً؟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الأرنب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الحوت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الضب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التي يتحمل وجودها أكثر في الجدار الخلوي لمخلوق لديه بلاستيدات خضراء وأنسجه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سيليلوز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خيوط فطرية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كايتين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ببتيدوجلايكان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259052" y="2721114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306" y="4242477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17769" y="500301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645629" y="293451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ماهو</a:t>
            </a:r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الشيء المشترك بين النباتات والح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</a:t>
            </a:r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وانات وبدائية النواة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الغشاء البلازمي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الاهداب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جدار </a:t>
            </a:r>
            <a:r>
              <a:rPr lang="ar-EG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الخليه</a:t>
            </a:r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SA" sz="36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3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الوضع الذي يزيد من سيولة طبقة الدهون المسفرة المزدوجة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زيادة جزيئات الكولسترول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زيادة عدد البروتينات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انخفاض درجة الحرارة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زيادة الأحماض الأمينية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وظيفة الهيكل الخلوي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المحافظة على شكل الخلية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توصيل المواد في الخلية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إنتاج الكربوهيدرات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إنتاج البروتين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الذي يحدث إذا قل عدد الريبوسومات في الخلية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يقل صنع البروتين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يقل إنتاج الطاقة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تموت الخلية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عدم انقسام الخلية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الخلايا التالية تحوي شبكة إندوبلازمية ملساء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الكبد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القرش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العضلات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الذي يقوم بتغليف البروتين في الخلية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جهاز جولجي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الميتوكندريا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الليسوسومات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99271" y="461131"/>
            <a:ext cx="8060158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الصفة المشتركة بين أجسام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جولجي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والرابيوسومات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والشبكة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الإندوبلازمية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الخشنة....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إنتاج البروتين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انقسام الخلية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إنتاج الطاقة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تخزين الطاقة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لايدخل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صنع البروتين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الليسوسومات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جهاز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جولجي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النواة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271</Words>
  <Application>Microsoft Office PowerPoint</Application>
  <PresentationFormat>شاشة عريضة</PresentationFormat>
  <Paragraphs>84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تحصيلي أحياء 3</dc:title>
  <dc:creator>أسماء الباحسين</dc:creator>
  <cp:lastModifiedBy>أسماء الباحسين</cp:lastModifiedBy>
  <cp:revision>46</cp:revision>
  <dcterms:created xsi:type="dcterms:W3CDTF">2020-10-07T07:23:27Z</dcterms:created>
  <dcterms:modified xsi:type="dcterms:W3CDTF">2025-04-16T16:09:46Z</dcterms:modified>
</cp:coreProperties>
</file>