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2" r:id="rId5"/>
    <p:sldId id="273" r:id="rId6"/>
    <p:sldId id="259" r:id="rId7"/>
    <p:sldId id="262" r:id="rId8"/>
    <p:sldId id="274" r:id="rId9"/>
    <p:sldId id="263" r:id="rId10"/>
    <p:sldId id="265" r:id="rId11"/>
    <p:sldId id="266" r:id="rId12"/>
    <p:sldId id="268" r:id="rId13"/>
    <p:sldId id="276" r:id="rId14"/>
    <p:sldId id="269" r:id="rId15"/>
    <p:sldId id="261" r:id="rId16"/>
    <p:sldId id="271" r:id="rId17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82" autoAdjust="0"/>
    <p:restoredTop sz="57214" autoAdjust="0"/>
  </p:normalViewPr>
  <p:slideViewPr>
    <p:cSldViewPr snapToGrid="0">
      <p:cViewPr varScale="1">
        <p:scale>
          <a:sx n="64" d="100"/>
          <a:sy n="64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wheelofnames.com/a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&#1575;&#1604;&#1603;&#1578;&#1576;/&#1585;&#1610;&#1590;2-2.pdf" TargetMode="External"/><Relationship Id="rId35" Type="http://schemas.openxmlformats.org/officeDocument/2006/relationships/image" Target="../media/image4.svg"/><Relationship Id="rId43" Type="http://schemas.openxmlformats.org/officeDocument/2006/relationships/hyperlink" Target="https://www.desmos.com/calculato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7225461"/>
              </p:ext>
            </p:extLst>
          </p:nvPr>
        </p:nvGraphicFramePr>
        <p:xfrm>
          <a:off x="101592" y="245912"/>
          <a:ext cx="10987322" cy="92974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842779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508117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43166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980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المتسلسلات الهندسية اللانهائية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199553"/>
              </p:ext>
            </p:extLst>
          </p:nvPr>
        </p:nvGraphicFramePr>
        <p:xfrm>
          <a:off x="11099979" y="245912"/>
          <a:ext cx="990429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990429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3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FABFA08-6CEA-C507-5317-9D07CAB8D8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093" y="3686303"/>
            <a:ext cx="2844677" cy="12704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63DAB7A-A31F-035A-1DA9-EA7380334D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684" y="3122496"/>
            <a:ext cx="2378110" cy="23109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C0FF33C-1A3C-D89E-4E95-BB390E4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748" y="2226794"/>
            <a:ext cx="2267919" cy="42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90F8F2-60DC-2003-9A19-B3ECF77F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21" y="1255643"/>
            <a:ext cx="854551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7948B0F-041C-D6D2-EE19-029D4D6351E9}"/>
              </a:ext>
            </a:extLst>
          </p:cNvPr>
          <p:cNvSpPr/>
          <p:nvPr/>
        </p:nvSpPr>
        <p:spPr>
          <a:xfrm>
            <a:off x="4475921" y="3694043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4266B2-49C6-B843-6256-09EC524B8465}"/>
              </a:ext>
            </a:extLst>
          </p:cNvPr>
          <p:cNvSpPr/>
          <p:nvPr/>
        </p:nvSpPr>
        <p:spPr>
          <a:xfrm>
            <a:off x="4628321" y="4379843"/>
            <a:ext cx="525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9D3CB9C-52A9-79B8-4490-2CD7EB71CB75}"/>
              </a:ext>
            </a:extLst>
          </p:cNvPr>
          <p:cNvSpPr/>
          <p:nvPr/>
        </p:nvSpPr>
        <p:spPr>
          <a:xfrm>
            <a:off x="4628321" y="5065643"/>
            <a:ext cx="525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9A685C9-A555-8D2E-FFD5-D0DB2193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2" y="2093843"/>
            <a:ext cx="2124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CBC47D-862D-5693-C89C-62160651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88" y="1806738"/>
            <a:ext cx="3607777" cy="9090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9C7FC6C-F4B3-1156-88FE-BF3DF393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15290"/>
            <a:ext cx="2676317" cy="52182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BF293FF-67BF-23A9-B78E-4F61E2B5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78" y="0"/>
            <a:ext cx="892968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2FBC06-5B6A-52F0-692D-F64C5376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" y="1315278"/>
            <a:ext cx="21145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1BAA393-6A82-E097-5DE4-76C87DAC2A49}"/>
              </a:ext>
            </a:extLst>
          </p:cNvPr>
          <p:cNvSpPr/>
          <p:nvPr/>
        </p:nvSpPr>
        <p:spPr>
          <a:xfrm>
            <a:off x="5883965" y="2743200"/>
            <a:ext cx="525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DFC1784-7E8E-1E5D-411E-8FD2E2C9E110}"/>
              </a:ext>
            </a:extLst>
          </p:cNvPr>
          <p:cNvSpPr/>
          <p:nvPr/>
        </p:nvSpPr>
        <p:spPr>
          <a:xfrm>
            <a:off x="4893365" y="3200400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E5F1ED2-5587-3F19-D547-0557A636B99F}"/>
              </a:ext>
            </a:extLst>
          </p:cNvPr>
          <p:cNvSpPr/>
          <p:nvPr/>
        </p:nvSpPr>
        <p:spPr>
          <a:xfrm>
            <a:off x="4969565" y="3810000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1B81615-66FE-4F3A-9B87-9E9F877C3489}"/>
              </a:ext>
            </a:extLst>
          </p:cNvPr>
          <p:cNvSpPr/>
          <p:nvPr/>
        </p:nvSpPr>
        <p:spPr>
          <a:xfrm>
            <a:off x="4893365" y="4419600"/>
            <a:ext cx="5257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DC25C4E-334E-BC05-A652-64839CAC6944}"/>
              </a:ext>
            </a:extLst>
          </p:cNvPr>
          <p:cNvSpPr/>
          <p:nvPr/>
        </p:nvSpPr>
        <p:spPr>
          <a:xfrm>
            <a:off x="4893365" y="5410200"/>
            <a:ext cx="525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950709-9D65-37C5-C3EA-3AAC8184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31" y="1427920"/>
            <a:ext cx="8973459" cy="36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5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37658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20124B-4636-CF6E-6974-91960477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80" y="1857624"/>
            <a:ext cx="6189785" cy="6273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27407FA-6E8B-EE25-BCCB-18CEBC0A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53" y="3131655"/>
            <a:ext cx="8477250" cy="1866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85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49507" y="1284551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5C949CC-485C-9EF6-C051-66E913519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83"/>
          <a:stretch/>
        </p:blipFill>
        <p:spPr>
          <a:xfrm>
            <a:off x="6096000" y="1841907"/>
            <a:ext cx="4815568" cy="178689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806FAE5-2D08-599A-9923-0E23A7D98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49"/>
          <a:stretch/>
        </p:blipFill>
        <p:spPr>
          <a:xfrm>
            <a:off x="6796768" y="4103077"/>
            <a:ext cx="4114800" cy="138684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4DE4A11-447A-5F13-71E9-A654BA93E6F4}"/>
              </a:ext>
            </a:extLst>
          </p:cNvPr>
          <p:cNvCxnSpPr/>
          <p:nvPr/>
        </p:nvCxnSpPr>
        <p:spPr>
          <a:xfrm flipH="1">
            <a:off x="343214" y="3950677"/>
            <a:ext cx="10536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92283B8-AEE9-CB1D-D8D2-93E8EBBCE210}"/>
              </a:ext>
            </a:extLst>
          </p:cNvPr>
          <p:cNvSpPr/>
          <p:nvPr/>
        </p:nvSpPr>
        <p:spPr>
          <a:xfrm>
            <a:off x="9501802" y="4631635"/>
            <a:ext cx="1490869" cy="4273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4B8951E-F566-CD32-91C1-55E59A2A6567}"/>
              </a:ext>
            </a:extLst>
          </p:cNvPr>
          <p:cNvSpPr/>
          <p:nvPr/>
        </p:nvSpPr>
        <p:spPr>
          <a:xfrm>
            <a:off x="9388775" y="2275790"/>
            <a:ext cx="1490869" cy="8434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61230" y="1272827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3B291BFA-8FC5-FA4B-1583-3136B2735D83}"/>
              </a:ext>
            </a:extLst>
          </p:cNvPr>
          <p:cNvCxnSpPr/>
          <p:nvPr/>
        </p:nvCxnSpPr>
        <p:spPr>
          <a:xfrm flipH="1">
            <a:off x="343214" y="3950677"/>
            <a:ext cx="10536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55824734-C740-D188-B0AA-033E2BF6C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65"/>
          <a:stretch/>
        </p:blipFill>
        <p:spPr>
          <a:xfrm>
            <a:off x="5084174" y="1830183"/>
            <a:ext cx="5795470" cy="17335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E64EB8-382A-CD1A-48A9-3C7DD02D8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44"/>
          <a:stretch/>
        </p:blipFill>
        <p:spPr>
          <a:xfrm>
            <a:off x="7345827" y="4121089"/>
            <a:ext cx="3533817" cy="1573530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680C3D5-187B-BF74-8EE9-03B7E9AF14D9}"/>
              </a:ext>
            </a:extLst>
          </p:cNvPr>
          <p:cNvSpPr/>
          <p:nvPr/>
        </p:nvSpPr>
        <p:spPr>
          <a:xfrm>
            <a:off x="6957388" y="2792899"/>
            <a:ext cx="1490869" cy="4273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A2B6358-43E2-F3DD-9CF0-1075D12A6FAB}"/>
              </a:ext>
            </a:extLst>
          </p:cNvPr>
          <p:cNvSpPr/>
          <p:nvPr/>
        </p:nvSpPr>
        <p:spPr>
          <a:xfrm>
            <a:off x="9889435" y="5275102"/>
            <a:ext cx="1145330" cy="4273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9301424" y="126110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8306E4-6B5E-5F8C-3CFC-C4EEC758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9" y="2090093"/>
            <a:ext cx="10584270" cy="22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0CD6DFC-3AE6-F527-A36E-113F7FF8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4" y="1275039"/>
            <a:ext cx="10304585" cy="39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EB911E-A88A-08E4-3DB9-1D96EF77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39" y="1195755"/>
            <a:ext cx="795115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93C0C1-2E78-B9D4-AFB8-2AC90211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67" y="1252330"/>
            <a:ext cx="7956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C5F373B-A0AF-7DCF-8FD4-D99275C7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17" y="4224130"/>
            <a:ext cx="61515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BF96096-8BF7-7100-7C21-DBF87E2F1027}"/>
              </a:ext>
            </a:extLst>
          </p:cNvPr>
          <p:cNvSpPr/>
          <p:nvPr/>
        </p:nvSpPr>
        <p:spPr>
          <a:xfrm>
            <a:off x="7649817" y="3157330"/>
            <a:ext cx="2971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DAC706-0511-6D6C-09CB-B179870628FD}"/>
              </a:ext>
            </a:extLst>
          </p:cNvPr>
          <p:cNvSpPr/>
          <p:nvPr/>
        </p:nvSpPr>
        <p:spPr>
          <a:xfrm>
            <a:off x="4068417" y="361453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0D3DCB6-3FFD-1C8D-025B-3381087C6C4E}"/>
              </a:ext>
            </a:extLst>
          </p:cNvPr>
          <p:cNvSpPr/>
          <p:nvPr/>
        </p:nvSpPr>
        <p:spPr>
          <a:xfrm>
            <a:off x="8792817" y="483373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4AD9151-1C14-EAC4-0EC3-AE6C946A0373}"/>
              </a:ext>
            </a:extLst>
          </p:cNvPr>
          <p:cNvSpPr/>
          <p:nvPr/>
        </p:nvSpPr>
        <p:spPr>
          <a:xfrm>
            <a:off x="3535017" y="4833730"/>
            <a:ext cx="518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466A0A4-1E30-3D1F-4419-36368F8C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" y="2223051"/>
            <a:ext cx="2000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26061" y="1261105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2B3267-634D-DE68-2EA1-7F5973570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73" y="1818461"/>
            <a:ext cx="6717323" cy="5610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6792AEA-AEC6-C932-54B7-73D1A211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50" y="2375817"/>
            <a:ext cx="9167446" cy="666147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DEF491F3-4615-A276-8A52-9BBC69A3B583}"/>
              </a:ext>
            </a:extLst>
          </p:cNvPr>
          <p:cNvCxnSpPr/>
          <p:nvPr/>
        </p:nvCxnSpPr>
        <p:spPr>
          <a:xfrm>
            <a:off x="5955323" y="2375817"/>
            <a:ext cx="0" cy="4048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27F3FCC9-AB93-B690-C301-F7B9379B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73124"/>
            <a:ext cx="4391025" cy="12286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80E44C4-E919-68E8-9559-D384562D7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5" y="3104329"/>
            <a:ext cx="5500022" cy="14974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CB8A3A-BAEE-0329-B507-F63F154D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78" y="1275563"/>
            <a:ext cx="10246737" cy="3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3CBCA7-A699-C234-1772-AC5800A0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8" y="0"/>
            <a:ext cx="7772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037D7B4-3C78-7C34-22F5-862835612F1E}"/>
              </a:ext>
            </a:extLst>
          </p:cNvPr>
          <p:cNvSpPr/>
          <p:nvPr/>
        </p:nvSpPr>
        <p:spPr>
          <a:xfrm>
            <a:off x="4310268" y="16764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0608EC7-8B71-7CA0-ED2A-FA1CC2E12FE0}"/>
              </a:ext>
            </a:extLst>
          </p:cNvPr>
          <p:cNvSpPr/>
          <p:nvPr/>
        </p:nvSpPr>
        <p:spPr>
          <a:xfrm>
            <a:off x="3319668" y="22098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356FFAC-58AD-1569-672D-A93C9FB02E25}"/>
              </a:ext>
            </a:extLst>
          </p:cNvPr>
          <p:cNvSpPr/>
          <p:nvPr/>
        </p:nvSpPr>
        <p:spPr>
          <a:xfrm>
            <a:off x="3929268" y="26670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0B7D998-B880-9836-275E-CEEEAAE313C9}"/>
              </a:ext>
            </a:extLst>
          </p:cNvPr>
          <p:cNvSpPr/>
          <p:nvPr/>
        </p:nvSpPr>
        <p:spPr>
          <a:xfrm>
            <a:off x="4462668" y="31242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74B9FE6-AA22-5AC9-A350-DC607A2FCD50}"/>
              </a:ext>
            </a:extLst>
          </p:cNvPr>
          <p:cNvSpPr/>
          <p:nvPr/>
        </p:nvSpPr>
        <p:spPr>
          <a:xfrm>
            <a:off x="3776868" y="37338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0D98ACF-97B6-EC0C-1EA9-8AED5C51314B}"/>
              </a:ext>
            </a:extLst>
          </p:cNvPr>
          <p:cNvSpPr/>
          <p:nvPr/>
        </p:nvSpPr>
        <p:spPr>
          <a:xfrm>
            <a:off x="3929268" y="4267200"/>
            <a:ext cx="6553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3D3BA85-0EFD-F5C2-098A-47CD72C3EB18}"/>
              </a:ext>
            </a:extLst>
          </p:cNvPr>
          <p:cNvSpPr/>
          <p:nvPr/>
        </p:nvSpPr>
        <p:spPr>
          <a:xfrm>
            <a:off x="3929268" y="5181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6082073-EA7A-4331-3525-8E55EB5A50DA}"/>
              </a:ext>
            </a:extLst>
          </p:cNvPr>
          <p:cNvSpPr/>
          <p:nvPr/>
        </p:nvSpPr>
        <p:spPr>
          <a:xfrm>
            <a:off x="9110868" y="6172200"/>
            <a:ext cx="175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D0A3EA9-E0B3-3B5B-9207-A710C94918A4}"/>
              </a:ext>
            </a:extLst>
          </p:cNvPr>
          <p:cNvSpPr/>
          <p:nvPr/>
        </p:nvSpPr>
        <p:spPr>
          <a:xfrm>
            <a:off x="2481468" y="62484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54FA03-808D-D2FF-EBD4-1C52D68B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3" y="285750"/>
            <a:ext cx="2162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37784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DED7C6-9EC7-DDC9-2B5F-A5E09D971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34" y="1806738"/>
            <a:ext cx="7256585" cy="6182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3A5BA9-BE23-6E55-ACEE-41F275A7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30" y="2477700"/>
            <a:ext cx="8968154" cy="70464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B5E6832-B801-4161-FF47-D5B039C03F54}"/>
              </a:ext>
            </a:extLst>
          </p:cNvPr>
          <p:cNvCxnSpPr/>
          <p:nvPr/>
        </p:nvCxnSpPr>
        <p:spPr>
          <a:xfrm>
            <a:off x="5638800" y="2633725"/>
            <a:ext cx="0" cy="4048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521B7D94-3273-8872-E3C3-20CACDA88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72" y="3182341"/>
            <a:ext cx="3413079" cy="308966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1B272FC-2C95-AFDA-563D-7D14C1BFD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249" y="3322234"/>
            <a:ext cx="3371850" cy="28098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38e8e46-5ab0-4328-9bd5-f86bc5a3d78c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19</Words>
  <Application>Microsoft Office PowerPoint</Application>
  <PresentationFormat>شاشة عريضة</PresentationFormat>
  <Paragraphs>10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2167</cp:lastModifiedBy>
  <cp:revision>36</cp:revision>
  <dcterms:created xsi:type="dcterms:W3CDTF">2022-01-26T17:10:40Z</dcterms:created>
  <dcterms:modified xsi:type="dcterms:W3CDTF">2024-12-27T09:36:02Z</dcterms:modified>
</cp:coreProperties>
</file>