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90" r:id="rId2"/>
    <p:sldId id="258" r:id="rId3"/>
    <p:sldId id="259" r:id="rId4"/>
    <p:sldId id="266" r:id="rId5"/>
    <p:sldId id="268" r:id="rId6"/>
    <p:sldId id="375" r:id="rId7"/>
    <p:sldId id="370" r:id="rId8"/>
    <p:sldId id="388" r:id="rId9"/>
    <p:sldId id="353" r:id="rId10"/>
    <p:sldId id="364" r:id="rId11"/>
    <p:sldId id="374" r:id="rId12"/>
    <p:sldId id="387" r:id="rId13"/>
    <p:sldId id="376" r:id="rId14"/>
    <p:sldId id="377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264" r:id="rId23"/>
    <p:sldId id="275" r:id="rId24"/>
    <p:sldId id="274" r:id="rId25"/>
    <p:sldId id="273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687"/>
    <a:srgbClr val="BC5CAC"/>
    <a:srgbClr val="3579BD"/>
    <a:srgbClr val="0B76A0"/>
    <a:srgbClr val="58B461"/>
    <a:srgbClr val="FFFFFF"/>
    <a:srgbClr val="FF6600"/>
    <a:srgbClr val="CE88C2"/>
    <a:srgbClr val="86917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14" autoAdjust="0"/>
    <p:restoredTop sz="93447" autoAdjust="0"/>
  </p:normalViewPr>
  <p:slideViewPr>
    <p:cSldViewPr snapToGrid="0">
      <p:cViewPr>
        <p:scale>
          <a:sx n="66" d="100"/>
          <a:sy n="66" d="100"/>
        </p:scale>
        <p:origin x="300" y="-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ACF22-A355-5CE1-2C99-20A10B266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91CB928-AD14-0DC4-9901-FC342A535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038274F-C78B-42B0-E02D-086D5E2FA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0EFF62-6C70-B9A0-FE19-C7C7770B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88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6044C-8C6A-E168-D2E1-DDC8782A7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45E84ED-A996-FB14-B2FA-7FB5CF603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89A75DB-7190-11E7-291F-5FB5A7189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A725275-F7EA-ED83-7A9F-F39443844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2940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02FB1-F1C4-38EC-818B-4286EB8E2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2112494-9A39-511A-388E-E17F2AA4A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425BA6F-2D82-B2B3-F2C7-E16DCD7D0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3471FE4-EB0A-CF4A-BDAF-20EF75097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1737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E5259-8B16-8AEA-FF3B-A4E5EC0E2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4EE2055-C9DD-7CB7-24CE-5D63163BB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3E60693-2A93-C3B4-C27E-14D6C1647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B36300B-D389-9006-76F6-05AAC8CA0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4281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8CD85-8DBE-25F1-740B-E690F837A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4D1345-E606-DB43-F7DC-9E4DC63BA5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C277B44-2C68-7D81-B4FF-9D7354795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97FE568-B6E6-79AC-A86F-738E522CB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2669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A1318-7DC1-88A7-C633-3E17F3851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8DE14B0-7018-59FB-6F33-74F0458AD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F92E6E9-1650-25FD-B635-9585B2170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E874D1-65B1-09F3-C98B-351942D71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2685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2A452-A184-0420-EDFA-52B79C8C6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F9AC9D6-1D78-282E-FE5A-5623E0817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B76FBD7-AC98-DF62-D625-997E1B8DA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EFCB7F8-FBC7-B733-DD17-CBA076AFE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09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E4BA-274C-3AA0-3232-B55C36CFC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01919AD-DCF2-CA74-E1F9-1F32B7202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F7221D9-41D4-425D-D218-6E9E83B51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311A145-06AD-E0B4-BE59-2CEB86836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01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B4B2F-364D-3137-EF86-AFDC98189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44A53A5-D1CD-5CAC-AF31-27399003D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F765A68-5EC0-5EF5-B5B6-FE64F9EAA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C32755E-A03E-CF5C-8027-39AEB7105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1305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8F630-DD29-9562-D883-FB9CB1AC0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28F3D06-D73E-301B-C783-D9ECC8E61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5C09102-E72B-79D4-ABE8-E28CED4A7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1B9E5BB-7734-B552-5A81-ECE446F2F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60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EB1CD-5B2D-8085-4169-D9FD893B0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D5AA10A-CCD2-F088-1CDA-494C6FE15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227CFEB-9EA4-3686-F116-1EF0E4DB2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F3CAADC-07B2-56C7-3DC2-A418F6F5A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0693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823A8-710D-4A55-E7BA-F28880AAB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70F3989-75F0-2F1D-8D20-7BA0B3B4FF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F2F393F-6453-5220-B85C-0B80E73F9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B2E0A0-35CD-4AC3-4A7B-6EF1836AAF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9222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59B4C-DE59-3EB2-7B80-D2A50256E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253A3C5-0DA8-7B4F-96EC-FA742B251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B367ABF-6488-4F09-581B-D7FA2A85D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7CBF65D-73A3-BFD9-A8C1-3A71649AD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47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7382E-6301-8F7B-953D-1766B57BE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9413FD8-FD67-82EC-8DAB-82D229AB4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1A011DF-4F1E-50F1-E0C7-0CCD55D00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9452B63-90B7-A568-D3A3-0ED25F05D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767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1D836-C0AE-796E-6D37-29A8BBAAD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2CDAB0D-5C3E-A100-D4AB-F3E81543F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29052B4-3A86-8C33-DD39-CB1E7F7D2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D18BE1-DF2E-A10D-FF84-1320D0F7E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4985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7A4A1-AF2B-7C07-C288-1312E802D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1B68C28-624C-5C96-DE64-0E690C774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7A2292-06A3-F2F6-47DE-A2924B628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DBB6081-3B4B-94E1-6EA7-D09A84664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199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28/06/46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10" Type="http://schemas.openxmlformats.org/officeDocument/2006/relationships/image" Target="../media/image33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10" Type="http://schemas.openxmlformats.org/officeDocument/2006/relationships/image" Target="../media/image37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4.png"/><Relationship Id="rId5" Type="http://schemas.openxmlformats.org/officeDocument/2006/relationships/image" Target="../media/image3.jp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40324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1446/06/29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تمثيل دوال المقلوب بيانيًا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8D8BA4E-ADE3-99E2-1D28-69FA8F820D5B}"/>
              </a:ext>
            </a:extLst>
          </p:cNvPr>
          <p:cNvSpPr txBox="1"/>
          <p:nvPr/>
        </p:nvSpPr>
        <p:spPr>
          <a:xfrm>
            <a:off x="1811330" y="1935231"/>
            <a:ext cx="6974067" cy="42633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300000"/>
              </a:lnSpc>
            </a:pPr>
            <a:r>
              <a:rPr lang="en-US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19)</a:t>
            </a:r>
            <a:br>
              <a:rPr lang="en-US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25)</a:t>
            </a:r>
          </a:p>
          <a:p>
            <a:pPr algn="l" rtl="0">
              <a:lnSpc>
                <a:spcPct val="300000"/>
              </a:lnSpc>
            </a:pPr>
            <a:r>
              <a:rPr lang="en-US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31)</a:t>
            </a:r>
            <a:endParaRPr lang="en-US" sz="3200" dirty="0">
              <a:solidFill>
                <a:srgbClr val="BC5CA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133949F-4410-7A76-3B3C-C1D98A4C4369}"/>
              </a:ext>
            </a:extLst>
          </p:cNvPr>
          <p:cNvSpPr txBox="1"/>
          <p:nvPr/>
        </p:nvSpPr>
        <p:spPr>
          <a:xfrm>
            <a:off x="6599527" y="1935231"/>
            <a:ext cx="6974067" cy="42633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300000"/>
              </a:lnSpc>
            </a:pPr>
            <a:r>
              <a:rPr lang="en-US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33)</a:t>
            </a:r>
            <a:br>
              <a:rPr lang="en-US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35)</a:t>
            </a:r>
          </a:p>
          <a:p>
            <a:pPr algn="l" rtl="0">
              <a:lnSpc>
                <a:spcPct val="300000"/>
              </a:lnSpc>
            </a:pPr>
            <a:r>
              <a:rPr lang="en-US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49) 0</a:t>
            </a:r>
            <a:endParaRPr lang="en-US" sz="3200" dirty="0">
              <a:solidFill>
                <a:srgbClr val="BC5CA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B251757-D56C-B199-998F-B32B27E8E0E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9921" y="3868183"/>
            <a:ext cx="2790898" cy="925324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4BB01A83-9A9F-E22B-4579-069EACA62CF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9921" y="2473668"/>
            <a:ext cx="1828262" cy="776079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9BC164A0-5F03-56FD-B866-6192280918B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15004"/>
          <a:stretch/>
        </p:blipFill>
        <p:spPr>
          <a:xfrm>
            <a:off x="2509921" y="5349997"/>
            <a:ext cx="3082553" cy="1014872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5238CD2E-746A-E565-ED99-F40EB3A3605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3925" y="2421131"/>
            <a:ext cx="2974412" cy="1042080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78043832-34F4-DDD7-5AC6-37FF952CD2C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835" b="1"/>
          <a:stretch/>
        </p:blipFill>
        <p:spPr>
          <a:xfrm>
            <a:off x="7470106" y="4034123"/>
            <a:ext cx="1895958" cy="85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C35A3-F65B-1759-07CD-F9541130E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B4E333F-7F1D-BA0A-CDD0-B483FE9EB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FEFD299-5909-C710-A3E4-FFC3FE93ABD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63322C6-633E-CB51-6022-2389E092977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F1F260E-2325-2A8A-10E1-A3F780CD968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6267FB3-EEC8-D699-81FF-B81A2B34920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FE81920-FEEF-4FD0-6CD8-DA07FEDC241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0D615CC-281A-6B3C-6755-894C706FF22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CE06C6B-DC11-75F8-B601-046F257AB1E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3D25582-1AC1-00E9-6977-5BF663C5185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6DB49E3-C1FE-1467-0289-EE4CCD7DA7F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F19544E-5D04-EEE6-0CE2-FCE910FDCFF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210BC9C-9AF6-FBA1-2690-63B9179FA68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168D19D-C8BC-4094-E55F-6A0006C705D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C7BDB24-87AA-C272-8613-CD76F100F13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AC178DC-4E92-4373-8F97-B5F4A0E52D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C624EBA-0A9A-83AF-CFC2-C504283F877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AA046D1-8F77-31BF-2839-8E32BB4B0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5272D3F-ACF0-9867-A48F-3AA87FA19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0A118E5-4105-3F13-556E-2BA158888EC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EC8D747-88E5-A8F5-01EA-CF689A00205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9B866E8-3732-F4CF-59F6-06D392D1C7B4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40B4C37-C10B-CD3F-334D-3ED87DBBD9E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8D5923B-9BCD-5438-E377-7EBE84A926A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241CA1D-F03C-20D7-B53E-35D5D25720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693BE130-A807-44E7-6DE6-FD99C0BA5012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205E3C94-2B48-48BB-7E83-230DBDDA70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504F897-C3EE-F43B-1E40-E04E5AA0E5AF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95DD29F-6A4A-7AC2-AF2D-B15E0F52DB67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13CBA53D-9472-EE97-E5B8-3AF96D644F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536EAD-5579-6506-2E31-BE9F947D274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19E3A434-82D1-BA93-57DC-26A36EBA0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4F4C581-44AB-B1FD-9701-C28C37C3C055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6834B24-531F-D71C-B857-170A1EF7856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212" y="1252352"/>
            <a:ext cx="8505825" cy="962025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42E7682-B8C0-4FD2-73C3-EB21F8AB2176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150F11F-40E5-2385-F8ED-9BD3F3756D9E}"/>
              </a:ext>
            </a:extLst>
          </p:cNvPr>
          <p:cNvSpPr txBox="1"/>
          <p:nvPr/>
        </p:nvSpPr>
        <p:spPr>
          <a:xfrm>
            <a:off x="9077431" y="3508573"/>
            <a:ext cx="21993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القيود على المجال (تحديد القيم التي تجعل الدالة غير معرفة)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55B3DDDD-918A-94DD-5D68-4B26C46AAA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4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95085-209D-1841-52A7-7849B70C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DA65FDC-E962-F41A-D065-D5B233677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3655A10-2C0D-EDEA-3F90-04157FC16B4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FF11CD5-36F7-662E-9853-3AF501FA72B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8F8ECFD-D4C5-A5A3-3C5C-676ECAB8A68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61B1A36-22AA-6F0C-46CA-BD026662F54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B90736F-F60F-1DF2-900F-DA252051AE4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6067315-35B7-371E-2678-876C6D7CC07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0BBB9B4-A1F0-B959-B5B6-25D98CCDA7D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4C1D026-6B50-F7A5-F3DB-7EDC6212DB4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F9DCE16-270B-38E6-3878-F6A52610F67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F11BF26-2393-606B-1E94-343F2F62419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EB72D1E-4E3C-1850-DC51-B32247268DE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61EE128-BCAF-758A-A1D6-C4AD189905D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579CAD7-03D2-5E72-D60D-8539AE15E46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13D5FF7-5DF4-FA91-F980-9DB53E63BA3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858FDF6-1B3A-F900-9712-7FE13F936AD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844322C-95F1-19FC-AE5E-48BA85FA4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ED29A47-2007-ED75-D79E-F902B7BDA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4AD474E-14A0-EFB3-A958-EE8173F8510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E7CFB7E-48F7-4BAE-BED4-CD59195AE34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903A64A-8279-29C4-CC81-5205785F47B7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CBD96A6-B308-9A19-CEEB-BF9B03E6D72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6FDD43C-53B4-3579-AA18-616967DA920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1F16D82-5D8D-79D1-B047-B0C9E8D111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07D0BF0-5B79-DDC9-ABDD-B0C11A5C9134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0D13D0A-FAF0-BF25-AB89-985E4906A3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EAF6CDBC-48F0-A140-F189-669609030741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7DB2058-ADB8-A210-E0C3-5795EE0E8748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8E95A08-5065-36EC-3204-A1DF99BE8A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4DA05E7D-3F13-D0D3-C102-BBB2021E85C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34C0E655-0A24-6107-902B-FB28F0A0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39E5818-A47E-A666-AF23-B82269122A5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250231B-471E-D71D-EB1A-3B19187B5192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E81446E-7F0B-7C6F-F928-41C1666EF497}"/>
              </a:ext>
            </a:extLst>
          </p:cNvPr>
          <p:cNvSpPr txBox="1"/>
          <p:nvPr/>
        </p:nvSpPr>
        <p:spPr>
          <a:xfrm>
            <a:off x="9077431" y="3508573"/>
            <a:ext cx="21993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القيود على المجال (تحديد القيم التي تجعل الدالة غير معرفة)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DBC14D7-E559-9AB8-F526-34C2117972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D277629-6C96-049A-F079-2FDF0039B1B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99" b="61154"/>
          <a:stretch/>
        </p:blipFill>
        <p:spPr>
          <a:xfrm>
            <a:off x="2679404" y="1295717"/>
            <a:ext cx="6316553" cy="71766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492ADD39-1410-CE0A-43E0-0A3C934CEA5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05" t="35814"/>
          <a:stretch/>
        </p:blipFill>
        <p:spPr>
          <a:xfrm>
            <a:off x="6560288" y="1957373"/>
            <a:ext cx="2435670" cy="11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9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A0293-9018-384D-B3DF-E8882ABA2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FF70529-C71E-13EE-0E61-E1F265C85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F0D7B6E-AD1D-C0D0-602A-3337AEF7B3C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2480D2F-5542-1E42-090A-F140E9BBEEE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FD4D90F-1DE1-2D3D-F7DC-5ED014CB13A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A7BCF19-0E1C-DD31-6DBC-E8409D3C0FC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D428521-E75F-C396-CEA7-CA1A2C6C9DC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1CF940A-53AE-872D-4B6F-C6CBA04E137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1A41D1B-36F4-30FC-4E7F-72B54EC41A8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475D7DA-2A90-8FC1-C58B-23BDA730E56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6D866B0-A927-26D8-8E31-D35E29A65A2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C47C687-F443-4E6C-3E69-3498617BBC2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290DE53-A897-F2EB-7965-069C2CC4D5D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9DFCBE-7B42-F27C-B4CD-1117CC63E33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1AB9706-3F87-463E-7418-A2B14FEC28E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7920C75-C17E-B6C6-2F5D-0B49A3EA012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5B17AE1-E15D-406B-245C-731C2254DBE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6E59376-3F94-6EF5-3684-0F1F73BE3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D4827A6-79B1-5FC6-A1D1-AA1B21003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99E15CE-31C8-1AF4-1177-11780948A29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BFBC6D9-8B61-82CE-A77C-5747DC34F91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46A7908-23A6-F951-F1A8-90C3B238D99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5F65FA9-B001-C45A-C45B-DBA6EC51801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4B6C7BA-14D5-9450-53AE-25273CDFC73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9A29590-5097-B0B9-ECA5-D3F5898147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796539C-38DB-EE30-96CC-E23040C7204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4B08EB0-BB79-87C9-3997-B6D4E98D4FD1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C836C05-7185-E219-478F-603F4A1FA8E8}"/>
              </a:ext>
            </a:extLst>
          </p:cNvPr>
          <p:cNvSpPr txBox="1"/>
          <p:nvPr/>
        </p:nvSpPr>
        <p:spPr>
          <a:xfrm>
            <a:off x="9077431" y="3508573"/>
            <a:ext cx="21993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تمثيل دالة المقلوب بيانيًا.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D0D5DD9A-1661-D384-EE18-A9F911AD5F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D7A2F34-55A9-87EE-B107-9E307D1950E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440" y="1082366"/>
            <a:ext cx="8725386" cy="42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9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7F786-47BD-15D4-D1F5-BFDD3A33F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95EBCB5-5621-E238-27A2-A457865DA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C3246EF-53DC-DDAD-6061-9E1FD005AF3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8B6EC25-E5FE-FBEF-15F4-8595B465DFF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04E5A21-8CDC-2013-25F8-05DF933840B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6656E10-84A0-0D89-1246-8C207ED176A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6852ABB-654E-F63A-1774-38D3A305FB5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FF9852C-DF52-089D-3C06-BE5C07D184A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1C437BE-23BF-2473-6F5F-616068C96B2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80D10E6-3BAE-61D1-50C7-7C6C0B77D86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EC4A27E-7BC9-C014-0AC2-C13CC868773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2F93CA5-F1AF-759D-00A1-3D50D298F89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15502C3-9D1C-B743-2C42-23E93867B19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73587F-EC07-697D-982E-247D0F2839F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6133C04-97C1-FFBA-097F-434453A07E5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D0D4632-ECBE-93B9-08A6-EE8107375E0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9249547-3981-1FBD-52C1-139E7AD17F2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867CB3E-168C-7956-A842-2048D7BDD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C0121D4-9B1C-7DB2-58E4-3F2D665D0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E98A173-E7A7-3475-30FA-26DAB9EB01B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4350B47-96CF-7888-ABFD-A427B75E4A9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CAA500B-B4C9-8218-20B3-4A5D5885ADF4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6FA19A5-6F76-79EB-A9B2-8A2927594E0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D539255-A871-C827-4FA3-84A81BB628B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5FCEC8D-476B-6184-E906-2BE581D238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CDFDFC8F-444B-869C-E9C7-30C6606B1E8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DCE2E5F0-E1F2-ADEE-3C39-6188F64F7A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1547871-C446-365A-3CD0-0A2574B7D3EA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39B99F4F-ABC7-44BE-28B6-8DFCC22D9963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B1D4C113-AC96-248F-5BD0-9C2802464FC4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8E21C0BC-D287-31EA-3610-AF5A07D4DE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3FF9403-09C9-0CD3-ECC9-EFFD53105A3E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95A24D41-5722-BC69-69A1-9C02153EE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A6A7999-3DA2-26AC-6DAB-51ED3B0C90B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D27B541-4BBA-72BE-5ECA-90C26E9DF2A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656"/>
          <a:stretch/>
        </p:blipFill>
        <p:spPr>
          <a:xfrm>
            <a:off x="471976" y="1285644"/>
            <a:ext cx="8582025" cy="61762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8151446-73D2-463A-A928-9DA3BD99C4B3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6B93758-5184-71BA-BA88-AC85AC98B0A9}"/>
              </a:ext>
            </a:extLst>
          </p:cNvPr>
          <p:cNvSpPr txBox="1"/>
          <p:nvPr/>
        </p:nvSpPr>
        <p:spPr>
          <a:xfrm>
            <a:off x="9077431" y="3508573"/>
            <a:ext cx="21993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تمثيل دالة المقلوب بيانيًا.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83C4553-7801-F4DE-42AE-4347993F0CB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72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8903E-3513-A97F-175C-7907DE4F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516E645-2BDE-2698-91E0-7A8B14B07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3CA30F1-EADE-0B76-9B37-643AFA0F44F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AD85CDE-4B3F-EB7D-54E9-4CD7E2702D2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5DABA32-5E20-2F6E-E202-5C51FE96052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72EC489-4090-9791-A3C8-4DF943BA041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FEE4589-5B56-2DED-4AC1-C716C925254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AF3B1B3-48C8-37D4-B3FB-B42FBE9502B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5DCE258-D475-C042-65E1-ACB3C413249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318D9F4-617E-9A15-6369-121B6C91567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D0072C8-995F-4504-CE9E-58A61C2C5EE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A0C3CBA-5A7F-CEC3-32E9-9C14AD9DAB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460FC98-1536-B98C-4F5F-1E5BC92273E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BC64EA2-0EA3-3504-D8FC-320DCC33C98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FFE934A-4FF2-F005-0CDD-B9EBD330867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7DAEFE-0EDE-7DD0-E90A-87AC843DDFB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BD122DC-A6E9-6A24-168D-067DDBFC93B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A7C58E-9B48-48BE-55CF-300857CC1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C59DEDA-CD21-6699-1127-F2E055B3E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F99CA12-1FE5-BAFA-4B2C-5BBD7B18268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555427C-9C57-D1BE-E23E-C330BC3D391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C5B59E9-EE93-FD7C-F65C-249D628150D1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3577522-AF11-7F18-7926-A43D76DE707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B28D579-DA37-3BE2-6F6E-1934BB77251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16C00AA-0FA1-637B-3585-4F06A60ADA3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C4BBEA14-B676-76BC-CAF7-A52B93A26320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AD0D254A-B41C-67D8-B8A6-3ACC319B23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1BB28513-3DBB-D0BE-665E-B89442208618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052DD13B-EA33-9B09-DA60-71E44F588DFE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355AF8D3-C110-C888-0A3D-3956B8CE1D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BE166E0-E6ED-D07B-0BDE-073A1CCAF5F4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A7C2F25A-52E0-4281-4E54-C11552C09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0399D66-5F64-3C24-CFC1-A4D7391DBD7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D11BCD-7B09-9443-18F0-F6B53255FCE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6190" y="1112496"/>
            <a:ext cx="7286625" cy="1819275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12C7506-7CA4-F71C-CB4D-079B1678136C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0100089-4B01-1630-6D4D-4587BDEC79BA}"/>
              </a:ext>
            </a:extLst>
          </p:cNvPr>
          <p:cNvSpPr txBox="1"/>
          <p:nvPr/>
        </p:nvSpPr>
        <p:spPr>
          <a:xfrm>
            <a:off x="9077431" y="3508573"/>
            <a:ext cx="21993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تمثيل دالة المقلوب بيانيًا.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E1C1F644-0CBD-C598-BBFE-7F829310B10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1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B4F7A-D823-5F8F-5098-2B5595E89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35ABB4F-FA19-3B83-AE3F-92B4FBE94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B68ED05-25A8-41BB-B95A-09AED8E36EB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93439FB-D644-7018-8C0F-2E6B83ED534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A3CF297-C1EE-6F33-64C1-51C6E548A3A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935A09D-7A8A-BDE9-4188-D53E53E9AE6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9FCE094-C2B9-295C-10E3-F33DE2086C3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E1F562-95E1-7CA8-389E-D3143BA3CA4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ADD6FA6-57CA-157E-BD79-89A8BE1D755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4F3BA17-B7B6-86E6-CD8F-C40DE961660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770EC59-34EB-14D9-E719-C4AA5086C0F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B3C177A-A774-201E-7A3B-B471258D898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B0A2C77-DF69-E680-FA50-70B21775D0C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7DABC92-88F9-AA7D-BE20-FCB13C0E856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92D8E77-D202-ECAC-E5F4-070A7312707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EBDB65C-5892-47AB-D19B-A7B54D2E063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CE6D2E1-1C3C-6D08-DCBD-473C0CEF428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39F3E19-1EEE-8A7E-32B4-EAB6D0754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D2C410E-8C7E-9BDB-6124-46B916DC0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03D20DD-77D0-EA4D-BC13-E2491B023B1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78C84FD-640C-A86B-465F-A0F35A4F4DF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1A286D5-B4B1-60D3-EC1F-291883D5FA7F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1F3388-6CA7-4AFE-20B2-54052905A8F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73123CA-6A95-1A73-DA95-619038EF249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4CEA9E5-EBD9-C923-E2FB-250B29A89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BC8B44E-60D2-165F-601E-C7007889D5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B74764E-8717-C414-8BCC-F2F9861883F2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8D6EF16-39EA-9C24-A976-391EDC815974}"/>
              </a:ext>
            </a:extLst>
          </p:cNvPr>
          <p:cNvSpPr txBox="1"/>
          <p:nvPr/>
        </p:nvSpPr>
        <p:spPr>
          <a:xfrm>
            <a:off x="9077431" y="3508573"/>
            <a:ext cx="21993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تحديد خصائص دوال المقلوب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BE845A91-8C99-F43A-6FB7-9BFB756E73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27C1AA8-46E5-469E-4995-13C1E1C8CC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9839" y="126246"/>
            <a:ext cx="4184002" cy="628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9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A2525-F052-2F55-E54B-11D4665EC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0032801-CD05-B599-4BA9-FC082C008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855FAED-D879-3FC4-A86B-F96F3A35EE9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6477968-3681-E8AA-8D3B-FF8184C818E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51A2DDB-FDD1-1951-FBAB-CB50AA864B70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59A2E31-7B1A-A217-67D8-DC62B5D73DD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0A8C841-8EFD-299D-FC06-5C8B7CA7F16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DA48327-3874-98CA-6FEE-3EC138CC5D7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E7DD3BC-6658-17F9-26E4-4575BBC3DAD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FD05201-4E31-BF38-16C3-A0545800DF8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C418355-A2AD-85B7-D694-A21D03D4232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034BCE1-67F0-0AA9-E7B7-53A786AB3B0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9896CC-B208-3DF9-38C9-036242A4629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DBC1D67-DF8C-7D24-472D-B3C47FB45E2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7D5EA1D-6714-4252-8F0E-A6DEAE586BC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3F24037-2B87-9ABF-91BE-0A719616010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ED37CE5-63FF-D180-21D6-15E4C88EC04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DED9EC0-B423-37DB-1665-B5E244CAA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881B2DA-4A38-6FB3-C55E-9CFE69731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C66A660-E265-3B2E-4B25-7F6FB672622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5B4EAD9-57B9-AF64-2703-1D93D2735E00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9AC16AB-E8F8-DF5D-3196-8AC5E79F863D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1F15FC9-D624-DE2A-38A8-7199D5FDFE2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5D18FFE-C33F-BACB-1FB7-6E6B2062403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901B7FA-91B8-26C1-A49A-05D0344A6AF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A878A153-69B6-6E03-3F34-31F4CB3C68B0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694EC739-530E-58A6-DDB8-5161779D90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294F891-C056-4910-8A42-112C7CF9274D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FEBC66F5-904A-E2FE-8634-6A87C1C4566D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39239CDB-6CD1-D01D-5CB9-BBAA4B0C2E4C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1D8B1284-C462-F48A-F0C1-8239F5BB16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6FD9CC6-1331-0139-E584-447247E15422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0AAA9A2C-D1A5-DA5C-0AA9-75D793B64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978D5F3-CBDE-06C2-8836-709B5F7EF3C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02B853B-D3EB-BBB0-2A75-AA8780BEC4F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394"/>
          <a:stretch/>
        </p:blipFill>
        <p:spPr>
          <a:xfrm>
            <a:off x="117354" y="1315693"/>
            <a:ext cx="8886540" cy="3946528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7387DC4-4C5D-3E2A-CD0B-9097C44D1E7F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0DAA4AD-6C58-95BC-DA04-CB09DDCF68A5}"/>
              </a:ext>
            </a:extLst>
          </p:cNvPr>
          <p:cNvSpPr txBox="1"/>
          <p:nvPr/>
        </p:nvSpPr>
        <p:spPr>
          <a:xfrm>
            <a:off x="9077431" y="3508573"/>
            <a:ext cx="21993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تحديد خصائص دوال المقلوب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3BA3A964-B49B-3D6B-B5D9-794BAF4D0B8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3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2FF00-8E5B-4C75-C829-AD41A085F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A12AAAD-23B5-A530-2164-178925F1A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FB40373-7CAD-D699-F3D0-E9D2D9FCE37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BC2E54-B4D0-A0EB-2E30-7D75719DEA0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9EAF151-5978-3167-A71D-3DF0F34CF85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8C96CD6-0CDD-E020-27C1-A9CD754D824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79C6D2B-2EFB-6145-02A3-67FBB05C483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BE13B8A-B003-7593-C871-F8604B64FC0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B6D340F-1FBB-A76E-8E06-5438C2226AE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CFEBE6-8F2E-878D-D1BE-FFE95252ABC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92F2542-E92F-6288-94CB-63BA350801E0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D3704AD-1CC0-EF08-1396-BB0B6D4F51C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F159B19-DEF8-E505-FCA2-BBA2F82FA44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720F596-52F8-0331-6F7C-72D4704B5DB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EB577EE-135F-FB00-4B1B-224246BB272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189E518-9DED-5A41-A939-E5B09C1F4DA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862B369-EFCB-482A-D862-955EC6212CC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7FB742F-2987-2C1A-5E7F-170B9E739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8528F68-A982-5A86-37C5-82B837E1E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9A30D5B-6E45-FD21-FBEF-CEB62E3B477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6BEACEC-D792-8C34-575B-5E7D96C0D51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C85E0E1-B9FE-EDF4-6B57-FAD3F96CE4EA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BB2E266-4957-0FF5-64A8-FD20768CB52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0D82427-5DB7-906B-3D8F-95CD0D4DF51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978DB41-2EC6-21E2-F390-4A5819B541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14C1F543-2952-E453-8834-CC964270E95D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EEEDD694-D6D1-19C3-E18E-A3A3E4615F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58FC4CD0-2B0A-844B-16B6-E9D3347B4CA4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857D1E8-D9FB-3964-C79A-474BB37968D4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4B4AD6CA-4589-943F-3D39-624114F5A8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1DEF20B8-BB9C-4896-49D9-BA748C901A10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DEB0C78D-17FE-1D94-4956-46576B721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1B542C7-66E2-74A1-35AD-7ACD3AE608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FEB6B49-E114-6D2A-3EBB-974240F3570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104" y="1191963"/>
            <a:ext cx="8499608" cy="4038600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2335D48-4625-C861-7747-7E38A0B6D5E8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9A6CDA7-B0E9-9580-0283-039D5FA7F44F}"/>
              </a:ext>
            </a:extLst>
          </p:cNvPr>
          <p:cNvSpPr txBox="1"/>
          <p:nvPr/>
        </p:nvSpPr>
        <p:spPr>
          <a:xfrm>
            <a:off x="9077431" y="3508573"/>
            <a:ext cx="21993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تحديد خصائص دوال المقلوب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413A7F16-1A6C-2352-0135-94A8BA8BFEC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9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9D3A2-50E0-09D2-E899-69C686C5B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4662EDB-A168-4665-1EAD-6C5415876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C4CDB07-FEBB-A176-B7B1-F9DDB0B5931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36C4AE6-9B7F-4628-F38A-6E734345765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F427C17-A641-952A-41C9-C893A1C46AA5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8CFF2B9-BB4B-B633-806B-F2EA710910A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F42CB8A-7587-1C9C-BEDA-B0D70CF93BF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9C30D8C-8D7E-89BC-48B1-0A4064D19EA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82A1D77-DF62-9983-F583-D32BEECCBE1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C919E8B-4010-A396-167F-C09FEE4604E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DC7F68C-F2C1-E7FB-CDDD-8F1B1DC93A7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686C815-0AA1-41E7-66DF-A0E795540E9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0A171BE-26B7-7FD7-5CC3-3FF8EEE806B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4A6124C-3A54-27ED-8200-517711EAA70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87F4C4E-02DA-4F0B-C75E-CB1D6DCB6ED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6AF345E-8AEE-FC98-09D4-0CC938ADC2B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0774E7C-E207-5E97-582C-1726F36DCF7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34978AF-AC6C-645A-6CB4-94E2F69DE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C9B7E57-0981-CCCF-DD74-B4FE93C93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98C4EB3-172D-397C-D13C-1F14C291E9B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780E6FD-32DB-1EDA-0AB0-B59C6ABBB8B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60C69C1-8FA6-C584-B8E2-9E43096EAA16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3EA2CB7-5A36-0ADD-09A5-6A1DC304956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C7161C8-BB9A-ED0B-19A8-A21D7FA76E2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765C4CE-0A8F-E5C1-A538-0770F025D1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2DC91BA-8D3C-FBB6-781D-677AC0CDF0B0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F676CD0-6C44-66BF-F4F0-F6ED00A783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AEBF8911-4E9A-AEB9-9E9C-92918EA9F757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681616E6-F9DA-5130-256F-EC52100DDCAA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57EDE2A-702E-0239-59BC-BAED96D930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136A300A-6364-DAD5-8F17-CC18397B3883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8CCAA7A0-43E0-764E-D7E9-980343532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FFB77F4-4B0E-3E45-24E7-52D4302E72C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5323BA3-FC92-9BB6-6BE9-D0C37809CB2E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896273F-10B0-39DC-9F51-5FC21E355595}"/>
              </a:ext>
            </a:extLst>
          </p:cNvPr>
          <p:cNvSpPr txBox="1"/>
          <p:nvPr/>
        </p:nvSpPr>
        <p:spPr>
          <a:xfrm>
            <a:off x="9077431" y="3508573"/>
            <a:ext cx="21993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تحديد خصائص دوال المقلوب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8EB7FF1D-CCD4-62A1-02DA-752365CA90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ACC3F6FE-19EA-F6FB-27C2-66C96930F7E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068"/>
          <a:stretch/>
        </p:blipFill>
        <p:spPr>
          <a:xfrm>
            <a:off x="1466746" y="1295717"/>
            <a:ext cx="7458961" cy="915826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72946AE-D578-2B0C-AE62-FADD49BC074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19" t="19338"/>
          <a:stretch/>
        </p:blipFill>
        <p:spPr>
          <a:xfrm>
            <a:off x="4518837" y="2184223"/>
            <a:ext cx="4406870" cy="37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44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A1926-3039-C362-CE9C-874A46EB8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9DFC9EE-272C-01B7-72EB-AE8ACFB07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BBEC813-C4F3-4B19-5FF4-5FF1741DE41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3DB20CD-3F4E-719C-45A5-022FA4A6D73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365327E-E4AC-86EF-C809-7B1DB2F2377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8CF9ACD-AAC2-E735-22FE-4AF26339AEF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861975A-E1E6-DB64-9F2F-D55A24D729B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3B3AFEE-9E4E-ED15-E737-52E8A9C9D0C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749F39F-2BDC-607D-0E69-7E486E57445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5C5A092-E661-A956-6502-EA710CD8A39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3D902FF-82FB-960C-D902-F25AB6D3955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3F5F592-759E-049A-E9D5-7983C661DE8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06976AD-F1F6-F4F6-0C61-0A082AFCAA3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E3C4E2-2A84-63AD-6667-B18C5D7F1A8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B658242-6787-3042-F4B9-272FA1F8AB0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615C9D0-9E80-22AF-7CE2-E2617B9B667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D602660-CEA7-4C06-9849-06B8CC5EB5B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E6847DF-0200-3F37-9436-ABB70AA82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ACCC33B-8981-CB57-A85A-9A3A6B79D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FD912CE-85C2-789C-E2FB-9B53BC4B0CB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BC2F332-3891-7671-18C0-973E85D1F66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C7DC925-B60E-366F-6E1E-0D4B52B7FA26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17AE471-98A2-D52E-EBBA-5D11A922626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25A36A3-1AD5-7885-5527-89D1F57A507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98458FD-C833-641B-855B-96BFCC327B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5B2659C-137E-9633-D93E-7519AC2B313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CA26EE8-705A-FAF4-E44D-1A57DE57A33F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7FD8DC6-0B10-5B3F-E1BB-5318968E5C76}"/>
              </a:ext>
            </a:extLst>
          </p:cNvPr>
          <p:cNvSpPr txBox="1"/>
          <p:nvPr/>
        </p:nvSpPr>
        <p:spPr>
          <a:xfrm>
            <a:off x="9077431" y="3508573"/>
            <a:ext cx="21993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كتابة معادلة دوال المقلوب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7F41CBF4-BE57-AED6-D264-DA480535F2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6F573CE-AF8E-F2E3-4B08-2DE03D2A569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814" y="2504126"/>
            <a:ext cx="8789702" cy="9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7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133941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1446/06/29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تمثيل دوال المقلوب بيانيًا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1CDFDC54-337F-9861-E500-9E5DA06AA55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020"/>
          <a:stretch/>
        </p:blipFill>
        <p:spPr>
          <a:xfrm>
            <a:off x="3272742" y="2485359"/>
            <a:ext cx="6139238" cy="1186647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7ED2D5A8-F6AA-1BF4-DDA9-B126BC89211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57" t="36979" r="20991"/>
          <a:stretch/>
        </p:blipFill>
        <p:spPr>
          <a:xfrm>
            <a:off x="5050464" y="3672006"/>
            <a:ext cx="3072809" cy="202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D3504-70E7-163D-00F2-B46C6F2F2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F9AB58D-6C42-A1C9-A1E4-303BE5F50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C643E78-9752-D8C2-B7AB-67283D7A92F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B79DFA3-97A8-48A6-6276-C262D77B8E2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504A9F8-A238-2D27-9B4D-CBC7DCD0E99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6100006-0401-E69A-20D1-56E9BAC4586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4FF29F6-CBE1-6D29-F7ED-A827D183E64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7DC7BAD-5B6C-1360-EF4E-A6D0C4E08A3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83685BC-54F7-6B9F-0B16-68F484F65F1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EA06AF8-A36E-01D5-F8BA-88C0A08D9F3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F560E54-953C-58BB-36C7-BA6AEDF998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E879E12-D864-4637-39F8-6275034D008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804F190-864F-877B-BD84-8B5E70BC2A0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E429755-A765-42CD-BC65-AD6560EB088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769289F-C99A-E4A0-E5E8-17F3C937F8C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61ECCE2-716D-C8A5-4E7D-6703BF75AD3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4A7FCE3-6DC2-CD15-74E2-BD8ECC7BB3A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2ACCC15-4D07-AD40-4693-6945DD12E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24AD592-9A41-80BA-490E-F89E4EFB8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C1993FD-742E-EE6C-6796-6FD392CFEE9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C1D53EF-DE0F-4048-5898-A27A07C22A4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AD0A9DE-5B52-8621-A2D4-903029E0F9AF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AAA7241-4918-3F2F-4FBB-8E54AACCE88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EBCACAB-C064-6997-AF9D-409FADA6AA1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59FA1EC-0919-1343-F48E-6DE97471BE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2C9A9E5-F9F5-3262-DBA5-DE5E9E763503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B2E875CE-9D73-1A34-11B3-A5BE2A140D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576D82E-8E01-4736-9C1E-87F301248088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E3E4BB47-E4EF-24E2-5CD2-472EAAEBC220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2FBFE336-87AE-AC31-1289-F0322FCC11A4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2AE6CC0-1DAF-E22E-FF5D-B0DCB20E9E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D9F5EF40-2AC3-CB5B-D81E-5BD32868CA94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1694D0E8-D113-1444-712F-43B0396A1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EE4EB02-3C39-6400-B5A0-BE1D88FFF82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5E37E19-A928-F2C0-F1BC-A19A05C34D3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569"/>
          <a:stretch/>
        </p:blipFill>
        <p:spPr>
          <a:xfrm>
            <a:off x="453337" y="1257446"/>
            <a:ext cx="8530764" cy="1516175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A9EDD4C-5841-01C7-2E52-91D6364C691C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BF65C3E-E957-62F0-213A-89C3038B9D64}"/>
              </a:ext>
            </a:extLst>
          </p:cNvPr>
          <p:cNvSpPr txBox="1"/>
          <p:nvPr/>
        </p:nvSpPr>
        <p:spPr>
          <a:xfrm>
            <a:off x="9077431" y="3508573"/>
            <a:ext cx="21993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كتابة معادلة دوال المقلوب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BCA85A1-B6B2-E299-5EE1-C36D51B89D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8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AAC73-7874-B6E6-F7B2-66748520A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804F5E3-7456-72D8-63FD-8ADCAEC6A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8583965-87A6-D327-5FF9-2F26FD54E14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6C7FB05-4F2A-0341-94ED-12BDE88DFE3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6BE5A04-69AD-7F6B-8814-063D082BF4E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9B118BE-5E38-F63F-460F-A763AA68547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16F1886-3658-3106-9F47-1D859282AF5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85A9F0F-8B66-7140-67B6-AF9204CC475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2F8BDD6-4FCC-0A15-6FEE-08E57082A4E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0EE8F72-0E54-BB49-DF12-0E48E451ABD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7FA18D7-EEDF-D23E-4BB1-7E39E0192CB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46F6C1A-213D-7CF8-1809-9B05A821B96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E7556B0-05FE-FAEF-3BDA-7C9E37F6810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29D198-6753-CB96-9BEC-C58F110A9E0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19566FC-4613-077C-58C2-F50494EDDFA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BE361EE-EF97-765D-8AE4-B5A57D97346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6D47139-DBC5-03F8-4345-801DBA91AA1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0C5CA0F-77EF-307C-EE3E-6B90F46B6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17A61B2-B0CE-EF43-977D-FB78D208D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1046E79-E469-4520-0B7B-1C337EDC06F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527CE3F-B3D1-69FD-DE3D-8B32E731E41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8397C69-48E4-303F-07EF-1ABFE0320CAB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271CB76-798E-02A1-3D97-94417281053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51B0A3F-64CB-8A69-F896-0CA3FEEDB9B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E312FB0-5131-F936-FC70-1931CC9C84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D64FE31-ADDB-D598-77FA-21A55337FFC1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80CF69FA-7A0E-E52C-2436-16122CAA3A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4A4EACDA-26A9-0CF6-A248-D5AEAA609F46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B1C645E1-2D85-A268-979F-BAFA40F08471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719131E0-414C-1EFC-3989-2ED3C22CAF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B355142-9452-250B-53CF-127BD8DD7626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FE1888C5-FD1D-A1CF-1FB5-19721142F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8C3FD2D-48FD-8F4B-1631-80E487A309B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C3416D4-BA99-F085-4ACD-03AC81948F6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6917" y="1161108"/>
            <a:ext cx="8399577" cy="2720177"/>
          </a:xfrm>
          <a:custGeom>
            <a:avLst/>
            <a:gdLst>
              <a:gd name="connsiteX0" fmla="*/ 4433077 w 8399577"/>
              <a:gd name="connsiteY0" fmla="*/ 1149093 h 2720177"/>
              <a:gd name="connsiteX1" fmla="*/ 4433077 w 8399577"/>
              <a:gd name="connsiteY1" fmla="*/ 2199869 h 2720177"/>
              <a:gd name="connsiteX2" fmla="*/ 5018142 w 8399577"/>
              <a:gd name="connsiteY2" fmla="*/ 2199869 h 2720177"/>
              <a:gd name="connsiteX3" fmla="*/ 5018142 w 8399577"/>
              <a:gd name="connsiteY3" fmla="*/ 2253121 h 2720177"/>
              <a:gd name="connsiteX4" fmla="*/ 6223832 w 8399577"/>
              <a:gd name="connsiteY4" fmla="*/ 2253121 h 2720177"/>
              <a:gd name="connsiteX5" fmla="*/ 6223832 w 8399577"/>
              <a:gd name="connsiteY5" fmla="*/ 1632470 h 2720177"/>
              <a:gd name="connsiteX6" fmla="*/ 5638767 w 8399577"/>
              <a:gd name="connsiteY6" fmla="*/ 1632470 h 2720177"/>
              <a:gd name="connsiteX7" fmla="*/ 5638767 w 8399577"/>
              <a:gd name="connsiteY7" fmla="*/ 1149093 h 2720177"/>
              <a:gd name="connsiteX8" fmla="*/ 0 w 8399577"/>
              <a:gd name="connsiteY8" fmla="*/ 0 h 2720177"/>
              <a:gd name="connsiteX9" fmla="*/ 8399577 w 8399577"/>
              <a:gd name="connsiteY9" fmla="*/ 0 h 2720177"/>
              <a:gd name="connsiteX10" fmla="*/ 8399577 w 8399577"/>
              <a:gd name="connsiteY10" fmla="*/ 2720177 h 2720177"/>
              <a:gd name="connsiteX11" fmla="*/ 2293015 w 8399577"/>
              <a:gd name="connsiteY11" fmla="*/ 2720177 h 2720177"/>
              <a:gd name="connsiteX12" fmla="*/ 2293015 w 8399577"/>
              <a:gd name="connsiteY12" fmla="*/ 2202108 h 2720177"/>
              <a:gd name="connsiteX13" fmla="*/ 743727 w 8399577"/>
              <a:gd name="connsiteY13" fmla="*/ 2202108 h 2720177"/>
              <a:gd name="connsiteX14" fmla="*/ 743727 w 8399577"/>
              <a:gd name="connsiteY14" fmla="*/ 2720177 h 2720177"/>
              <a:gd name="connsiteX15" fmla="*/ 0 w 8399577"/>
              <a:gd name="connsiteY15" fmla="*/ 2720177 h 272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99577" h="2720177">
                <a:moveTo>
                  <a:pt x="4433077" y="1149093"/>
                </a:moveTo>
                <a:lnTo>
                  <a:pt x="4433077" y="2199869"/>
                </a:lnTo>
                <a:lnTo>
                  <a:pt x="5018142" y="2199869"/>
                </a:lnTo>
                <a:lnTo>
                  <a:pt x="5018142" y="2253121"/>
                </a:lnTo>
                <a:lnTo>
                  <a:pt x="6223832" y="2253121"/>
                </a:lnTo>
                <a:lnTo>
                  <a:pt x="6223832" y="1632470"/>
                </a:lnTo>
                <a:lnTo>
                  <a:pt x="5638767" y="1632470"/>
                </a:lnTo>
                <a:lnTo>
                  <a:pt x="5638767" y="1149093"/>
                </a:lnTo>
                <a:close/>
                <a:moveTo>
                  <a:pt x="0" y="0"/>
                </a:moveTo>
                <a:lnTo>
                  <a:pt x="8399577" y="0"/>
                </a:lnTo>
                <a:lnTo>
                  <a:pt x="8399577" y="2720177"/>
                </a:lnTo>
                <a:lnTo>
                  <a:pt x="2293015" y="2720177"/>
                </a:lnTo>
                <a:lnTo>
                  <a:pt x="2293015" y="2202108"/>
                </a:lnTo>
                <a:lnTo>
                  <a:pt x="743727" y="2202108"/>
                </a:lnTo>
                <a:lnTo>
                  <a:pt x="743727" y="2720177"/>
                </a:lnTo>
                <a:lnTo>
                  <a:pt x="0" y="2720177"/>
                </a:lnTo>
                <a:close/>
              </a:path>
            </a:pathLst>
          </a:cu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33E9426-43FB-C229-6E81-1FBC52293420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774B941-59A0-F4A4-1116-36DDFB8543C6}"/>
              </a:ext>
            </a:extLst>
          </p:cNvPr>
          <p:cNvSpPr txBox="1"/>
          <p:nvPr/>
        </p:nvSpPr>
        <p:spPr>
          <a:xfrm>
            <a:off x="9077431" y="3508573"/>
            <a:ext cx="21993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كتابة معادلة دوال المقلوب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C1694229-DA2F-CA15-8370-3B04A381228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64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A14AC0A-DCDF-FA6E-0C06-43D898F733ED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0225FCE-3614-4D6E-89B2-2947B4611952}"/>
              </a:ext>
            </a:extLst>
          </p:cNvPr>
          <p:cNvSpPr txBox="1"/>
          <p:nvPr/>
        </p:nvSpPr>
        <p:spPr>
          <a:xfrm>
            <a:off x="9077431" y="3508573"/>
            <a:ext cx="219932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القيود على المجال (تحديد القيم التي تجعل الدالة غير معرفة)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تمثيل دالة المقلوب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تحديد خصائص دوال المقلوب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كتابة معادلة دوال المقلوب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9DB4B8E8-207B-E00F-7FDF-2CE271CDCC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C5848B9D-D525-4624-D5E5-75C1C9C8F2B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657" y="1403719"/>
            <a:ext cx="8542951" cy="38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5C363BB-A6D2-5B57-9F21-854AB05E0E57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C3982B3-CA1C-116A-8E5C-D0B9795F8CE6}"/>
              </a:ext>
            </a:extLst>
          </p:cNvPr>
          <p:cNvSpPr txBox="1"/>
          <p:nvPr/>
        </p:nvSpPr>
        <p:spPr>
          <a:xfrm>
            <a:off x="9077431" y="3508573"/>
            <a:ext cx="219932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القيود على المجال (تحديد القيم التي تجعل الدالة غير معرفة)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تمثيل دالة المقلوب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تحديد خصائص دوال المقلوب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كتابة معادلة دوال المقلوب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6FEBDFB-A30D-9E8A-E8E4-7B31B81214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E4E35192-3FE5-735D-0A44-D9E291E384B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839" y="1343921"/>
            <a:ext cx="8833304" cy="15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BC94468-8247-3E2F-CD65-97B89FFC382B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1574D78-B25B-C2CE-BE06-B8C28571B0F8}"/>
              </a:ext>
            </a:extLst>
          </p:cNvPr>
          <p:cNvSpPr txBox="1"/>
          <p:nvPr/>
        </p:nvSpPr>
        <p:spPr>
          <a:xfrm>
            <a:off x="9077431" y="3508573"/>
            <a:ext cx="219932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القيود على المجال (تحديد القيم التي تجعل الدالة غير معرفة)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تمثيل دالة المقلوب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تحديد خصائص دوال المقلوب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كتابة معادلة دوال المقلوب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DA4C104A-4890-9949-894B-19EBF0D285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926BF23-738D-62A6-3D07-0D8652131989}"/>
              </a:ext>
            </a:extLst>
          </p:cNvPr>
          <p:cNvSpPr txBox="1"/>
          <p:nvPr/>
        </p:nvSpPr>
        <p:spPr>
          <a:xfrm>
            <a:off x="2531876" y="15933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9 – 17 – 19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89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7D394F7-6020-F6AF-EE6E-9BC405331085}"/>
              </a:ext>
            </a:extLst>
          </p:cNvPr>
          <p:cNvSpPr txBox="1"/>
          <p:nvPr/>
        </p:nvSpPr>
        <p:spPr>
          <a:xfrm>
            <a:off x="1680210" y="3521636"/>
            <a:ext cx="627507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8B248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تذكري يا جميلتي</a:t>
            </a:r>
            <a:b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400" b="1" i="0" dirty="0">
                <a:solidFill>
                  <a:srgbClr val="80C687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النفوس القوية.. لا تعرف اليأس.</a:t>
            </a:r>
            <a:endParaRPr lang="ar-SA" sz="4400" b="1" dirty="0">
              <a:solidFill>
                <a:srgbClr val="80C68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92FA335-7C99-196B-E93D-DCAFD5C14A2D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1B85976-BCBA-77CC-EA4F-A3FB954829B5}"/>
              </a:ext>
            </a:extLst>
          </p:cNvPr>
          <p:cNvSpPr txBox="1"/>
          <p:nvPr/>
        </p:nvSpPr>
        <p:spPr>
          <a:xfrm>
            <a:off x="9077431" y="3508573"/>
            <a:ext cx="219932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القيود على المجال (تحديد القيم التي تجعل الدالة غير معرفة)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تمثيل دالة المقلوب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تحديد خصائص دوال المقلوب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كتابة معادلة دوال المقلوب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E19BC909-9867-618B-7175-0E6B77BA3A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63062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49438">
                  <a:extLst>
                    <a:ext uri="{9D8B030D-6E8A-4147-A177-3AD203B41FA5}">
                      <a16:colId xmlns:a16="http://schemas.microsoft.com/office/drawing/2014/main" val="4133365943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1446/06/29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جمع العبارات النسبية طرحها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889F06C-09C0-ECC1-46AF-5A4E4BBA86FA}"/>
              </a:ext>
            </a:extLst>
          </p:cNvPr>
          <p:cNvSpPr txBox="1"/>
          <p:nvPr/>
        </p:nvSpPr>
        <p:spPr>
          <a:xfrm>
            <a:off x="1444525" y="1742355"/>
            <a:ext cx="5393423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القيود على المجال (تحديد القيم التي تجعل الدالة غير معرفة)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تمثيل دالة المقلوب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تحديد خصائص دوال المقلوب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كتابة معادلة دوال المقلوب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25F2A4C6-CD9E-B003-7455-54559CBD65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1822"/>
          <a:stretch/>
        </p:blipFill>
        <p:spPr>
          <a:xfrm>
            <a:off x="8965153" y="1702826"/>
            <a:ext cx="2383815" cy="405108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96B48A66-2D4A-4A3A-A0A2-81614547BF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4616" t="48165" r="-4616" b="340"/>
          <a:stretch/>
        </p:blipFill>
        <p:spPr>
          <a:xfrm>
            <a:off x="6723494" y="1907363"/>
            <a:ext cx="2383815" cy="433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CEBE5BA-4569-2B4C-3D71-736CC2E72830}"/>
              </a:ext>
            </a:extLst>
          </p:cNvPr>
          <p:cNvSpPr txBox="1"/>
          <p:nvPr/>
        </p:nvSpPr>
        <p:spPr>
          <a:xfrm>
            <a:off x="9077431" y="3508573"/>
            <a:ext cx="219932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القيود على المجال (تحديد القيم التي تجعل الدالة غير معرفة)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تمثيل دالة المقلوب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تحديد خصائص دوال المقلوب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كتابة معادلة دوال المقلوب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A1DBBFF-DEB5-8FED-CECC-94E5F0DB87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B733FD8-E6D5-6803-407F-86EEDF150378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F6133A2-7FA1-4B7E-9BA2-664A0595B7B0}"/>
              </a:ext>
            </a:extLst>
          </p:cNvPr>
          <p:cNvSpPr txBox="1"/>
          <p:nvPr/>
        </p:nvSpPr>
        <p:spPr>
          <a:xfrm>
            <a:off x="9061676" y="3335002"/>
            <a:ext cx="219932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القيود على المجال (تحديد القيم التي تجعل الدالة غير معرفة)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تمثيل دالة المقلوب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تحديد خصائص دوال المقلوب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كتابة معادلة دوال المقلوب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B3A02CF7-507F-F774-9859-3EB814C25A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2000" t="-23" r="-2000" b="78803"/>
          <a:stretch/>
        </p:blipFill>
        <p:spPr>
          <a:xfrm>
            <a:off x="9272856" y="1644594"/>
            <a:ext cx="2055113" cy="1538307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96A6EB69-F7AA-B0A2-479B-19B2D749BA9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76"/>
          <a:stretch/>
        </p:blipFill>
        <p:spPr>
          <a:xfrm>
            <a:off x="432748" y="1404656"/>
            <a:ext cx="8518964" cy="2819104"/>
          </a:xfrm>
          <a:custGeom>
            <a:avLst/>
            <a:gdLst>
              <a:gd name="connsiteX0" fmla="*/ 0 w 8518964"/>
              <a:gd name="connsiteY0" fmla="*/ 0 h 2819104"/>
              <a:gd name="connsiteX1" fmla="*/ 8518964 w 8518964"/>
              <a:gd name="connsiteY1" fmla="*/ 0 h 2819104"/>
              <a:gd name="connsiteX2" fmla="*/ 8518964 w 8518964"/>
              <a:gd name="connsiteY2" fmla="*/ 2819104 h 2819104"/>
              <a:gd name="connsiteX3" fmla="*/ 7127001 w 8518964"/>
              <a:gd name="connsiteY3" fmla="*/ 2819104 h 2819104"/>
              <a:gd name="connsiteX4" fmla="*/ 7127001 w 8518964"/>
              <a:gd name="connsiteY4" fmla="*/ 2316506 h 2819104"/>
              <a:gd name="connsiteX5" fmla="*/ 5663252 w 8518964"/>
              <a:gd name="connsiteY5" fmla="*/ 2316506 h 2819104"/>
              <a:gd name="connsiteX6" fmla="*/ 5663252 w 8518964"/>
              <a:gd name="connsiteY6" fmla="*/ 2819104 h 2819104"/>
              <a:gd name="connsiteX7" fmla="*/ 0 w 8518964"/>
              <a:gd name="connsiteY7" fmla="*/ 2819104 h 281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18964" h="2819104">
                <a:moveTo>
                  <a:pt x="0" y="0"/>
                </a:moveTo>
                <a:lnTo>
                  <a:pt x="8518964" y="0"/>
                </a:lnTo>
                <a:lnTo>
                  <a:pt x="8518964" y="2819104"/>
                </a:lnTo>
                <a:lnTo>
                  <a:pt x="7127001" y="2819104"/>
                </a:lnTo>
                <a:lnTo>
                  <a:pt x="7127001" y="2316506"/>
                </a:lnTo>
                <a:lnTo>
                  <a:pt x="5663252" y="2316506"/>
                </a:lnTo>
                <a:lnTo>
                  <a:pt x="5663252" y="2819104"/>
                </a:lnTo>
                <a:lnTo>
                  <a:pt x="0" y="28191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60D8C-5D6E-43E9-5D5E-96972596B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3589A2C-56B0-28C0-09E3-DFC8D3E29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B8B6662-218D-DC79-2979-063834ECAE2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59C2ABB-C7DD-36A1-2AF3-064E7982FD3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A425BDF-9D01-D10A-A73A-8F69DB9E1E3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1247B1D-806D-848E-305D-0BDE50ECFA8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164FD75-CD1C-675C-B621-FFA29B4BDB0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966A1CC-3FCC-E746-D7C2-20B7A668230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463D098-C09D-8482-9361-D8F9DC89CC1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C8AC8CF-4DCB-42F9-94FD-74B17A350FC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5CDEBE3-648A-F4DE-6A2A-2FC905ABE29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CC13A25-1A17-46BE-FDED-7934BB0BD54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902682D-ED28-505E-E057-C9C3B35A1C0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9D2798E-BCE3-4F5E-AD03-8A2FAFDDD90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D44ABD6-0070-731C-6467-BE87348C8BC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7E1FE1D-8C41-472B-D419-E119C207175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71AAEF5-5FB1-2D53-C9BE-F68EE5AFD50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CE109A6-96CF-ED27-2770-4848C149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D79AE26-F4BF-C160-4E31-B0DCAD30E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1ABB217-A0B7-B30C-FC80-7E1348002F3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5C23F9F-1A24-DEF6-DA87-7D2DF4E46DF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E3F7D55-0233-1712-0913-89150F1F0B1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7419FA1-6B63-11B7-30EC-1A1749FBB37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91E62C7-775A-078E-7A85-8B6FEF809F4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2E6626B-EC5D-828F-9E6F-1ACAAF95A4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F8623CB-24F8-FADC-4332-6E3DD133607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63C0E82-3A6F-3C57-0460-982633F7B39F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FA3B0A6-2A14-35AC-C00D-98CEA3B02D6A}"/>
              </a:ext>
            </a:extLst>
          </p:cNvPr>
          <p:cNvSpPr txBox="1"/>
          <p:nvPr/>
        </p:nvSpPr>
        <p:spPr>
          <a:xfrm>
            <a:off x="9077431" y="3508573"/>
            <a:ext cx="219932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القيود على المجال (تحديد القيم التي تجعل الدالة غير معرفة)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تمثيل دالة المقلوب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تحديد خصائص دوال المقلوب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كتابة معادلة دوال المقلوب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20A5E22F-3EF2-D7E9-25A2-BC931DA46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82E624-DEE1-EA89-1C75-9A263D23F1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751" y="1041480"/>
            <a:ext cx="8474207" cy="40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6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D41EF-7267-1D71-F692-02972EEAB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DE18A6D-5956-A6DC-9D1B-034D7FDEC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39092D6-BACB-E5EC-ACA2-04EA057AAD1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A2BEED8-6645-8369-7F83-89E7B977FBD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46374B6-5CC6-3C16-D4A2-86B0357463A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3104D5F-250E-2774-8A2A-8406ED8B419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FFC8B8F-B2D1-9F37-376A-EAD32F4390A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AFB645D-331E-2FE2-4554-F066C0EC5DC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E465631-86FA-3078-3EA1-D116BB0DDF2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BE55360-6AC5-559B-34BC-6BBCCBA40F7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28F7553-CE0D-487D-4D54-B9C5A334C45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2508FCE-180A-46A2-54ED-7EC10D1FF34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E265D4-2ADF-4FC9-5364-90E50FE9C47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3BFBCAC-AC25-B610-FD23-7C02217C235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B4E5CCD-B20F-85F3-21AE-B9733D6B1E6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7D4065B-5DB1-B442-8AC2-6DFF4C27646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2E5A054-E92C-E520-5647-475C1EDE0BB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ABC0400-1935-8037-B8BA-F298DF60D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38780BF-39A8-480E-5A28-B39BB772B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860B5F7-3104-5F20-F188-E9B9DCB43F7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FF84316-0E44-DC92-1B2A-4D2202A92BB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CFC5084-BB57-AD27-5019-EC9C485DF18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54015BC-9176-C929-CE7E-75A7935238D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79D23E4-1CAE-D7F6-9643-DEDF2E6A2DE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01AB130-95EA-8469-135C-469A97CE9E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B0422EC-68FA-359E-0686-DFA70EF4DCF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350F7E4-7106-C6F6-005D-BAA9D27BBA39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5E66789-6045-F32F-EFAA-A5DE9D42C3EA}"/>
              </a:ext>
            </a:extLst>
          </p:cNvPr>
          <p:cNvSpPr txBox="1"/>
          <p:nvPr/>
        </p:nvSpPr>
        <p:spPr>
          <a:xfrm>
            <a:off x="9077431" y="3508573"/>
            <a:ext cx="21993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القيود على المجال (تحديد القيم التي تجعل الدالة غير معرفة)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425AFC9C-7628-322D-36E4-CE88BB5B4A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38FB5C50-0045-0ECD-B5E2-F329BEBF79D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355" y="659669"/>
            <a:ext cx="8390305" cy="54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0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C0CD7-C633-FCC1-CE4C-DB5AD9642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D92A4FF-9207-D532-CCEC-D4001A8CC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B77D994-4189-B87D-9651-465BF35D088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4CDEC9B-DD2A-1BC7-3AB5-D6BAD222B37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DDD0CD1-225F-3A55-08DF-34E3918D4B9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D81ABD1-5C7B-9DB4-CC1F-D9780F0FE42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C62EE85-EA94-A644-CFB1-784A4FC3129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ADAEDEF-C5D3-8E9C-8A92-15E2F505254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5ADF37B-1C04-29A4-432C-F7ABD38037A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199A518-DE5E-B2C4-9741-044C29B1077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FA79E1C-749B-A7D7-FB55-E7F0E41E50A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1262D6E-E56A-F16B-3C3F-926964F5F31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8D5E4E3-46DF-2C8E-9ED4-9C74D792D25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6698C57-B485-4A3D-A9AD-5202162AF13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27CFABA-3A73-B436-CFC9-CBE91D6C579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CA8D515-7B8A-D5A3-A860-C52BACF8217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63410D3-2407-3735-9C51-809B528E85C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6445F4F-319F-8385-E7DB-9166DFF6B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141CE08-4FAA-D4CC-F652-9EE4924F1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97F84F1-80F0-7A89-117D-45CC6B7D47E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3E0B753-E373-F74F-3431-59BCD10329B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9015FAA-FFBC-E6DD-9C9B-C540642DEDED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C3F38A6-011A-48F6-D122-012CF59F15E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52630A1-C960-5799-64FA-3819F1EFCCE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52D973A-94D1-5684-2D83-7F441672A2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F140E7D-CB07-F55C-C356-877A7FFBA855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F13E61F-F215-6FE4-EC9A-89AB9A5B957D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74C2F91-C573-50DD-C02B-9D590E9F7AFE}"/>
              </a:ext>
            </a:extLst>
          </p:cNvPr>
          <p:cNvSpPr txBox="1"/>
          <p:nvPr/>
        </p:nvSpPr>
        <p:spPr>
          <a:xfrm>
            <a:off x="9077431" y="3508573"/>
            <a:ext cx="21993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القيود على المجال (تحديد القيم التي تجعل الدالة غير معرفة)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67C5F534-67A4-6C2F-D42F-8C936178DA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661BE13-B70E-25B5-CFF1-EF83E4E9BC5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906" y="945372"/>
            <a:ext cx="8275287" cy="496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6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0E8DA-1D07-AB8A-B8C5-5CD953BBB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F7D20C-0592-0F7E-9D1B-683ACC312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BACF262-EC7A-F242-7BF8-8DFBCD59098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0A6678A-6A77-7A19-45CC-CA6A1B5CA98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5A22C3B-2D97-68A9-CA94-CBA20218689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426C354-3A25-F486-36DD-07FA85AADE7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0CBB6AF-891F-E220-C7D2-A3D3E9DEB38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842D2C-E9E7-76C9-8CA6-E462E7A0FEC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E0E4E54-53C1-A692-9E3F-926A45FDC53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F74BDFA-D4F0-FF40-915A-3DE21645C3D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35A95F2-4CF1-6489-81FC-022D6DCEEC7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76EFB98-FE0D-D099-AFA3-10965ED7F3C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7ED10C8-63F4-234E-3CB6-67FB0E1D933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7F96257-B092-2791-5BC9-5AA058A33B2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0ED5FD9-44AC-D448-8C3D-9F3D6979830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DCD4132-1606-A189-6777-B8F3D73DD1E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9678F17-B30F-2133-7085-24E52EF5A4F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E34169A-3E12-66AA-5F92-0B988DDA9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D36510D-25A3-9D71-B1B4-A0EBFC4F1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705DB14-6575-270B-D149-7F28A4995F8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FCA0868-B95E-22F8-5874-9E180B50D18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D009E37-2204-1775-CF89-8245CFBE17DB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6CAB0F0-8569-B73B-A51A-03F13A37156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FC07FB-4D2F-27B4-BB08-2E2084CAEAE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291F1FD-104E-1C0B-D83E-88AFE7A39A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335BDDD-A582-E91D-762E-4727CED3A22C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DA774A6B-4B88-6F4E-F7B0-A366374C18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4047318-4406-85B1-FFDE-17CF5B10BC3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43B6873-8EC1-F79E-71B0-B0910E40C852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BEE247B3-2E2A-A131-11A0-8FDC9F4569D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8DCFBD55-64FD-37BA-A087-CEB9D15E41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0205B0D0-AEA2-0E65-C40E-78CD3E7F75D8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02FD85A9-EF88-A103-A21C-99D8735A5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E3D5B9-71FF-9AA4-17EC-57377D2B140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12BA176-9624-3F5B-AC6B-7DFEF7BDB77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291"/>
          <a:stretch/>
        </p:blipFill>
        <p:spPr>
          <a:xfrm>
            <a:off x="377147" y="1947133"/>
            <a:ext cx="8549047" cy="89269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A45A56E-F93E-CBF0-AE11-C51AF38E434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8356" y="1255922"/>
            <a:ext cx="6413955" cy="841886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76AE8A4-7670-30E6-D549-E972AD940454}"/>
              </a:ext>
            </a:extLst>
          </p:cNvPr>
          <p:cNvSpPr txBox="1"/>
          <p:nvPr/>
        </p:nvSpPr>
        <p:spPr>
          <a:xfrm>
            <a:off x="8984454" y="659669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تمثيل دوال المقلوب بيانيًا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1446/06/29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0E42D89-A5CD-8C8D-DB49-CCC6AB64625F}"/>
              </a:ext>
            </a:extLst>
          </p:cNvPr>
          <p:cNvSpPr txBox="1"/>
          <p:nvPr/>
        </p:nvSpPr>
        <p:spPr>
          <a:xfrm>
            <a:off x="9077431" y="3508573"/>
            <a:ext cx="21993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القيود على المجال (تحديد القيم التي تجعل الدالة غير معرفة)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F96DA4A1-612C-BA8B-B881-8230EED26BD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1372" b="51822"/>
          <a:stretch/>
        </p:blipFill>
        <p:spPr>
          <a:xfrm>
            <a:off x="9272856" y="1644594"/>
            <a:ext cx="2055113" cy="19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220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1053</Words>
  <Application>Microsoft Office PowerPoint</Application>
  <PresentationFormat>شاشة عريضة</PresentationFormat>
  <Paragraphs>436</Paragraphs>
  <Slides>25</Slides>
  <Notes>25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3" baseType="lpstr">
      <vt:lpstr>AGA Aladdin Regular</vt:lpstr>
      <vt:lpstr>Aptos</vt:lpstr>
      <vt:lpstr>Aptos Display</vt:lpstr>
      <vt:lpstr>Arial</vt:lpstr>
      <vt:lpstr>Calibri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278</cp:revision>
  <dcterms:created xsi:type="dcterms:W3CDTF">2024-08-19T04:20:33Z</dcterms:created>
  <dcterms:modified xsi:type="dcterms:W3CDTF">2024-12-29T21:19:49Z</dcterms:modified>
</cp:coreProperties>
</file>