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2" r:id="rId5"/>
    <p:sldId id="280" r:id="rId6"/>
    <p:sldId id="259" r:id="rId7"/>
    <p:sldId id="281" r:id="rId8"/>
    <p:sldId id="282" r:id="rId9"/>
    <p:sldId id="263" r:id="rId10"/>
    <p:sldId id="265" r:id="rId11"/>
    <p:sldId id="266" r:id="rId12"/>
    <p:sldId id="268" r:id="rId13"/>
    <p:sldId id="269" r:id="rId14"/>
    <p:sldId id="273" r:id="rId15"/>
    <p:sldId id="274" r:id="rId16"/>
    <p:sldId id="276" r:id="rId17"/>
    <p:sldId id="283" r:id="rId18"/>
    <p:sldId id="284" r:id="rId19"/>
    <p:sldId id="277" r:id="rId20"/>
    <p:sldId id="261" r:id="rId21"/>
    <p:sldId id="279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4" d="100"/>
          <a:sy n="64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25/06/1446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25/06/1446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wheelofnames.com/a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&#1575;&#1604;&#1603;&#1578;&#1576;/&#1585;&#1610;&#1590;2-2.pdf" TargetMode="External"/><Relationship Id="rId35" Type="http://schemas.openxmlformats.org/officeDocument/2006/relationships/image" Target="../media/image4.svg"/><Relationship Id="rId43" Type="http://schemas.openxmlformats.org/officeDocument/2006/relationships/hyperlink" Target="https://www.desmos.com/calculato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0732508"/>
              </p:ext>
            </p:extLst>
          </p:nvPr>
        </p:nvGraphicFramePr>
        <p:xfrm>
          <a:off x="101592" y="245912"/>
          <a:ext cx="10987322" cy="92974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842779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508117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43166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980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المتتابعات بوصفها دوال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199553"/>
              </p:ext>
            </p:extLst>
          </p:nvPr>
        </p:nvGraphicFramePr>
        <p:xfrm>
          <a:off x="11099979" y="245912"/>
          <a:ext cx="990429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990429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3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050577"/>
            <a:ext cx="3048000" cy="453251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094120"/>
            <a:ext cx="3048000" cy="453251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050577"/>
            <a:ext cx="3048000" cy="453251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FFA517E-0218-7982-347D-2362AF2A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658" y="3690138"/>
            <a:ext cx="2449547" cy="117564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62EC761-8350-CE51-E9A9-C1D6774C20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102" y="3130565"/>
            <a:ext cx="2497274" cy="22947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4551FBD-494B-B4F6-4B09-599B7A046B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7250" y="2094120"/>
            <a:ext cx="1569089" cy="44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1652D0-C8B6-38EB-C42B-84BCDBCB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8" y="0"/>
            <a:ext cx="9144001" cy="677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752B17D-3CC9-0E36-9996-6C735DB9515E}"/>
              </a:ext>
            </a:extLst>
          </p:cNvPr>
          <p:cNvSpPr/>
          <p:nvPr/>
        </p:nvSpPr>
        <p:spPr>
          <a:xfrm>
            <a:off x="3296478" y="2321126"/>
            <a:ext cx="815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EA59B4E-029A-2496-A4C1-C9DE4A69F566}"/>
              </a:ext>
            </a:extLst>
          </p:cNvPr>
          <p:cNvSpPr/>
          <p:nvPr/>
        </p:nvSpPr>
        <p:spPr>
          <a:xfrm>
            <a:off x="3220278" y="28545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F6EAE2-33C8-8216-1062-5F39329A048D}"/>
              </a:ext>
            </a:extLst>
          </p:cNvPr>
          <p:cNvSpPr/>
          <p:nvPr/>
        </p:nvSpPr>
        <p:spPr>
          <a:xfrm>
            <a:off x="3296478" y="3159326"/>
            <a:ext cx="815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BDB1BAB-A20F-B21F-BDD3-05FFBB8FEADD}"/>
              </a:ext>
            </a:extLst>
          </p:cNvPr>
          <p:cNvSpPr/>
          <p:nvPr/>
        </p:nvSpPr>
        <p:spPr>
          <a:xfrm>
            <a:off x="3372678" y="3616526"/>
            <a:ext cx="815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A54DF26-61BB-7965-3A2F-1D2D4C3EA5BD}"/>
              </a:ext>
            </a:extLst>
          </p:cNvPr>
          <p:cNvSpPr/>
          <p:nvPr/>
        </p:nvSpPr>
        <p:spPr>
          <a:xfrm>
            <a:off x="3372678" y="39975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75C696C-3CC8-46E1-050B-E15757CB3AB6}"/>
              </a:ext>
            </a:extLst>
          </p:cNvPr>
          <p:cNvSpPr/>
          <p:nvPr/>
        </p:nvSpPr>
        <p:spPr>
          <a:xfrm>
            <a:off x="3525078" y="43023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17359A8-1FF3-818A-D440-A18FBF597CCF}"/>
              </a:ext>
            </a:extLst>
          </p:cNvPr>
          <p:cNvSpPr/>
          <p:nvPr/>
        </p:nvSpPr>
        <p:spPr>
          <a:xfrm>
            <a:off x="3525078" y="45309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8CA91EC-EE6A-8058-71CB-0E349332B5DC}"/>
              </a:ext>
            </a:extLst>
          </p:cNvPr>
          <p:cNvSpPr/>
          <p:nvPr/>
        </p:nvSpPr>
        <p:spPr>
          <a:xfrm>
            <a:off x="3525078" y="48357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D4C035D-D2F5-A176-6AED-636C64C563C2}"/>
              </a:ext>
            </a:extLst>
          </p:cNvPr>
          <p:cNvSpPr/>
          <p:nvPr/>
        </p:nvSpPr>
        <p:spPr>
          <a:xfrm>
            <a:off x="3525078" y="51405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1FF39E3-8075-4217-E5B5-0146C3DD880A}"/>
              </a:ext>
            </a:extLst>
          </p:cNvPr>
          <p:cNvSpPr/>
          <p:nvPr/>
        </p:nvSpPr>
        <p:spPr>
          <a:xfrm>
            <a:off x="3601278" y="5673926"/>
            <a:ext cx="815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CA98C17-098A-A90D-609A-11686464259E}"/>
              </a:ext>
            </a:extLst>
          </p:cNvPr>
          <p:cNvSpPr/>
          <p:nvPr/>
        </p:nvSpPr>
        <p:spPr>
          <a:xfrm>
            <a:off x="2763078" y="5978726"/>
            <a:ext cx="906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EF624F6-30A3-DE04-E626-EA06A85F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526"/>
            <a:ext cx="28475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62D737-1DE5-6848-2228-D5263DC06D02}"/>
              </a:ext>
            </a:extLst>
          </p:cNvPr>
          <p:cNvSpPr txBox="1"/>
          <p:nvPr/>
        </p:nvSpPr>
        <p:spPr>
          <a:xfrm>
            <a:off x="117231" y="1910862"/>
            <a:ext cx="109175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(3</a:t>
            </a:r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نقود: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ادخر عامل في يوم ما 20ريالا من أجره اليومي , فإذا علمت أنه يدخر في كل يوم 5 ريالات زيادة على اليوم السابق , فكم ريالا يدخر في اليوم الثاني عشر؟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A10AF0-A55F-2C8F-2564-6F6AF1F2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2557193"/>
            <a:ext cx="7682949" cy="42340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3E7E65-4240-735D-F58B-1DBC93F21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022" y="258418"/>
            <a:ext cx="899214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3E704A8-965E-D296-4061-B05940D8A401}"/>
              </a:ext>
            </a:extLst>
          </p:cNvPr>
          <p:cNvSpPr/>
          <p:nvPr/>
        </p:nvSpPr>
        <p:spPr>
          <a:xfrm>
            <a:off x="7407966" y="3916018"/>
            <a:ext cx="419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CAE7FA4-1673-8E85-D3FF-94A008327E07}"/>
              </a:ext>
            </a:extLst>
          </p:cNvPr>
          <p:cNvSpPr/>
          <p:nvPr/>
        </p:nvSpPr>
        <p:spPr>
          <a:xfrm>
            <a:off x="7331766" y="4297018"/>
            <a:ext cx="419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895B5B0-3A6D-72D2-4B21-C8CD5DA68C3E}"/>
              </a:ext>
            </a:extLst>
          </p:cNvPr>
          <p:cNvSpPr/>
          <p:nvPr/>
        </p:nvSpPr>
        <p:spPr>
          <a:xfrm>
            <a:off x="7484166" y="4754218"/>
            <a:ext cx="419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3EF5CE8-F526-F9EB-47E0-1E4EB3C08C63}"/>
              </a:ext>
            </a:extLst>
          </p:cNvPr>
          <p:cNvSpPr/>
          <p:nvPr/>
        </p:nvSpPr>
        <p:spPr>
          <a:xfrm>
            <a:off x="7484166" y="5516218"/>
            <a:ext cx="419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0275592-55D6-A2F2-C1BC-2A5956E89BCD}"/>
              </a:ext>
            </a:extLst>
          </p:cNvPr>
          <p:cNvSpPr/>
          <p:nvPr/>
        </p:nvSpPr>
        <p:spPr>
          <a:xfrm>
            <a:off x="6722166" y="5973418"/>
            <a:ext cx="449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31150DF-52C4-B8FF-B21A-D428898A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03" y="1372843"/>
            <a:ext cx="2219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01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25474-221F-28C3-6F18-18044059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96" y="1795014"/>
            <a:ext cx="5673969" cy="6241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5D116CC-F4D2-CCA3-1F84-8127EEE4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38" y="2442021"/>
            <a:ext cx="7908427" cy="557356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A822EA9-AC22-CEC9-72DD-1754D7EDF556}"/>
              </a:ext>
            </a:extLst>
          </p:cNvPr>
          <p:cNvCxnSpPr/>
          <p:nvPr/>
        </p:nvCxnSpPr>
        <p:spPr>
          <a:xfrm>
            <a:off x="5650523" y="2596662"/>
            <a:ext cx="0" cy="3833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21F627B3-A427-29B4-3AF7-D22D5F71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48" y="2984640"/>
            <a:ext cx="1914525" cy="5905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2DC82D-F2BD-7812-C426-FBB402BCC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88904"/>
            <a:ext cx="2352675" cy="609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2AED6A0-6C53-D380-7A4A-080154A73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62" y="4858078"/>
            <a:ext cx="2495550" cy="6572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AF766A9-DDCD-86D1-0581-B7F8B2D21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3165" y="5900116"/>
            <a:ext cx="5181600" cy="2857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D65B8A5-D558-4411-E167-5AFD9415C9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321" y="3288571"/>
            <a:ext cx="3228975" cy="73342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52D3CF7-9B07-1DA9-3215-7E2C3A995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63" y="5275979"/>
            <a:ext cx="4754422" cy="6241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4F945B-5456-4543-993F-257EB6E5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174" y="110802"/>
            <a:ext cx="8305799" cy="663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15A276F-EAB2-88D5-15C3-60A7243D9F83}"/>
              </a:ext>
            </a:extLst>
          </p:cNvPr>
          <p:cNvSpPr/>
          <p:nvPr/>
        </p:nvSpPr>
        <p:spPr>
          <a:xfrm>
            <a:off x="5708374" y="2103157"/>
            <a:ext cx="495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CC67786-5E62-BA19-7181-35C7D91BBF75}"/>
              </a:ext>
            </a:extLst>
          </p:cNvPr>
          <p:cNvSpPr/>
          <p:nvPr/>
        </p:nvSpPr>
        <p:spPr>
          <a:xfrm>
            <a:off x="5555974" y="2560357"/>
            <a:ext cx="495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C8BD6BA-A40F-23B2-4132-AF79376F06FB}"/>
              </a:ext>
            </a:extLst>
          </p:cNvPr>
          <p:cNvSpPr/>
          <p:nvPr/>
        </p:nvSpPr>
        <p:spPr>
          <a:xfrm>
            <a:off x="4946374" y="2941357"/>
            <a:ext cx="495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81A0372-B681-598B-101D-6B7675F66B6D}"/>
              </a:ext>
            </a:extLst>
          </p:cNvPr>
          <p:cNvSpPr/>
          <p:nvPr/>
        </p:nvSpPr>
        <p:spPr>
          <a:xfrm>
            <a:off x="5860774" y="3398557"/>
            <a:ext cx="495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A3E33D9-E96F-B05F-CE9F-E0E2290A43A5}"/>
              </a:ext>
            </a:extLst>
          </p:cNvPr>
          <p:cNvSpPr/>
          <p:nvPr/>
        </p:nvSpPr>
        <p:spPr>
          <a:xfrm>
            <a:off x="7765774" y="3855757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B1387BF-796B-3050-B86D-2BA28442584E}"/>
              </a:ext>
            </a:extLst>
          </p:cNvPr>
          <p:cNvSpPr/>
          <p:nvPr/>
        </p:nvSpPr>
        <p:spPr>
          <a:xfrm>
            <a:off x="8299174" y="3855757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2F65DB9-63D2-F993-5E30-7064A99D8FDD}"/>
              </a:ext>
            </a:extLst>
          </p:cNvPr>
          <p:cNvSpPr/>
          <p:nvPr/>
        </p:nvSpPr>
        <p:spPr>
          <a:xfrm>
            <a:off x="8984974" y="3855757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986B977-5CE8-CF64-5932-EC2156A52DF1}"/>
              </a:ext>
            </a:extLst>
          </p:cNvPr>
          <p:cNvSpPr/>
          <p:nvPr/>
        </p:nvSpPr>
        <p:spPr>
          <a:xfrm>
            <a:off x="5860774" y="4465357"/>
            <a:ext cx="495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5B6491-7452-0710-4E51-74CD42480E95}"/>
              </a:ext>
            </a:extLst>
          </p:cNvPr>
          <p:cNvSpPr/>
          <p:nvPr/>
        </p:nvSpPr>
        <p:spPr>
          <a:xfrm>
            <a:off x="5860774" y="5379757"/>
            <a:ext cx="495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3AE07F-5513-1814-A070-1DEDD5ACBD43}"/>
              </a:ext>
            </a:extLst>
          </p:cNvPr>
          <p:cNvSpPr/>
          <p:nvPr/>
        </p:nvSpPr>
        <p:spPr>
          <a:xfrm>
            <a:off x="5860774" y="5836957"/>
            <a:ext cx="495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1D9F4BA-B6AD-5CA1-B62B-EE7DCF3694CF}"/>
              </a:ext>
            </a:extLst>
          </p:cNvPr>
          <p:cNvSpPr/>
          <p:nvPr/>
        </p:nvSpPr>
        <p:spPr>
          <a:xfrm>
            <a:off x="5327374" y="6294157"/>
            <a:ext cx="518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7505ED-94E9-BADD-914E-7C7BE815BACE}"/>
              </a:ext>
            </a:extLst>
          </p:cNvPr>
          <p:cNvSpPr/>
          <p:nvPr/>
        </p:nvSpPr>
        <p:spPr>
          <a:xfrm>
            <a:off x="2660374" y="3398557"/>
            <a:ext cx="26670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2B327F8-9FF0-A4F2-E907-9D4300DADCFC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3BFCD5A-FD5C-78FF-FD4C-CCE6A77DD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27" y="1806738"/>
            <a:ext cx="9671538" cy="581942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20C8FF8C-739F-23B1-E4E8-A9114450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" y="2248003"/>
            <a:ext cx="4249616" cy="42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F1DBC2-A85B-388C-A3F6-EDF0245B8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618" y="2924175"/>
            <a:ext cx="3413106" cy="14647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911C80-1B23-59B6-3237-FABE9A669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38" y="2388680"/>
            <a:ext cx="4249616" cy="40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F9FFA3-0139-AD61-AF62-AE34EDC2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277815"/>
            <a:ext cx="8150176" cy="519119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2B88017-3A83-0D3F-24FD-95C61E0B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8583" y="1208241"/>
            <a:ext cx="2057400" cy="558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7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589A44-8457-AAF3-2A42-65CA33A5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408" y="0"/>
            <a:ext cx="9629183" cy="66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808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7A4485-8B61-6641-562E-DB6D59C4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294" y="2276060"/>
            <a:ext cx="8495361" cy="227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43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1CB13C3-13E6-0CE7-04E0-98F62DBAC519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1C926B1-E08C-9E3E-AB2A-BC15E558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96" y="1806738"/>
            <a:ext cx="9331569" cy="1062762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1A7D0D9-D763-11C8-E15A-7DC9DCA1CDC8}"/>
              </a:ext>
            </a:extLst>
          </p:cNvPr>
          <p:cNvCxnSpPr/>
          <p:nvPr/>
        </p:nvCxnSpPr>
        <p:spPr>
          <a:xfrm>
            <a:off x="7643446" y="2461846"/>
            <a:ext cx="0" cy="3833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3FB955C-DA8B-DC40-5BD0-2C29B27FDC53}"/>
              </a:ext>
            </a:extLst>
          </p:cNvPr>
          <p:cNvCxnSpPr/>
          <p:nvPr/>
        </p:nvCxnSpPr>
        <p:spPr>
          <a:xfrm>
            <a:off x="4290646" y="2461846"/>
            <a:ext cx="0" cy="3833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0D6F1C3E-559D-72E4-9866-7B0F8686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902" y="3426855"/>
            <a:ext cx="2945295" cy="7177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B793D5-C0FA-C88E-23CA-BD823DE3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674" y="3270324"/>
            <a:ext cx="3054828" cy="87429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AF906F-FA62-2C1E-086D-FCE70158A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58" y="3404831"/>
            <a:ext cx="4118109" cy="73978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692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9301424" y="126110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116E29-6463-2CD4-FD80-50E85C7F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79" y="2427484"/>
            <a:ext cx="6746260" cy="176354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23A9F2-5BA1-A02F-0F4A-1B2080E4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82" y="1914247"/>
            <a:ext cx="3251867" cy="26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49507" y="1284551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B2F715B-FA3C-E7E9-5992-09E980B25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11"/>
          <a:stretch/>
        </p:blipFill>
        <p:spPr>
          <a:xfrm>
            <a:off x="6613847" y="1841907"/>
            <a:ext cx="4300338" cy="13601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F0320BC-C830-1935-954B-7A73FDB5F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21"/>
          <a:stretch/>
        </p:blipFill>
        <p:spPr>
          <a:xfrm>
            <a:off x="6752032" y="3759433"/>
            <a:ext cx="4162153" cy="137350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EB56A36-1FCA-A2D8-5687-AB917F721DB6}"/>
              </a:ext>
            </a:extLst>
          </p:cNvPr>
          <p:cNvCxnSpPr/>
          <p:nvPr/>
        </p:nvCxnSpPr>
        <p:spPr>
          <a:xfrm flipH="1">
            <a:off x="703385" y="3598422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3B05A2A-B38A-F5AF-EEAB-1AE824F9B2FE}"/>
              </a:ext>
            </a:extLst>
          </p:cNvPr>
          <p:cNvSpPr/>
          <p:nvPr/>
        </p:nvSpPr>
        <p:spPr>
          <a:xfrm>
            <a:off x="7126357" y="2305878"/>
            <a:ext cx="1073426" cy="51683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ADB3021-5F88-2053-E293-EB9564CBC593}"/>
              </a:ext>
            </a:extLst>
          </p:cNvPr>
          <p:cNvSpPr/>
          <p:nvPr/>
        </p:nvSpPr>
        <p:spPr>
          <a:xfrm>
            <a:off x="7189306" y="4247317"/>
            <a:ext cx="1073426" cy="51683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1D6EF11-140B-60C7-F727-A1F0ABA1AAEE}"/>
              </a:ext>
            </a:extLst>
          </p:cNvPr>
          <p:cNvSpPr/>
          <p:nvPr/>
        </p:nvSpPr>
        <p:spPr>
          <a:xfrm>
            <a:off x="9261230" y="1272827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DC0E5A-600D-F9A7-028E-ED8D7B78F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25"/>
          <a:stretch/>
        </p:blipFill>
        <p:spPr>
          <a:xfrm>
            <a:off x="6645792" y="1830183"/>
            <a:ext cx="4291839" cy="1426845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1C409FB8-D5F3-2E1B-9239-E4A3FFF0AD79}"/>
              </a:ext>
            </a:extLst>
          </p:cNvPr>
          <p:cNvCxnSpPr/>
          <p:nvPr/>
        </p:nvCxnSpPr>
        <p:spPr>
          <a:xfrm flipH="1">
            <a:off x="726831" y="3441502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1368E52-DF58-3676-661D-61E9AEACB3B3}"/>
              </a:ext>
            </a:extLst>
          </p:cNvPr>
          <p:cNvSpPr/>
          <p:nvPr/>
        </p:nvSpPr>
        <p:spPr>
          <a:xfrm>
            <a:off x="7126357" y="2305878"/>
            <a:ext cx="1073426" cy="51683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4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DBD4886-DD8C-0DC0-4846-91EED44DF4C4}"/>
              </a:ext>
            </a:extLst>
          </p:cNvPr>
          <p:cNvGrpSpPr/>
          <p:nvPr/>
        </p:nvGrpSpPr>
        <p:grpSpPr>
          <a:xfrm>
            <a:off x="468923" y="1289538"/>
            <a:ext cx="10492153" cy="4177092"/>
            <a:chOff x="468923" y="1289538"/>
            <a:chExt cx="10492153" cy="4177092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DC39FDA0-6492-B0A3-134D-C88A6BDFF7A0}"/>
                </a:ext>
              </a:extLst>
            </p:cNvPr>
            <p:cNvGrpSpPr/>
            <p:nvPr/>
          </p:nvGrpSpPr>
          <p:grpSpPr>
            <a:xfrm>
              <a:off x="468923" y="1289538"/>
              <a:ext cx="10492153" cy="1852246"/>
              <a:chOff x="468923" y="1289538"/>
              <a:chExt cx="10492153" cy="1852246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07420DE8-1095-BD79-14B4-AC170DCD3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2467" y="1391370"/>
                <a:ext cx="10248609" cy="1750414"/>
              </a:xfrm>
              <a:prstGeom prst="rect">
                <a:avLst/>
              </a:prstGeom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B2E58FB5-B9A0-F1A1-1565-609CB2E81DCD}"/>
                  </a:ext>
                </a:extLst>
              </p:cNvPr>
              <p:cNvSpPr/>
              <p:nvPr/>
            </p:nvSpPr>
            <p:spPr>
              <a:xfrm>
                <a:off x="468923" y="1289538"/>
                <a:ext cx="3657600" cy="8675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4E9B33D-FB52-70F9-66C9-4DA073901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130" y="3141784"/>
              <a:ext cx="10091946" cy="2324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9090F5-7E50-691B-43FB-790AF2C3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0" y="1263679"/>
            <a:ext cx="9823938" cy="46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DC3467-30AD-C282-43DE-B45FB97E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565" y="1543878"/>
            <a:ext cx="788967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F76EAA8-D5E4-CE39-B6C8-2A13D3D2EFCC}"/>
              </a:ext>
            </a:extLst>
          </p:cNvPr>
          <p:cNvSpPr/>
          <p:nvPr/>
        </p:nvSpPr>
        <p:spPr>
          <a:xfrm>
            <a:off x="6569765" y="3220278"/>
            <a:ext cx="3810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E41BED9-D743-D753-4368-467B2F2F8216}"/>
              </a:ext>
            </a:extLst>
          </p:cNvPr>
          <p:cNvSpPr/>
          <p:nvPr/>
        </p:nvSpPr>
        <p:spPr>
          <a:xfrm>
            <a:off x="6722165" y="4210878"/>
            <a:ext cx="3810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1CC618D-3444-671D-5881-F82B326F05CC}"/>
              </a:ext>
            </a:extLst>
          </p:cNvPr>
          <p:cNvSpPr/>
          <p:nvPr/>
        </p:nvSpPr>
        <p:spPr>
          <a:xfrm>
            <a:off x="2454965" y="3296478"/>
            <a:ext cx="3810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734D4B7-BCC9-39BF-E008-9FF1985743C1}"/>
              </a:ext>
            </a:extLst>
          </p:cNvPr>
          <p:cNvSpPr/>
          <p:nvPr/>
        </p:nvSpPr>
        <p:spPr>
          <a:xfrm>
            <a:off x="2531165" y="4210878"/>
            <a:ext cx="3810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26061" y="1261105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40F5F6-ABF7-49B9-BB58-92E2CE03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36" y="1818461"/>
            <a:ext cx="5573560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62C5135-8357-D92A-6360-8F4CE7687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54" y="2449247"/>
            <a:ext cx="7822642" cy="518628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404AEA5-2C92-63F8-9E24-315FB53770E7}"/>
              </a:ext>
            </a:extLst>
          </p:cNvPr>
          <p:cNvCxnSpPr/>
          <p:nvPr/>
        </p:nvCxnSpPr>
        <p:spPr>
          <a:xfrm>
            <a:off x="5791200" y="2567354"/>
            <a:ext cx="0" cy="3833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632AB1F9-DC84-20FD-BBC1-8F69D01B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41" y="3144542"/>
            <a:ext cx="4308595" cy="26300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8C87AC-DE64-4A31-E42D-70625AED2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94" y="3196928"/>
            <a:ext cx="4544585" cy="24981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38A2F-2FB9-B15A-B33E-D4416241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296" y="457200"/>
            <a:ext cx="86296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C31EB3A-A1A9-B49F-46D6-D08A33E706C7}"/>
              </a:ext>
            </a:extLst>
          </p:cNvPr>
          <p:cNvSpPr/>
          <p:nvPr/>
        </p:nvSpPr>
        <p:spPr>
          <a:xfrm>
            <a:off x="2335696" y="2514600"/>
            <a:ext cx="8153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9758D1-D2EA-1846-05A2-DE2857E285D6}"/>
              </a:ext>
            </a:extLst>
          </p:cNvPr>
          <p:cNvSpPr/>
          <p:nvPr/>
        </p:nvSpPr>
        <p:spPr>
          <a:xfrm>
            <a:off x="4697896" y="3352800"/>
            <a:ext cx="579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1B704A-074D-167B-2B63-5ED2431E548A}"/>
              </a:ext>
            </a:extLst>
          </p:cNvPr>
          <p:cNvSpPr/>
          <p:nvPr/>
        </p:nvSpPr>
        <p:spPr>
          <a:xfrm>
            <a:off x="4774096" y="4343400"/>
            <a:ext cx="579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9825FEC-C479-135F-A68F-F61FDF29B8C3}"/>
              </a:ext>
            </a:extLst>
          </p:cNvPr>
          <p:cNvSpPr/>
          <p:nvPr/>
        </p:nvSpPr>
        <p:spPr>
          <a:xfrm>
            <a:off x="4850296" y="5334000"/>
            <a:ext cx="579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D771013-7774-745D-033B-F2CDDE52A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" y="991842"/>
            <a:ext cx="21240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2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BBE1FC-E4BE-3ED0-379D-5135BBE3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722" y="1424608"/>
            <a:ext cx="6418197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5F77D05-6658-CD91-2F0F-C7AF7629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22" y="3482008"/>
            <a:ext cx="2681287" cy="26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4B2F7EA-2EEA-4436-FEAD-11F8C4F576EF}"/>
              </a:ext>
            </a:extLst>
          </p:cNvPr>
          <p:cNvSpPr/>
          <p:nvPr/>
        </p:nvSpPr>
        <p:spPr>
          <a:xfrm>
            <a:off x="2494722" y="1881808"/>
            <a:ext cx="815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7285CFB-17A5-4F66-21FA-A19BC188AB11}"/>
              </a:ext>
            </a:extLst>
          </p:cNvPr>
          <p:cNvSpPr/>
          <p:nvPr/>
        </p:nvSpPr>
        <p:spPr>
          <a:xfrm>
            <a:off x="2647122" y="2415208"/>
            <a:ext cx="815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EAA3665-B5FC-3187-FF07-E233DF166E9E}"/>
              </a:ext>
            </a:extLst>
          </p:cNvPr>
          <p:cNvSpPr/>
          <p:nvPr/>
        </p:nvSpPr>
        <p:spPr>
          <a:xfrm>
            <a:off x="2647122" y="2796208"/>
            <a:ext cx="815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37784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1EDFC64-3F23-C8C6-0B7C-61F2A55F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88" y="1806738"/>
            <a:ext cx="6518031" cy="917454"/>
          </a:xfrm>
          <a:prstGeom prst="rect">
            <a:avLst/>
          </a:prstGeom>
        </p:spPr>
      </p:pic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A066BA25-D7A0-B71D-4869-39CDC699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" y="2112666"/>
            <a:ext cx="4276411" cy="42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6E3DE-7781-4896-0BF6-C9E668A31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6" y="2226365"/>
            <a:ext cx="4061377" cy="408498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EEE5E43-902B-3B0D-AB33-D1DBB31F8925}"/>
              </a:ext>
            </a:extLst>
          </p:cNvPr>
          <p:cNvSpPr txBox="1"/>
          <p:nvPr/>
        </p:nvSpPr>
        <p:spPr>
          <a:xfrm>
            <a:off x="5933662" y="2932043"/>
            <a:ext cx="46117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/>
              <a:t>18, 11, 4, </a:t>
            </a:r>
            <a:r>
              <a:rPr lang="en-US" sz="2400" b="1" dirty="0">
                <a:solidFill>
                  <a:srgbClr val="FF0000"/>
                </a:solidFill>
              </a:rPr>
              <a:t>-3, -10, -17, -24, ……..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38e8e46-5ab0-4328-9bd5-f86bc5a3d78c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81</Words>
  <Application>Microsoft Office PowerPoint</Application>
  <PresentationFormat>شاشة عريضة</PresentationFormat>
  <Paragraphs>14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2167</cp:lastModifiedBy>
  <cp:revision>36</cp:revision>
  <dcterms:created xsi:type="dcterms:W3CDTF">2022-01-26T17:10:40Z</dcterms:created>
  <dcterms:modified xsi:type="dcterms:W3CDTF">2024-12-26T08:34:26Z</dcterms:modified>
</cp:coreProperties>
</file>