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8" r:id="rId3"/>
    <p:sldId id="272" r:id="rId4"/>
    <p:sldId id="257" r:id="rId5"/>
    <p:sldId id="267" r:id="rId6"/>
    <p:sldId id="264" r:id="rId7"/>
    <p:sldId id="265" r:id="rId8"/>
    <p:sldId id="266" r:id="rId9"/>
    <p:sldId id="273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205204-7040-B29C-2B14-9706E687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5459F1-B806-B5B9-C210-FC4D4DADA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DBF050-5988-00D3-5295-20FD371C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F6FFCC-6877-8A75-F3FB-83EF7710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0873FF-65AA-5F2D-2CD6-C99E6D97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30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28F327-E5F4-A497-D158-8DD6697F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D90793-9A41-10C0-971B-BD0B047E3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D560E5-C379-0686-CFFA-A173846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24434C-277E-9808-1748-AF9B2D2D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FA707-CC1F-0F55-72F1-631921AA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000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3CBA23A-41DB-1CFD-C074-992B5226C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668C92-FC03-B344-B37F-611F382D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6AA490-0AE5-3A34-B66F-25430127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B4CB8F-55DA-2BE8-360F-C929EA59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A1CD3C-6F24-CAB6-FAEA-610E1C6A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2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AAAAF-4607-6527-E9DF-477BF664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A78DE8-1011-0362-A666-10051890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5E4F09-7EF2-7519-C3FD-1A3D7AFF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F1B98C-D5A3-A9D7-39AF-7ECE2B4C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D2970D-DAD1-70C2-1ED4-B7F5E8B2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146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BFBE3E-38EF-F402-05FB-0E33B9A0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0E7426-74A1-4656-974B-90085EB0C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B4D269-710F-7B2F-669B-5C08A832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CBB8F4-F1F9-75CE-8464-A5251E78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9BEE1B-7411-E48B-4590-0ADAD10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4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75E550-D3B6-AFA0-C1F2-B01085C3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ABAA6E-63C5-8CA8-1446-DE3CCD348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491B1E-1D94-3FEE-7A54-087E674B3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8C073E-8800-7ADB-BB41-AC7FE668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F27DED-12A4-B995-B178-66B292A5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D817218-ED59-1AC9-9BF9-4C09F51B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14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7DC6D5-5536-E745-AC4F-194AB25E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CBAF90-076E-C561-558F-A5118C7E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642D47-376C-28F0-2F1F-F14C6474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8BCF388-D7EB-1B04-9DD2-48DE9B05F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033A7D3-7064-5871-513F-04B43D35A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DC04399-1E21-6527-7189-07CC6E8C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F5CBE74-125D-3036-1253-3383ED1D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AAB15F-5A21-90D5-1EBE-26CDF6CE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63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A2D9A5-0282-46E2-F2A5-14930E05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C426F8-0716-975F-DDDF-62000408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919570-D177-4BC0-4B4B-8E4F6D8C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8CB3B53-D54B-903E-E5F1-63E46DDF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67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E9D336-4FF6-F097-66DF-D8976F1E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F8471D-CAE0-C19E-C734-2931105D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85EC9C2-3B17-420B-50E7-CDCE180E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7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AD3BC-BD75-7968-C2BC-ABC347E3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74ED5C-D587-F581-E0B5-E85068B9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555ED6-4056-BA91-01DA-7DB60D501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BD1B8AE-05F3-2D0A-223C-E3D17C25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A1A08-5176-B2FC-6837-592F8A13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B9A07F-83BA-9B62-B0B4-5CEC2295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5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8C0FFC-6A2C-3D43-22A5-344F9778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084001A-1148-E8D9-6E96-73F2ADED3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51E375-776B-5639-82CB-8477BC6F9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E180CF1-78EF-A59E-1EA1-DDB5AA02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EBA3CE-10A3-83D6-46EA-45A43AC7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06DEDB-9B54-4FED-283C-591F250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4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C84ABD-A228-D49B-8D3B-F3ED9032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64C4D7-0C95-5F02-71F5-1C6F89EA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FF8644-4230-6882-F3AC-D107A8852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B09A-2011-4F68-9771-99BD4E9A7142}" type="datetimeFigureOut">
              <a:rPr lang="ar-SA" smtClean="0"/>
              <a:t>03/07/45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07FE9-FA5A-42AF-171E-367F390F0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8CC24F-347F-967A-A0A9-841034C9E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4B63-F935-4D2A-9FC3-D7907F500B4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4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9F295D60-FE0E-CED4-71DA-EC9978F7E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A0C722D-A530-9F93-11C0-A03D36DE7DA9}"/>
              </a:ext>
            </a:extLst>
          </p:cNvPr>
          <p:cNvSpPr txBox="1"/>
          <p:nvPr/>
        </p:nvSpPr>
        <p:spPr>
          <a:xfrm>
            <a:off x="3285460" y="2032582"/>
            <a:ext cx="6279421" cy="218521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رياضيات2</a:t>
            </a:r>
          </a:p>
          <a:p>
            <a:pPr algn="ctr"/>
            <a:r>
              <a:rPr lang="ar-SA" sz="32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السادس: </a:t>
            </a:r>
            <a:r>
              <a:rPr lang="ar-SA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المتتابعات والمتسلسلات</a:t>
            </a:r>
          </a:p>
          <a:p>
            <a:pPr algn="ctr"/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التهيئة</a:t>
            </a:r>
            <a:endParaRPr lang="ar-SA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E4DAC527-2B7F-92DD-9418-03FD40C60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28931"/>
              </p:ext>
            </p:extLst>
          </p:nvPr>
        </p:nvGraphicFramePr>
        <p:xfrm>
          <a:off x="10120045" y="264179"/>
          <a:ext cx="2002317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B844B3B1-8298-B082-C705-BD6E45EDC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51863"/>
              </p:ext>
            </p:extLst>
          </p:nvPr>
        </p:nvGraphicFramePr>
        <p:xfrm>
          <a:off x="10130319" y="676516"/>
          <a:ext cx="1971495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296893B6-B544-9404-F075-A553F7F4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69915"/>
              </p:ext>
            </p:extLst>
          </p:nvPr>
        </p:nvGraphicFramePr>
        <p:xfrm>
          <a:off x="10130319" y="1088853"/>
          <a:ext cx="1971495" cy="3657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0FFC84-E805-D68E-1F10-38AF144893A4}"/>
              </a:ext>
            </a:extLst>
          </p:cNvPr>
          <p:cNvSpPr txBox="1"/>
          <p:nvPr/>
        </p:nvSpPr>
        <p:spPr>
          <a:xfrm>
            <a:off x="732676" y="4673600"/>
            <a:ext cx="15790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واحدة</a:t>
            </a:r>
          </a:p>
        </p:txBody>
      </p:sp>
    </p:spTree>
    <p:extLst>
      <p:ext uri="{BB962C8B-B14F-4D97-AF65-F5344CB8AC3E}">
        <p14:creationId xmlns:p14="http://schemas.microsoft.com/office/powerpoint/2010/main" val="249783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611999-F7A4-F58F-7A10-E5528FD0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6" b="89451" l="4008" r="93671">
                        <a14:foregroundMark x1="76371" y1="40717" x2="76371" y2="40717"/>
                        <a14:foregroundMark x1="93671" y1="34599" x2="53586" y2="35654"/>
                        <a14:foregroundMark x1="53586" y1="35654" x2="51899" y2="36287"/>
                        <a14:foregroundMark x1="13502" y1="44937" x2="10127" y2="41350"/>
                        <a14:foregroundMark x1="6329" y1="56329" x2="4641" y2="60759"/>
                        <a14:foregroundMark x1="4641" y1="41561" x2="4008" y2="43671"/>
                        <a14:foregroundMark x1="60549" y1="59072" x2="60549" y2="61181"/>
                        <a14:foregroundMark x1="60549" y1="61181" x2="60970" y2="68987"/>
                        <a14:foregroundMark x1="74684" y1="59283" x2="75316" y2="61392"/>
                        <a14:foregroundMark x1="72152" y1="46835" x2="55063" y2="47046"/>
                        <a14:foregroundMark x1="48101" y1="58439" x2="47257" y2="63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1" b="13578"/>
          <a:stretch/>
        </p:blipFill>
        <p:spPr>
          <a:xfrm>
            <a:off x="-25399" y="4465239"/>
            <a:ext cx="3187699" cy="238754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46990B4-08A0-0B37-A3C6-21ABEA5EDDC3}"/>
              </a:ext>
            </a:extLst>
          </p:cNvPr>
          <p:cNvSpPr txBox="1"/>
          <p:nvPr/>
        </p:nvSpPr>
        <p:spPr>
          <a:xfrm>
            <a:off x="955136" y="4717606"/>
            <a:ext cx="19875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منهج رياضيات2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384F34B-90EE-9D29-B568-5DADD86A5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859" y="156382"/>
            <a:ext cx="6783911" cy="654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045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66590C4-C925-93BD-420B-D800F394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BE06107-9FB2-0F1E-8D96-EA5CFBBAC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78" y="63129"/>
            <a:ext cx="5766096" cy="1066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5188456-5090-ADED-79CF-9A5F8B9E6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517" y="1484065"/>
            <a:ext cx="2195868" cy="4580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9D2CC1F-1BAD-2263-F7B4-C9A08E68C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083" y="2230150"/>
            <a:ext cx="2462724" cy="305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B172C01-E2BE-458D-9884-D0DE9A5D0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27" y="1191628"/>
            <a:ext cx="6040924" cy="5478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13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34C8ACF3-A144-BCD1-3C3E-7014D108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FE584167-9C80-2C1A-B8AB-4AEBA6F0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99167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27172"/>
              </p:ext>
            </p:extLst>
          </p:nvPr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57326"/>
              </p:ext>
            </p:extLst>
          </p:nvPr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89354"/>
              </p:ext>
            </p:extLst>
          </p:nvPr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EDE8936-5E49-C1B8-3DDD-62C9AE0AD14B}"/>
              </a:ext>
            </a:extLst>
          </p:cNvPr>
          <p:cNvSpPr txBox="1"/>
          <p:nvPr/>
        </p:nvSpPr>
        <p:spPr>
          <a:xfrm>
            <a:off x="10207888" y="1824773"/>
            <a:ext cx="1816356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C9309B-F392-FBDB-1A36-B9D3B192B7BE}"/>
              </a:ext>
            </a:extLst>
          </p:cNvPr>
          <p:cNvSpPr txBox="1"/>
          <p:nvPr/>
        </p:nvSpPr>
        <p:spPr>
          <a:xfrm>
            <a:off x="250890" y="516049"/>
            <a:ext cx="6943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299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112BE17-7050-096D-E96D-6DE34B2CDA73}"/>
              </a:ext>
            </a:extLst>
          </p:cNvPr>
          <p:cNvSpPr txBox="1"/>
          <p:nvPr/>
        </p:nvSpPr>
        <p:spPr>
          <a:xfrm>
            <a:off x="10192989" y="2101772"/>
            <a:ext cx="1851804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الرياضي.</a:t>
            </a:r>
          </a:p>
        </p:txBody>
      </p:sp>
      <p:pic>
        <p:nvPicPr>
          <p:cNvPr id="2054" name="Picture 6" descr="This contains an image of: Premium Vector | Open book and icons of mathematics">
            <a:extLst>
              <a:ext uri="{FF2B5EF4-FFF2-40B4-BE49-F238E27FC236}">
                <a16:creationId xmlns:a16="http://schemas.microsoft.com/office/drawing/2014/main" id="{561E2E1B-DA0B-4B6F-B272-1B1646672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b="9229"/>
          <a:stretch/>
        </p:blipFill>
        <p:spPr bwMode="auto">
          <a:xfrm>
            <a:off x="37791" y="4800600"/>
            <a:ext cx="2210109" cy="20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99FE5C7-058F-DDC8-C0B9-115065F7988E}"/>
              </a:ext>
            </a:extLst>
          </p:cNvPr>
          <p:cNvCxnSpPr>
            <a:cxnSpLocks/>
          </p:cNvCxnSpPr>
          <p:nvPr/>
        </p:nvCxnSpPr>
        <p:spPr>
          <a:xfrm>
            <a:off x="6411074" y="1397911"/>
            <a:ext cx="0" cy="4437810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2B9F4E35-F356-487D-E74E-16897BDC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94" y="672957"/>
            <a:ext cx="5137617" cy="4949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B444EDE-4CB7-75A6-7B67-D251B9450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715" y="1187472"/>
            <a:ext cx="1971496" cy="42088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915C2C1-279B-BE10-D311-36899B5F5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036" y="1222909"/>
            <a:ext cx="1497727" cy="3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429B5AF-3BD7-BD39-F7E3-3083532C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2FBDB5-B64B-0434-3ABA-58EA468A6291}"/>
              </a:ext>
            </a:extLst>
          </p:cNvPr>
          <p:cNvSpPr txBox="1"/>
          <p:nvPr/>
        </p:nvSpPr>
        <p:spPr>
          <a:xfrm>
            <a:off x="250890" y="505775"/>
            <a:ext cx="6943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299</a:t>
            </a:r>
          </a:p>
        </p:txBody>
      </p:sp>
      <p:graphicFrame>
        <p:nvGraphicFramePr>
          <p:cNvPr id="18" name="جدول 6">
            <a:extLst>
              <a:ext uri="{FF2B5EF4-FFF2-40B4-BE49-F238E27FC236}">
                <a16:creationId xmlns:a16="http://schemas.microsoft.com/office/drawing/2014/main" id="{92007AD2-FCC5-272A-6357-46E6EF3A1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7170" name="Picture 2" descr="This contains an image of: Creative bulb gears stock vector. Illustration of clipart - 29504115">
            <a:extLst>
              <a:ext uri="{FF2B5EF4-FFF2-40B4-BE49-F238E27FC236}">
                <a16:creationId xmlns:a16="http://schemas.microsoft.com/office/drawing/2014/main" id="{A26F9440-78A3-F7B6-6685-A99714A3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19" y="5016500"/>
            <a:ext cx="1040627" cy="17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1F1EDB9-E665-9FE7-3E23-23DF205873D3}"/>
              </a:ext>
            </a:extLst>
          </p:cNvPr>
          <p:cNvSpPr txBox="1"/>
          <p:nvPr/>
        </p:nvSpPr>
        <p:spPr>
          <a:xfrm>
            <a:off x="10207888" y="1824773"/>
            <a:ext cx="1816356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49A4E7BF-E2CB-3047-687E-686C7D556A4C}"/>
              </a:ext>
            </a:extLst>
          </p:cNvPr>
          <p:cNvCxnSpPr>
            <a:cxnSpLocks/>
          </p:cNvCxnSpPr>
          <p:nvPr/>
        </p:nvCxnSpPr>
        <p:spPr>
          <a:xfrm>
            <a:off x="6411074" y="1484853"/>
            <a:ext cx="0" cy="4346914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B46FAEC-A9A4-2AA0-A0D5-046351B3FD46}"/>
              </a:ext>
            </a:extLst>
          </p:cNvPr>
          <p:cNvSpPr txBox="1"/>
          <p:nvPr/>
        </p:nvSpPr>
        <p:spPr>
          <a:xfrm>
            <a:off x="10192989" y="2101772"/>
            <a:ext cx="1851804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3D714DC-D982-7049-C1DC-EE50F9559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811" y="1274472"/>
            <a:ext cx="1799928" cy="42076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1EC534F-AA0C-058D-C280-88D422DF8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296" y="1320442"/>
            <a:ext cx="1949562" cy="37084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3E02374-544A-D98A-3005-A21563BE8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94" y="672957"/>
            <a:ext cx="5137617" cy="4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2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584728CE-0681-55B5-4214-DE7C74DA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55FEE60-1D1C-9579-6082-56C59BD981DB}"/>
              </a:ext>
            </a:extLst>
          </p:cNvPr>
          <p:cNvSpPr txBox="1"/>
          <p:nvPr/>
        </p:nvSpPr>
        <p:spPr>
          <a:xfrm>
            <a:off x="240616" y="526323"/>
            <a:ext cx="7148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299</a:t>
            </a:r>
          </a:p>
        </p:txBody>
      </p:sp>
      <p:graphicFrame>
        <p:nvGraphicFramePr>
          <p:cNvPr id="13" name="جدول 6">
            <a:extLst>
              <a:ext uri="{FF2B5EF4-FFF2-40B4-BE49-F238E27FC236}">
                <a16:creationId xmlns:a16="http://schemas.microsoft.com/office/drawing/2014/main" id="{845C5D91-0161-64A7-AE7E-95B04BF26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10242" name="Picture 2" descr="This contains an image of: Inventor Stock Photos, Pictures &amp; Royalty-Free Images">
            <a:extLst>
              <a:ext uri="{FF2B5EF4-FFF2-40B4-BE49-F238E27FC236}">
                <a16:creationId xmlns:a16="http://schemas.microsoft.com/office/drawing/2014/main" id="{7B1C3C88-FCB3-1447-A028-7E6D5CF2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DFF"/>
              </a:clrFrom>
              <a:clrTo>
                <a:srgbClr val="E2E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9638"/>
            <a:ext cx="1654180" cy="221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B4FE6A8-72FD-DC08-E357-F69BD0E3B19F}"/>
              </a:ext>
            </a:extLst>
          </p:cNvPr>
          <p:cNvSpPr txBox="1"/>
          <p:nvPr/>
        </p:nvSpPr>
        <p:spPr>
          <a:xfrm>
            <a:off x="10207888" y="1824773"/>
            <a:ext cx="1816356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9160524-870C-F321-3080-0BFD9B6103AB}"/>
              </a:ext>
            </a:extLst>
          </p:cNvPr>
          <p:cNvSpPr txBox="1"/>
          <p:nvPr/>
        </p:nvSpPr>
        <p:spPr>
          <a:xfrm>
            <a:off x="10192989" y="2101772"/>
            <a:ext cx="1851804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EA695E9-0338-F3BB-F6AC-99118286E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694" y="696094"/>
            <a:ext cx="5282517" cy="16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28AA336-383E-8BF4-80C0-17E5CAC15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10ADAA-8B02-8915-6702-B92A2E401AD1}"/>
              </a:ext>
            </a:extLst>
          </p:cNvPr>
          <p:cNvSpPr txBox="1"/>
          <p:nvPr/>
        </p:nvSpPr>
        <p:spPr>
          <a:xfrm>
            <a:off x="281712" y="526323"/>
            <a:ext cx="671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299</a:t>
            </a:r>
          </a:p>
        </p:txBody>
      </p:sp>
      <p:graphicFrame>
        <p:nvGraphicFramePr>
          <p:cNvPr id="18" name="جدول 6">
            <a:extLst>
              <a:ext uri="{FF2B5EF4-FFF2-40B4-BE49-F238E27FC236}">
                <a16:creationId xmlns:a16="http://schemas.microsoft.com/office/drawing/2014/main" id="{E3DC36B0-51F1-7A78-E2B0-59EE9E618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9218" name="Picture 2" descr="What is #Algebra">
            <a:extLst>
              <a:ext uri="{FF2B5EF4-FFF2-40B4-BE49-F238E27FC236}">
                <a16:creationId xmlns:a16="http://schemas.microsoft.com/office/drawing/2014/main" id="{16B9ADE8-E811-875E-C9DC-DA8A5517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610100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5E3F1A1-F4A7-9C8A-E160-D7C49C459411}"/>
              </a:ext>
            </a:extLst>
          </p:cNvPr>
          <p:cNvSpPr txBox="1"/>
          <p:nvPr/>
        </p:nvSpPr>
        <p:spPr>
          <a:xfrm>
            <a:off x="10207888" y="1824773"/>
            <a:ext cx="1816356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504E404B-D52B-2468-F076-F193DC83F545}"/>
              </a:ext>
            </a:extLst>
          </p:cNvPr>
          <p:cNvCxnSpPr>
            <a:cxnSpLocks/>
          </p:cNvCxnSpPr>
          <p:nvPr/>
        </p:nvCxnSpPr>
        <p:spPr>
          <a:xfrm>
            <a:off x="5818661" y="1424133"/>
            <a:ext cx="0" cy="4317541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294EEBF-6F53-B481-F51C-4FE662AD5A3E}"/>
              </a:ext>
            </a:extLst>
          </p:cNvPr>
          <p:cNvSpPr txBox="1"/>
          <p:nvPr/>
        </p:nvSpPr>
        <p:spPr>
          <a:xfrm>
            <a:off x="10192989" y="2101772"/>
            <a:ext cx="1851804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89F7CF3-15F4-28A1-3F26-197370A70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277" y="693283"/>
            <a:ext cx="5672934" cy="50967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E32BBCC-002E-89C4-4D36-E2C4D8B8E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653" y="1327972"/>
            <a:ext cx="3776718" cy="37084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7A64CCB-9858-610F-301A-8A5F8E4BD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17" y="1241387"/>
            <a:ext cx="5031681" cy="4574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0D18DB9-863B-5EE7-E96D-7B00FB8F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17" y="1866054"/>
            <a:ext cx="3534581" cy="45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CC24EC5D-20D5-2FFE-23A3-9FB60632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1979"/>
            <a:ext cx="3534581" cy="45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8B88027-26C7-22F2-5001-04487DEBEEAC}"/>
              </a:ext>
            </a:extLst>
          </p:cNvPr>
          <p:cNvSpPr/>
          <p:nvPr/>
        </p:nvSpPr>
        <p:spPr>
          <a:xfrm>
            <a:off x="8702211" y="6287784"/>
            <a:ext cx="708917" cy="149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4DAB39E-6F82-0DDF-1FF7-D22E020CC9ED}"/>
              </a:ext>
            </a:extLst>
          </p:cNvPr>
          <p:cNvSpPr/>
          <p:nvPr/>
        </p:nvSpPr>
        <p:spPr>
          <a:xfrm>
            <a:off x="4702638" y="6287784"/>
            <a:ext cx="708917" cy="149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845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13CDC796-FB6D-6E49-E2E9-B4B7CB9D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A668F6D1-1A2A-C11B-3110-5F9B86946B0B}"/>
              </a:ext>
            </a:extLst>
          </p:cNvPr>
          <p:cNvGraphicFramePr>
            <a:graphicFrameLocks noGrp="1"/>
          </p:cNvGraphicFramePr>
          <p:nvPr/>
        </p:nvGraphicFramePr>
        <p:xfrm>
          <a:off x="10120045" y="264179"/>
          <a:ext cx="2002317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808863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193454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276927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التاريخ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BE5167C-D9FF-C1E7-B7D2-F979A3F94F51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676516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اليوم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AE266BA4-944F-71E0-31D5-EAD1D035CB6C}"/>
              </a:ext>
            </a:extLst>
          </p:cNvPr>
          <p:cNvGraphicFramePr>
            <a:graphicFrameLocks noGrp="1"/>
          </p:cNvGraphicFramePr>
          <p:nvPr/>
        </p:nvGraphicFramePr>
        <p:xfrm>
          <a:off x="10130319" y="1088853"/>
          <a:ext cx="1971495" cy="33528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769905">
                  <a:extLst>
                    <a:ext uri="{9D8B030D-6E8A-4147-A177-3AD203B41FA5}">
                      <a16:colId xmlns:a16="http://schemas.microsoft.com/office/drawing/2014/main" val="893671205"/>
                    </a:ext>
                  </a:extLst>
                </a:gridCol>
                <a:gridCol w="1201590">
                  <a:extLst>
                    <a:ext uri="{9D8B030D-6E8A-4147-A177-3AD203B41FA5}">
                      <a16:colId xmlns:a16="http://schemas.microsoft.com/office/drawing/2014/main" val="2336966286"/>
                    </a:ext>
                  </a:extLst>
                </a:gridCol>
              </a:tblGrid>
              <a:tr h="331184">
                <a:tc>
                  <a:txBody>
                    <a:bodyPr/>
                    <a:lstStyle/>
                    <a:p>
                      <a:pPr rtl="1"/>
                      <a:r>
                        <a:rPr lang="ar-SA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الحصة</a:t>
                      </a:r>
                      <a:r>
                        <a:rPr lang="ar-SA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70480"/>
                  </a:ext>
                </a:extLst>
              </a:tr>
            </a:tbl>
          </a:graphicData>
        </a:graphic>
      </p:graphicFrame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FF6768FB-8222-64E2-7B7E-E45C002F93DE}"/>
              </a:ext>
            </a:extLst>
          </p:cNvPr>
          <p:cNvSpPr/>
          <p:nvPr/>
        </p:nvSpPr>
        <p:spPr>
          <a:xfrm>
            <a:off x="228291" y="126230"/>
            <a:ext cx="891592" cy="885566"/>
          </a:xfrm>
          <a:custGeom>
            <a:avLst/>
            <a:gdLst>
              <a:gd name="connsiteX0" fmla="*/ 323804 w 971076"/>
              <a:gd name="connsiteY0" fmla="*/ 174661 h 1006868"/>
              <a:gd name="connsiteX1" fmla="*/ 221062 w 971076"/>
              <a:gd name="connsiteY1" fmla="*/ 113016 h 1006868"/>
              <a:gd name="connsiteX2" fmla="*/ 149143 w 971076"/>
              <a:gd name="connsiteY2" fmla="*/ 123290 h 1006868"/>
              <a:gd name="connsiteX3" fmla="*/ 200514 w 971076"/>
              <a:gd name="connsiteY3" fmla="*/ 226032 h 1006868"/>
              <a:gd name="connsiteX4" fmla="*/ 210788 w 971076"/>
              <a:gd name="connsiteY4" fmla="*/ 256854 h 1006868"/>
              <a:gd name="connsiteX5" fmla="*/ 97773 w 971076"/>
              <a:gd name="connsiteY5" fmla="*/ 246580 h 1006868"/>
              <a:gd name="connsiteX6" fmla="*/ 56676 w 971076"/>
              <a:gd name="connsiteY6" fmla="*/ 390418 h 1006868"/>
              <a:gd name="connsiteX7" fmla="*/ 25853 w 971076"/>
              <a:gd name="connsiteY7" fmla="*/ 410967 h 1006868"/>
              <a:gd name="connsiteX8" fmla="*/ 15579 w 971076"/>
              <a:gd name="connsiteY8" fmla="*/ 585627 h 1006868"/>
              <a:gd name="connsiteX9" fmla="*/ 36128 w 971076"/>
              <a:gd name="connsiteY9" fmla="*/ 606176 h 1006868"/>
              <a:gd name="connsiteX10" fmla="*/ 46402 w 971076"/>
              <a:gd name="connsiteY10" fmla="*/ 636998 h 1006868"/>
              <a:gd name="connsiteX11" fmla="*/ 36128 w 971076"/>
              <a:gd name="connsiteY11" fmla="*/ 678095 h 1006868"/>
              <a:gd name="connsiteX12" fmla="*/ 25853 w 971076"/>
              <a:gd name="connsiteY12" fmla="*/ 729466 h 1006868"/>
              <a:gd name="connsiteX13" fmla="*/ 5305 w 971076"/>
              <a:gd name="connsiteY13" fmla="*/ 821933 h 1006868"/>
              <a:gd name="connsiteX14" fmla="*/ 46402 w 971076"/>
              <a:gd name="connsiteY14" fmla="*/ 883578 h 1006868"/>
              <a:gd name="connsiteX15" fmla="*/ 97773 w 971076"/>
              <a:gd name="connsiteY15" fmla="*/ 904126 h 1006868"/>
              <a:gd name="connsiteX16" fmla="*/ 149143 w 971076"/>
              <a:gd name="connsiteY16" fmla="*/ 893852 h 1006868"/>
              <a:gd name="connsiteX17" fmla="*/ 179966 w 971076"/>
              <a:gd name="connsiteY17" fmla="*/ 883578 h 1006868"/>
              <a:gd name="connsiteX18" fmla="*/ 221062 w 971076"/>
              <a:gd name="connsiteY18" fmla="*/ 924675 h 1006868"/>
              <a:gd name="connsiteX19" fmla="*/ 272433 w 971076"/>
              <a:gd name="connsiteY19" fmla="*/ 1006868 h 1006868"/>
              <a:gd name="connsiteX20" fmla="*/ 303256 w 971076"/>
              <a:gd name="connsiteY20" fmla="*/ 996594 h 1006868"/>
              <a:gd name="connsiteX21" fmla="*/ 334078 w 971076"/>
              <a:gd name="connsiteY21" fmla="*/ 976045 h 1006868"/>
              <a:gd name="connsiteX22" fmla="*/ 364901 w 971076"/>
              <a:gd name="connsiteY22" fmla="*/ 965771 h 1006868"/>
              <a:gd name="connsiteX23" fmla="*/ 447094 w 971076"/>
              <a:gd name="connsiteY23" fmla="*/ 934949 h 1006868"/>
              <a:gd name="connsiteX24" fmla="*/ 806689 w 971076"/>
              <a:gd name="connsiteY24" fmla="*/ 945223 h 1006868"/>
              <a:gd name="connsiteX25" fmla="*/ 806689 w 971076"/>
              <a:gd name="connsiteY25" fmla="*/ 883578 h 1006868"/>
              <a:gd name="connsiteX26" fmla="*/ 888883 w 971076"/>
              <a:gd name="connsiteY26" fmla="*/ 863030 h 1006868"/>
              <a:gd name="connsiteX27" fmla="*/ 960802 w 971076"/>
              <a:gd name="connsiteY27" fmla="*/ 842481 h 1006868"/>
              <a:gd name="connsiteX28" fmla="*/ 940253 w 971076"/>
              <a:gd name="connsiteY28" fmla="*/ 791111 h 1006868"/>
              <a:gd name="connsiteX29" fmla="*/ 909431 w 971076"/>
              <a:gd name="connsiteY29" fmla="*/ 760288 h 1006868"/>
              <a:gd name="connsiteX30" fmla="*/ 888883 w 971076"/>
              <a:gd name="connsiteY30" fmla="*/ 729466 h 1006868"/>
              <a:gd name="connsiteX31" fmla="*/ 929979 w 971076"/>
              <a:gd name="connsiteY31" fmla="*/ 688369 h 1006868"/>
              <a:gd name="connsiteX32" fmla="*/ 960802 w 971076"/>
              <a:gd name="connsiteY32" fmla="*/ 667821 h 1006868"/>
              <a:gd name="connsiteX33" fmla="*/ 971076 w 971076"/>
              <a:gd name="connsiteY33" fmla="*/ 636998 h 1006868"/>
              <a:gd name="connsiteX34" fmla="*/ 909431 w 971076"/>
              <a:gd name="connsiteY34" fmla="*/ 585627 h 1006868"/>
              <a:gd name="connsiteX35" fmla="*/ 888883 w 971076"/>
              <a:gd name="connsiteY35" fmla="*/ 554805 h 1006868"/>
              <a:gd name="connsiteX36" fmla="*/ 878609 w 971076"/>
              <a:gd name="connsiteY36" fmla="*/ 503434 h 1006868"/>
              <a:gd name="connsiteX37" fmla="*/ 888883 w 971076"/>
              <a:gd name="connsiteY37" fmla="*/ 452063 h 1006868"/>
              <a:gd name="connsiteX38" fmla="*/ 816964 w 971076"/>
              <a:gd name="connsiteY38" fmla="*/ 359596 h 1006868"/>
              <a:gd name="connsiteX39" fmla="*/ 796415 w 971076"/>
              <a:gd name="connsiteY39" fmla="*/ 287677 h 1006868"/>
              <a:gd name="connsiteX40" fmla="*/ 714222 w 971076"/>
              <a:gd name="connsiteY40" fmla="*/ 51371 h 1006868"/>
              <a:gd name="connsiteX41" fmla="*/ 652577 w 971076"/>
              <a:gd name="connsiteY41" fmla="*/ 0 h 1006868"/>
              <a:gd name="connsiteX42" fmla="*/ 632029 w 971076"/>
              <a:gd name="connsiteY42" fmla="*/ 20549 h 1006868"/>
              <a:gd name="connsiteX43" fmla="*/ 611480 w 971076"/>
              <a:gd name="connsiteY43" fmla="*/ 51371 h 1006868"/>
              <a:gd name="connsiteX44" fmla="*/ 519013 w 971076"/>
              <a:gd name="connsiteY44" fmla="*/ 71920 h 1006868"/>
              <a:gd name="connsiteX45" fmla="*/ 498465 w 971076"/>
              <a:gd name="connsiteY45" fmla="*/ 102742 h 1006868"/>
              <a:gd name="connsiteX46" fmla="*/ 395723 w 971076"/>
              <a:gd name="connsiteY46" fmla="*/ 113016 h 1006868"/>
              <a:gd name="connsiteX47" fmla="*/ 385449 w 971076"/>
              <a:gd name="connsiteY47" fmla="*/ 154113 h 1006868"/>
              <a:gd name="connsiteX48" fmla="*/ 323804 w 971076"/>
              <a:gd name="connsiteY48" fmla="*/ 174661 h 100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1076" h="1006868">
                <a:moveTo>
                  <a:pt x="323804" y="174661"/>
                </a:moveTo>
                <a:cubicBezTo>
                  <a:pt x="296406" y="167812"/>
                  <a:pt x="261099" y="116352"/>
                  <a:pt x="221062" y="113016"/>
                </a:cubicBezTo>
                <a:cubicBezTo>
                  <a:pt x="196929" y="111005"/>
                  <a:pt x="173116" y="119865"/>
                  <a:pt x="149143" y="123290"/>
                </a:cubicBezTo>
                <a:cubicBezTo>
                  <a:pt x="201932" y="255259"/>
                  <a:pt x="133325" y="91652"/>
                  <a:pt x="200514" y="226032"/>
                </a:cubicBezTo>
                <a:cubicBezTo>
                  <a:pt x="205357" y="235718"/>
                  <a:pt x="221407" y="254730"/>
                  <a:pt x="210788" y="256854"/>
                </a:cubicBezTo>
                <a:cubicBezTo>
                  <a:pt x="173696" y="264272"/>
                  <a:pt x="135445" y="250005"/>
                  <a:pt x="97773" y="246580"/>
                </a:cubicBezTo>
                <a:cubicBezTo>
                  <a:pt x="22487" y="296772"/>
                  <a:pt x="101875" y="232223"/>
                  <a:pt x="56676" y="390418"/>
                </a:cubicBezTo>
                <a:cubicBezTo>
                  <a:pt x="53284" y="402291"/>
                  <a:pt x="36127" y="404117"/>
                  <a:pt x="25853" y="410967"/>
                </a:cubicBezTo>
                <a:cubicBezTo>
                  <a:pt x="-4608" y="487121"/>
                  <a:pt x="-8307" y="474161"/>
                  <a:pt x="15579" y="585627"/>
                </a:cubicBezTo>
                <a:cubicBezTo>
                  <a:pt x="17609" y="595099"/>
                  <a:pt x="29278" y="599326"/>
                  <a:pt x="36128" y="606176"/>
                </a:cubicBezTo>
                <a:cubicBezTo>
                  <a:pt x="39553" y="616450"/>
                  <a:pt x="46402" y="626168"/>
                  <a:pt x="46402" y="636998"/>
                </a:cubicBezTo>
                <a:cubicBezTo>
                  <a:pt x="46402" y="651119"/>
                  <a:pt x="39191" y="664311"/>
                  <a:pt x="36128" y="678095"/>
                </a:cubicBezTo>
                <a:cubicBezTo>
                  <a:pt x="32340" y="695142"/>
                  <a:pt x="28977" y="712285"/>
                  <a:pt x="25853" y="729466"/>
                </a:cubicBezTo>
                <a:cubicBezTo>
                  <a:pt x="11386" y="809030"/>
                  <a:pt x="23421" y="767586"/>
                  <a:pt x="5305" y="821933"/>
                </a:cubicBezTo>
                <a:cubicBezTo>
                  <a:pt x="15302" y="841928"/>
                  <a:pt x="24435" y="871026"/>
                  <a:pt x="46402" y="883578"/>
                </a:cubicBezTo>
                <a:cubicBezTo>
                  <a:pt x="62415" y="892728"/>
                  <a:pt x="80649" y="897277"/>
                  <a:pt x="97773" y="904126"/>
                </a:cubicBezTo>
                <a:cubicBezTo>
                  <a:pt x="114896" y="900701"/>
                  <a:pt x="132202" y="898087"/>
                  <a:pt x="149143" y="893852"/>
                </a:cubicBezTo>
                <a:cubicBezTo>
                  <a:pt x="159650" y="891225"/>
                  <a:pt x="170012" y="879312"/>
                  <a:pt x="179966" y="883578"/>
                </a:cubicBezTo>
                <a:cubicBezTo>
                  <a:pt x="197773" y="891210"/>
                  <a:pt x="207363" y="910976"/>
                  <a:pt x="221062" y="924675"/>
                </a:cubicBezTo>
                <a:cubicBezTo>
                  <a:pt x="229875" y="946707"/>
                  <a:pt x="242068" y="996746"/>
                  <a:pt x="272433" y="1006868"/>
                </a:cubicBezTo>
                <a:lnTo>
                  <a:pt x="303256" y="996594"/>
                </a:lnTo>
                <a:cubicBezTo>
                  <a:pt x="313530" y="989744"/>
                  <a:pt x="323034" y="981567"/>
                  <a:pt x="334078" y="976045"/>
                </a:cubicBezTo>
                <a:cubicBezTo>
                  <a:pt x="343765" y="971202"/>
                  <a:pt x="354723" y="969472"/>
                  <a:pt x="364901" y="965771"/>
                </a:cubicBezTo>
                <a:cubicBezTo>
                  <a:pt x="392400" y="955772"/>
                  <a:pt x="419696" y="945223"/>
                  <a:pt x="447094" y="934949"/>
                </a:cubicBezTo>
                <a:cubicBezTo>
                  <a:pt x="566959" y="938374"/>
                  <a:pt x="686950" y="951696"/>
                  <a:pt x="806689" y="945223"/>
                </a:cubicBezTo>
                <a:cubicBezTo>
                  <a:pt x="859581" y="942364"/>
                  <a:pt x="808595" y="886437"/>
                  <a:pt x="806689" y="883578"/>
                </a:cubicBezTo>
                <a:lnTo>
                  <a:pt x="888883" y="863030"/>
                </a:lnTo>
                <a:cubicBezTo>
                  <a:pt x="912974" y="856606"/>
                  <a:pt x="946310" y="862769"/>
                  <a:pt x="960802" y="842481"/>
                </a:cubicBezTo>
                <a:cubicBezTo>
                  <a:pt x="971521" y="827474"/>
                  <a:pt x="950028" y="806750"/>
                  <a:pt x="940253" y="791111"/>
                </a:cubicBezTo>
                <a:cubicBezTo>
                  <a:pt x="932552" y="778790"/>
                  <a:pt x="918733" y="771450"/>
                  <a:pt x="909431" y="760288"/>
                </a:cubicBezTo>
                <a:cubicBezTo>
                  <a:pt x="901526" y="750802"/>
                  <a:pt x="895732" y="739740"/>
                  <a:pt x="888883" y="729466"/>
                </a:cubicBezTo>
                <a:cubicBezTo>
                  <a:pt x="902582" y="715767"/>
                  <a:pt x="915270" y="700977"/>
                  <a:pt x="929979" y="688369"/>
                </a:cubicBezTo>
                <a:cubicBezTo>
                  <a:pt x="939354" y="680333"/>
                  <a:pt x="953088" y="677463"/>
                  <a:pt x="960802" y="667821"/>
                </a:cubicBezTo>
                <a:cubicBezTo>
                  <a:pt x="967568" y="659364"/>
                  <a:pt x="967651" y="647272"/>
                  <a:pt x="971076" y="636998"/>
                </a:cubicBezTo>
                <a:cubicBezTo>
                  <a:pt x="921015" y="561906"/>
                  <a:pt x="987642" y="650803"/>
                  <a:pt x="909431" y="585627"/>
                </a:cubicBezTo>
                <a:cubicBezTo>
                  <a:pt x="899945" y="577722"/>
                  <a:pt x="895732" y="565079"/>
                  <a:pt x="888883" y="554805"/>
                </a:cubicBezTo>
                <a:cubicBezTo>
                  <a:pt x="885458" y="537681"/>
                  <a:pt x="878609" y="520897"/>
                  <a:pt x="878609" y="503434"/>
                </a:cubicBezTo>
                <a:cubicBezTo>
                  <a:pt x="878609" y="485971"/>
                  <a:pt x="893118" y="469004"/>
                  <a:pt x="888883" y="452063"/>
                </a:cubicBezTo>
                <a:cubicBezTo>
                  <a:pt x="873535" y="390674"/>
                  <a:pt x="856505" y="385956"/>
                  <a:pt x="816964" y="359596"/>
                </a:cubicBezTo>
                <a:cubicBezTo>
                  <a:pt x="810114" y="335623"/>
                  <a:pt x="801305" y="312125"/>
                  <a:pt x="796415" y="287677"/>
                </a:cubicBezTo>
                <a:cubicBezTo>
                  <a:pt x="773939" y="175299"/>
                  <a:pt x="808433" y="176986"/>
                  <a:pt x="714222" y="51371"/>
                </a:cubicBezTo>
                <a:cubicBezTo>
                  <a:pt x="676902" y="1611"/>
                  <a:pt x="699645" y="15690"/>
                  <a:pt x="652577" y="0"/>
                </a:cubicBezTo>
                <a:cubicBezTo>
                  <a:pt x="645728" y="6850"/>
                  <a:pt x="638080" y="12985"/>
                  <a:pt x="632029" y="20549"/>
                </a:cubicBezTo>
                <a:cubicBezTo>
                  <a:pt x="624315" y="30191"/>
                  <a:pt x="621754" y="44522"/>
                  <a:pt x="611480" y="51371"/>
                </a:cubicBezTo>
                <a:cubicBezTo>
                  <a:pt x="605263" y="55515"/>
                  <a:pt x="520142" y="71694"/>
                  <a:pt x="519013" y="71920"/>
                </a:cubicBezTo>
                <a:cubicBezTo>
                  <a:pt x="512164" y="82194"/>
                  <a:pt x="507951" y="94837"/>
                  <a:pt x="498465" y="102742"/>
                </a:cubicBezTo>
                <a:cubicBezTo>
                  <a:pt x="458646" y="135924"/>
                  <a:pt x="445395" y="121295"/>
                  <a:pt x="395723" y="113016"/>
                </a:cubicBezTo>
                <a:cubicBezTo>
                  <a:pt x="392298" y="126715"/>
                  <a:pt x="394270" y="143087"/>
                  <a:pt x="385449" y="154113"/>
                </a:cubicBezTo>
                <a:cubicBezTo>
                  <a:pt x="374631" y="167636"/>
                  <a:pt x="351202" y="181510"/>
                  <a:pt x="323804" y="1746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1416D4F-5B09-103C-0E4A-964D3C51DC54}"/>
              </a:ext>
            </a:extLst>
          </p:cNvPr>
          <p:cNvSpPr txBox="1"/>
          <p:nvPr/>
        </p:nvSpPr>
        <p:spPr>
          <a:xfrm>
            <a:off x="49090" y="282243"/>
            <a:ext cx="12477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 صفحة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0D42ED5-EC66-6AE5-C5FD-82999288FFA0}"/>
              </a:ext>
            </a:extLst>
          </p:cNvPr>
          <p:cNvSpPr txBox="1"/>
          <p:nvPr/>
        </p:nvSpPr>
        <p:spPr>
          <a:xfrm>
            <a:off x="261164" y="516049"/>
            <a:ext cx="68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299</a:t>
            </a:r>
          </a:p>
        </p:txBody>
      </p:sp>
      <p:graphicFrame>
        <p:nvGraphicFramePr>
          <p:cNvPr id="19" name="جدول 6">
            <a:extLst>
              <a:ext uri="{FF2B5EF4-FFF2-40B4-BE49-F238E27FC236}">
                <a16:creationId xmlns:a16="http://schemas.microsoft.com/office/drawing/2014/main" id="{F7ED522D-2BC7-DA51-67D5-A548F29E3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8192"/>
              </p:ext>
            </p:extLst>
          </p:nvPr>
        </p:nvGraphicFramePr>
        <p:xfrm>
          <a:off x="1613043" y="207454"/>
          <a:ext cx="8005168" cy="37084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136436693"/>
                    </a:ext>
                  </a:extLst>
                </a:gridCol>
                <a:gridCol w="3675407">
                  <a:extLst>
                    <a:ext uri="{9D8B030D-6E8A-4147-A177-3AD203B41FA5}">
                      <a16:colId xmlns:a16="http://schemas.microsoft.com/office/drawing/2014/main" val="4003265762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4054172775"/>
                    </a:ext>
                  </a:extLst>
                </a:gridCol>
                <a:gridCol w="1800719">
                  <a:extLst>
                    <a:ext uri="{9D8B030D-6E8A-4147-A177-3AD203B41FA5}">
                      <a16:colId xmlns:a16="http://schemas.microsoft.com/office/drawing/2014/main" val="68773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cs typeface="+mj-cs"/>
                        </a:rPr>
                        <a:t>التهيئة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+mj-cs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solidFill>
                            <a:srgbClr val="003300"/>
                          </a:solidFill>
                          <a:cs typeface="+mj-cs"/>
                        </a:rPr>
                        <a:t>اختبار تشخيصي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874562"/>
                  </a:ext>
                </a:extLst>
              </a:tr>
            </a:tbl>
          </a:graphicData>
        </a:graphic>
      </p:graphicFrame>
      <p:pic>
        <p:nvPicPr>
          <p:cNvPr id="8194" name="Picture 2" descr="5 Business Basics for Data Scientists | 365 Data Science">
            <a:extLst>
              <a:ext uri="{FF2B5EF4-FFF2-40B4-BE49-F238E27FC236}">
                <a16:creationId xmlns:a16="http://schemas.microsoft.com/office/drawing/2014/main" id="{1395F55E-0220-3CA7-BD54-968788321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067" y="5293412"/>
            <a:ext cx="1617110" cy="153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FA3735C-B337-8420-5D9F-28839B579CE4}"/>
              </a:ext>
            </a:extLst>
          </p:cNvPr>
          <p:cNvSpPr txBox="1"/>
          <p:nvPr/>
        </p:nvSpPr>
        <p:spPr>
          <a:xfrm>
            <a:off x="10207888" y="1824773"/>
            <a:ext cx="1816356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الأهداف:</a:t>
            </a: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  <a:p>
            <a:pPr algn="ctr"/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ED1DC4-B443-2736-CFC2-ACCD3F1F731C}"/>
              </a:ext>
            </a:extLst>
          </p:cNvPr>
          <p:cNvSpPr txBox="1"/>
          <p:nvPr/>
        </p:nvSpPr>
        <p:spPr>
          <a:xfrm>
            <a:off x="10192989" y="2101772"/>
            <a:ext cx="1851804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أستعمل المتتابعات والمتسلسلات الحسابية والهندسية.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أجد مفكوك القوى باستعمال نظرية ذات الحدّين.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أبرهن جملاً رياضية باستعمال الاستقراء الرياضي.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0D43437-33EC-5224-57BF-80C50D9E8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039" y="679828"/>
            <a:ext cx="5434172" cy="20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4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31ECDFD-6653-B527-EDB9-597CD0B150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1773B2-2E48-49E1-D582-9DCEC5A4DF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0147"/>
            <a:ext cx="1787933" cy="162196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8E4AB7C-95CA-8B26-255F-5036EB4158BC}"/>
              </a:ext>
            </a:extLst>
          </p:cNvPr>
          <p:cNvSpPr txBox="1"/>
          <p:nvPr/>
        </p:nvSpPr>
        <p:spPr>
          <a:xfrm>
            <a:off x="1695236" y="6110031"/>
            <a:ext cx="17033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cs typeface="Akhbar MT" pitchFamily="2" charset="-78"/>
              </a:rPr>
              <a:t>تم بحمد الله</a:t>
            </a:r>
          </a:p>
        </p:txBody>
      </p:sp>
      <p:pic>
        <p:nvPicPr>
          <p:cNvPr id="1026" name="Picture 2" descr="حكم باللغة الانجليزية عن النجاح , بالارادة و التصميم ستنجح - فنجان قهوة">
            <a:extLst>
              <a:ext uri="{FF2B5EF4-FFF2-40B4-BE49-F238E27FC236}">
                <a16:creationId xmlns:a16="http://schemas.microsoft.com/office/drawing/2014/main" id="{D53E23FA-C5BD-C43B-F319-A45549970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"/>
          <a:stretch/>
        </p:blipFill>
        <p:spPr bwMode="auto">
          <a:xfrm>
            <a:off x="3080645" y="481837"/>
            <a:ext cx="6030710" cy="54524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003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TM03457444[[fn=الأساس]]</Template>
  <TotalTime>772</TotalTime>
  <Words>226</Words>
  <Application>Microsoft Office PowerPoint</Application>
  <PresentationFormat>شاشة عريضة</PresentationFormat>
  <Paragraphs>119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Akhbar MT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حسبي ربي وكفى</dc:creator>
  <cp:lastModifiedBy>حسبي ربي وكفى</cp:lastModifiedBy>
  <cp:revision>16</cp:revision>
  <dcterms:created xsi:type="dcterms:W3CDTF">2022-12-03T20:29:15Z</dcterms:created>
  <dcterms:modified xsi:type="dcterms:W3CDTF">2024-01-13T11:03:25Z</dcterms:modified>
</cp:coreProperties>
</file>