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90" r:id="rId2"/>
    <p:sldId id="258" r:id="rId3"/>
    <p:sldId id="259" r:id="rId4"/>
    <p:sldId id="266" r:id="rId5"/>
    <p:sldId id="268" r:id="rId6"/>
    <p:sldId id="448" r:id="rId7"/>
    <p:sldId id="470" r:id="rId8"/>
    <p:sldId id="471" r:id="rId9"/>
    <p:sldId id="410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264" r:id="rId24"/>
    <p:sldId id="275" r:id="rId25"/>
    <p:sldId id="274" r:id="rId26"/>
    <p:sldId id="273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EA1"/>
    <a:srgbClr val="BC5CAC"/>
    <a:srgbClr val="8B2481"/>
    <a:srgbClr val="0B76A0"/>
    <a:srgbClr val="80C687"/>
    <a:srgbClr val="78206E"/>
    <a:srgbClr val="3579BD"/>
    <a:srgbClr val="58B461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14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7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28506-2744-8E28-2407-4B6123F3A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84BDAEA-B02B-24A8-97F0-AE5C73889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4DA5756-9124-BFB6-54F5-FD69A2BDD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37374D-C494-3426-7916-DE863560F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750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D6792-D427-5EA6-842F-59562F2D3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EBF2CE-CDB6-8272-99FA-57D4C2287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5B38DCC-81F1-7380-4EB2-05E49F863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3B02418-4273-7C97-41D4-A36B64622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6899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4E6CB-6EF0-4BC1-3E16-EDD2285FA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9D79BDF-0280-99DF-407C-6A67BB740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F814CB-F25A-27DA-6955-C92372913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3CA87C9-D110-5B33-4CAD-A163622DB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16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45422-3AEA-1A7E-CC42-D48E920B9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7D0F40D-14CB-1043-049C-5AB1D7B5D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34A2E88-8E1B-1DA7-D602-735354205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9D0D982-A6FA-F4EC-3E3E-87FC71F2F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740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CCB60-B7B7-3053-DEEC-76438DF1D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84AFC5C-14A2-7A30-BDDC-89739F7A5D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C93563C-45D4-5065-655B-8468D7B99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42756A8-D21A-6691-43EF-019B36A4E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2420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626BE-1323-5368-F4D7-9BD0595A3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030A17D-FA21-A514-1051-EE89EED1D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2178829-40A1-6FBD-AF5D-3E892039A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CCB1D89-885F-CAF5-133A-AE9E46346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281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2100E-E8ED-8482-49B3-F4D5FA94E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2998A1A-354E-AE62-F381-5CEF56716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DD5B539-91A7-E4D9-3D56-4272605457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C881192-DA7E-5FA1-5F86-F9D32D6BA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2494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63C07-5C48-139A-0B9C-510159929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8A4FED0-379A-A286-A64F-E4EAAE8A2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8D9CFA5-526A-9051-6AD0-95E058812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0D7F311-2CEA-AF55-BC07-013DEB8D4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117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29649-B60E-7F55-1454-1781C81E4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8652970-1647-C534-0A30-F167C299D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47DBB79-F05F-D483-C89C-50C62A789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62E2630-F723-9177-97F2-D13A2E239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6819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5ACD1-EA3B-85A1-49CF-E6973A31A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1E5CBDC-1D7D-7950-B91F-CFDCCD62E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DB4C1FF-B1C9-3EE3-3157-D673E13C7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797CDD-F0C7-BE8F-97BB-F2BBB6903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067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C9750-0661-7AF4-A0F0-B1F27184E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C3A8903-B707-2C17-D6F6-8243B8EDAC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4A27609-46D1-6294-7CC6-62F174DFE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F26F0E3-546E-CA3F-4680-B200FF6BE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777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EB989-D1C0-85F9-A3F4-2D2E95B6B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82FE263-8937-1000-D3E4-F7CF423AF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1E4C04-4896-012E-82FC-E8E360737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68CA351-90A5-ED6B-66B6-583821784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7156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FAE4E-9DDB-5F3B-7EDD-F47260425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C13ACC4-595B-198E-7E9F-427ABC715E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E3707B2-E79C-B531-C064-30CA3B253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D8CE089-5425-86DD-7D71-E1A52F2A8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7680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050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407D3-E249-3408-2C9E-EB15FB702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548B78B-75BF-01DD-B15F-9AC747793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6119173-FE29-8601-7C72-E5143645F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3EB367-75D5-C51E-87F3-6F5931E36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31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D13DB-A3CB-4BDB-7105-823EB93DF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32AF667-17B1-2E26-0927-22FEAA54F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A80BF6B-520E-0183-CEF1-BDFD2A1EC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5EEEBD-8DE7-8CDB-DE65-9CF88D8A4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171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7FD85-9BC9-F27A-103C-321C087A7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1C60DE7-A319-79C1-E3F9-D37162526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15D54BB-8E86-7DE7-531A-9E013EE81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145F6A6-1A96-048D-BAFD-6E391EE12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559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37951-AA10-E8DE-FD66-8F154253E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9615128-BCCD-32DA-C6AA-390CD23EC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6728375-C78B-916F-F154-CFD2A45F1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D1D26D-9871-6A39-F276-4EEC44E9D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085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71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2.png"/><Relationship Id="rId5" Type="http://schemas.openxmlformats.org/officeDocument/2006/relationships/image" Target="../media/image3.jp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40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58371"/>
              </p:ext>
            </p:extLst>
          </p:nvPr>
        </p:nvGraphicFramePr>
        <p:xfrm>
          <a:off x="375211" y="389828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1446/11/10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الثانية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الدوال المثلثية العكسية</a:t>
                      </a:r>
                      <a:endParaRPr lang="ar-SA" sz="36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 rtl="1"/>
                      <a:endParaRPr lang="en-US" b="1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64C8A53-4755-5734-8B2A-0C221A71FED1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BC5C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A2559D-9E37-9876-EE4A-C18EA3C1EE0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7" name="رسم 6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989A38B7-FE5D-36ED-7779-F6CB4CFEE15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9851" y="2493158"/>
            <a:ext cx="4352925" cy="314325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C9CE60E-BDE3-B223-AC1E-D365EA767A5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6611" y="2393323"/>
            <a:ext cx="46672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57B42-2F0C-5870-AFD9-179E63BCC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EF221FB-B0F1-CEA8-9651-FCF05ED05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4681BFB-A207-03CF-1BEB-8F04E9AA17E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8F0B9CE-98D8-FA5E-20F1-955D8C08436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48B96DB-FB6A-9510-94AF-E25AD06F344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38D69CC-ABE1-0856-46CF-407887696C2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D08EBBF-95AA-41E7-A0C0-33425C332EC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7914B1C-1072-A1FD-0E21-BA4FD124538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0CA6F18-9AB8-5971-9E56-D3918254C54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2B4F8E2-1BDD-CDFA-01BF-F830B276609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D1DEF47-0B83-92F2-689C-4654385CA59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5DB3270-D910-F387-2A18-51CA190FEDB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87D3B1-1C49-34B1-4126-CCF1C64EF1E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37412-36D9-572B-4EDA-5703AC585BA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5A86BAC-9D74-58F6-0DD9-FD8E44A4BE0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34C93DB-A93E-2F64-7B12-8A7457BEECA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160DC29-76A3-6482-1126-53C2C0B98AD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E52D21A-D851-E331-0A07-1E47870D2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F592B4E-3DFC-FFBA-E38F-77F2FB344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943F31A-F95A-C757-9FE7-42542427DF6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AE82A7A-A689-45E1-DB2F-724248ED1E0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F7270BA-724B-841C-A4AE-9DD86576F269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9645B72-C29D-7B95-DB4A-01486AD64B5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E9473AB-AB9F-7B43-45F1-81BC4256F48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8B0A4B9-5B42-0928-E1F5-24C3A0E438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008334ED-FC64-38FD-9D2B-E71E35CBAFFD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DB6E2736-27EF-87D7-00FA-D3B6385F16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C37C7793-5EF4-EDFD-E25F-D30AB5EF6E7A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A90C425-A438-9883-0E52-F24D79C169E3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2427047A-F835-88D9-7A56-EF0D76979D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14764E4F-C09B-AE63-8070-2EB486F0FE8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AE68BBE-0623-1BFC-9F47-C9B8CF6F4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06D53B2-C3E6-A6D7-9B94-85CB2F4EA93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ECB595FF-880A-ECE8-6584-61F9474562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452"/>
          <a:stretch/>
        </p:blipFill>
        <p:spPr>
          <a:xfrm>
            <a:off x="2523953" y="1085897"/>
            <a:ext cx="6622191" cy="3253564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4DCB77A-D57F-73B6-A822-E60BC9FFB4C2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0266D28-A09F-B0C8-AF2D-0ECA47C50930}"/>
              </a:ext>
            </a:extLst>
          </p:cNvPr>
          <p:cNvSpPr txBox="1"/>
          <p:nvPr/>
        </p:nvSpPr>
        <p:spPr>
          <a:xfrm>
            <a:off x="9126223" y="398779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E588777D-D872-EDAF-4337-1109B012C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2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AE39D-7850-1CAA-D75C-2C9F93689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79258C6-4923-FAE5-0C7F-56CE0EB6F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D01B2EF-04B7-0894-B1A5-937E59F1A2A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30F8D69-BA01-77D3-2588-9502EA18BD4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DC8A15C-035D-22D0-6CB7-D20083492B6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9FCE49A-1A1F-469D-A5B0-3EC9495900A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CF275A4-6A92-1FA5-FB36-10A409CD591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1C0AC11-5324-CD99-ACC1-9A6BCD564CE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AA03301-8872-6DE9-9548-11621A515DE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CAC1B7-5CC3-0423-9D8B-6289B677C06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97010F6-E3F6-7345-1C15-F1E475ACC82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F051E0B-0D03-A69C-FCE4-2E898539F50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CA04F20B-FDC4-15AD-38D3-59E0B25CF7C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1BF9AA1-36A2-2675-ED91-67481148C74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5AB5818-4899-4306-33A0-4E2B8AC4EBF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9107164-29E9-0345-E192-DE7D41F442C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E5B030B-2559-0546-5BFF-79A9D24F8EE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8DBF6E2-7B2A-2F4D-55EC-16447B5C6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D847216-63C2-6149-AF47-91BEA646D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4CF30D6-A25B-8710-2E1D-6F3462FADE2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5FAEFC9-F42A-C1A5-8A61-B11A08DA6E1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A9A5E06-7737-8108-C55C-E8C9686D4092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59BB76B-F254-E3AA-1861-8DC7C9A825A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7CCECCF-BC43-A04B-B090-3F4E9E7C2D7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189D077-58B3-F082-23BB-D5AF37B97A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4390A30-4291-D5F1-4D58-9EDE3A707EDA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3AA34624-3629-32FF-0598-BE91236E83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BF48439-9D55-DAAA-6AE2-19D522CE3EA2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DE718A54-1845-9F1A-9DEB-0CFAC2BE9AE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4026AE12-A199-8E65-9C71-17B1FCFF15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33D5BFA8-CD5B-0384-2FBA-BF9868F50641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0AD14C69-1CE4-AF03-C71D-A729DED5E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76AB730-F1C6-BDEC-2CF2-258DD343E31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B7FD172B-FC9E-E8A3-5D53-612DAEF9EF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5774" y="1233140"/>
            <a:ext cx="5052433" cy="1988226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4455080-CEE5-D2BE-F968-60C3CB75CA4C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821A476-3F12-9387-97D8-E4B04E4424E3}"/>
              </a:ext>
            </a:extLst>
          </p:cNvPr>
          <p:cNvSpPr txBox="1"/>
          <p:nvPr/>
        </p:nvSpPr>
        <p:spPr>
          <a:xfrm>
            <a:off x="9126223" y="398779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6BAF2EB6-2DA2-1B33-DC2F-6F1CD775630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0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9284C-B789-94E0-1644-E130BA2DF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7C61C4E-AF06-F8D4-90CD-8CA3C0D1C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B8205CC-68D1-A93C-1797-B6C46943629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014A135-888C-2726-B3FC-A70A04053DC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F61EBF6-A5F7-B957-2D89-0F422CB361F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B9C82CF-6CA6-FE42-CA2F-5A86B97049E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0606CE5-7A8D-1605-E229-88EF4B80BB2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505041B-C4E3-ABBD-013D-06813A1E12A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60E8571-9080-D769-1F79-A520D8E224A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AF362AA-ED35-67DA-A554-D39C48CBE27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E2AEB7F-5F5A-4C52-3595-E6F10009462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E2CBF95-F21A-084B-8459-58961C403FA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D2EBE27-88B4-F672-289F-D583FD276E6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222536-D1D4-77A4-96D8-BC981A00B19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CF02A50-F8A7-1593-6913-A0EEE3AC074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1995351-7BAF-1B39-F49D-CDF69D3A70B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461897D-0FA7-2D6E-E6EB-B1B7E9D8DB3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EC7BA42-E579-2682-2C42-2FF4890AF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56186FB-CE12-E28E-2101-268563212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6ABD2FB-5541-0390-C8C7-4ECD313C42B5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896EEBA-F102-39B3-D312-8D9C9CAEEAF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5556F97-7628-3CDF-6F47-281509A7B2A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2C1C721-E143-DCE5-F4BA-293066F1A36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A10405A-4D82-3C07-4EE2-5DA58EEC89B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D28B3A1-D1AB-8E82-0ABA-F793D6A2AD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98669EC-8A5D-A7DF-2325-A8E3D5384D8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A866BB4-98AF-EF80-8C21-6BB67E5EF1C3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6477B8-5A25-DC70-F785-74591C0F9FE1}"/>
              </a:ext>
            </a:extLst>
          </p:cNvPr>
          <p:cNvSpPr txBox="1"/>
          <p:nvPr/>
        </p:nvSpPr>
        <p:spPr>
          <a:xfrm>
            <a:off x="9126223" y="3987794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92681F3-50FC-D9BD-E49B-ED025A9FA5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CD9B520-02E2-7B4C-DA08-1652F71334B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70" y="2640992"/>
            <a:ext cx="8763000" cy="10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B0957-9B66-CA0F-3CFE-73C52F968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1936196-C5FA-9180-2AC4-C626940F1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99D7D82-6F9B-D0D2-A582-45E620A210E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0E508C4-0B78-737C-5818-A0C6036BF45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17163ED-4C5F-12F1-FA12-48F029F5A3E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5DFC239-2821-C928-B509-6F79E0229AD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1824A98-E084-F19C-6D93-31131A516DC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936B4BD-9B0C-5E9A-9FE5-F2D3FE1861A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6138E0-AC62-93E4-3E0A-126F048138D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14DBAA4-E815-1F0D-89D5-DCDEE2EB82A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9EAE6F0-E3DD-9894-5039-23EF2BDB1F2D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199B2BF-FC90-ABDE-66EC-894DACCA5FA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71F689-2C9F-006B-B976-AB8E5D1647A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778A1C7-73DE-3E98-9D14-8BC3CEC9AF8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09D4EC1-5466-B862-ADE2-2B42097370D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4259B75-7924-8EAD-2DB5-79B0C551769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BEB2133-59F4-F1F2-82CB-A69B3D7BC3D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22DF961-E627-86C4-3087-A4810DF1C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4F36223-A4E9-EF5B-869D-B21F8E7A5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132347C-EEAC-4168-93C8-B1BB55BD1A1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2646B77-0C6A-3F74-C013-494BBF66595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5706708-435C-F82C-A113-FEF70CC3763D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4AA693D-CAA4-93E1-A891-23C9C195C08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AE0CAF1-1710-FF55-8AF4-1E22665D75E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4BAA99B-4301-AE6B-BE70-8153D14FB4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BAC2654-C1F1-116D-F2F8-D98F546FD67C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78EF39E-247D-1E7A-51C5-51A325DAC5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C657DAA-2FAC-1DF3-150E-5E6CADC13120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B0B4641C-7BF2-C56E-C77D-A1B05D61CB0F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E3A61792-CB66-10C4-A81D-528F6AA773FB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4A9832C7-BA61-5136-2BEC-59D9A89EA3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B8B3ACC8-61B2-ED86-9E64-1143A8D9941D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F7F59F2-58EB-1C06-8378-DF40E0B8B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0D102EB-31CC-3EFF-651D-94C0894620E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B268270-AD82-CBFC-7205-15A35949581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198"/>
          <a:stretch/>
        </p:blipFill>
        <p:spPr>
          <a:xfrm>
            <a:off x="191143" y="1179912"/>
            <a:ext cx="8827589" cy="1498862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92AD30B-2B24-A318-3EDC-FB027C43C6CD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D56C953-C57E-2DDA-1FAA-79ED81285266}"/>
              </a:ext>
            </a:extLst>
          </p:cNvPr>
          <p:cNvSpPr txBox="1"/>
          <p:nvPr/>
        </p:nvSpPr>
        <p:spPr>
          <a:xfrm>
            <a:off x="9126223" y="3987794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3C10877-AC9B-423D-FF28-F714B525C02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8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14D8D-C452-DB01-B865-C5FBA45DD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1A3C84F-0362-1C4D-EA28-5EAEF79C8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9914494-631B-44D3-1A8E-D9C9991F690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64FF409-51C3-0860-9C25-3129D65C988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77DB7A3-D6D9-2A83-0BEA-766743BC7AD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8D81B36-5F89-7CC8-8792-F79B0451402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5F20B40-0C77-A568-AFA4-02B6339DCE1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FF0E5E0-7539-CCA4-8A5E-BEE21B29AED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14060A5-0F97-4DD1-D9CB-20952AB5768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83DC038-E34C-01AE-DFB0-A8DC99ECFB6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8B2B4B5-2D72-94C7-1B6E-10E5AB7FF1A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AA68910-6C07-06A6-CD67-22F20AF9DD2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CAA5C3D-705D-F359-6288-EF83AC051ED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E394D06-1102-F1DF-0F72-D5E3525A9C2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92CC1D3-4726-B7A8-4854-97C57F23FD2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8C172F5-791E-A576-F72F-6B04592BCD2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08D84E2-BDB1-C001-202B-886284598C4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E1406EE-A8B9-C621-D79F-A024B0ACA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2B37AFA-D800-E357-E37E-B338E2216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C360F5E-65C0-1959-D95D-507552E0CF0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81AF96B-87C6-EF43-F517-AD5EFA7E033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4BF6C87-6EDB-FE4E-1132-6576BEB5E2C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E1D32A5-3527-54E8-EE85-872E16EBD37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B0F130D-C328-3694-9FED-21A4D101DB9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45301AB-10CC-A7FA-A091-212844E73F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8EB7993F-9516-39FC-356F-FAA8FED5E1F3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17AFE347-F474-B6CC-934D-9CF43C4DF2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25E59716-EE3E-94E3-82BC-04B3B7624616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DFC65392-E78E-218B-C6AC-E3F14FDB64D8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A6A3F3C8-65FB-6C5E-CCFE-572ACF5BF5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7BB2099-6674-5053-4352-349A3C23A549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225A6F06-AB8B-1D1E-851E-DAC26D762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4985D7-8CE3-ED84-0761-1BBC55554286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1AEE667-4351-310E-FA21-16ACABED89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548"/>
          <a:stretch/>
        </p:blipFill>
        <p:spPr>
          <a:xfrm>
            <a:off x="2378013" y="1311146"/>
            <a:ext cx="6903986" cy="271444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D294909-7247-6A59-302A-BAF09A2507CA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BC5EDFF-33B7-1D94-3FC8-5075873A1708}"/>
              </a:ext>
            </a:extLst>
          </p:cNvPr>
          <p:cNvSpPr txBox="1"/>
          <p:nvPr/>
        </p:nvSpPr>
        <p:spPr>
          <a:xfrm>
            <a:off x="9126223" y="3987794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E8BEE00-57F0-4F6F-4645-E297DE7AA2C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1D2DD-D7BD-051A-A1E7-4B800CEAB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8FC2C7A-2B3C-0CF0-6D2D-944E46E43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3CB251E2-F23E-E82C-A34A-E8F19369E75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BAA3F47-21A5-2140-40DA-4B3698B12CC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807C75B-57D7-35D0-9C1F-22560873C92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514DF69-A6EA-7C97-2183-193595EA72C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1346A7D-5E75-E28D-84D6-5CBB8DE7156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3511D4D-82AE-B143-0FD5-803557DD9F4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A78557D-E4BE-EEE6-0322-E011B14FC4B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9487457-786B-11CF-E284-01A84C5B9C0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49CC5E6-B45B-095F-3994-022D4413704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ECCC636-31B1-9149-A3DE-5F23778D8B7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B6224A8-3A1F-631E-CECB-B558E3405EA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950CEEA-9D49-E970-9DCC-7D172CFF7B5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34964DF-9B23-AF08-5F0E-823E473F916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5AE6346-D52D-897E-3760-1BE2E0993B4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A5482FB-E61A-09CB-D5F8-C0D36283793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2766236-7D05-6DEE-0D8C-FE866065F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BDCE481-F7BE-C71A-25BC-AA793272A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E8AD40E-1A72-8ED5-8447-5CD130F5DC7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6F497C3-3CDD-C8FA-C07B-5632945B101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78FE853-2B74-028F-14FB-2B193ECA62B3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A211C7F-FB30-A5BE-4754-A03E4B08BE4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4C51E70-C88E-C961-DAEB-81E144C2B43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444B18A-BC46-97F0-1A14-FE1DF56A61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A7734A90-3D32-91EE-25BF-B5A13E4A2CFD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12AE14AA-506F-3757-5767-1A69EE4A73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B3EF3435-2548-7142-CDC0-6C9A2F0EF297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BD3EB52A-D8A8-EB91-1524-7A5CFE591E4C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2748BE1-76F2-F10E-859A-94AA3F32DF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C107C371-CD1C-431F-D2B6-A0A50A97EB6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5F38D460-DCD7-5E97-5BE1-B61F83183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E146FF0-91FB-BD8A-0B58-DA3C353B294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63902E-0E7E-D494-6E03-79A2A443F81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1492" y="1205917"/>
            <a:ext cx="6435641" cy="1640914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74FF2C2-37DC-1BC8-7A3D-2F908BCD1C23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D762BD7-946A-0CB2-4D23-D48ABFDC288A}"/>
              </a:ext>
            </a:extLst>
          </p:cNvPr>
          <p:cNvSpPr txBox="1"/>
          <p:nvPr/>
        </p:nvSpPr>
        <p:spPr>
          <a:xfrm>
            <a:off x="9126223" y="3987794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040B331F-B5F4-7D02-12F7-587109E8424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9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6B3C4-6EFC-D28C-2617-C7013D6F0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7FED9AC-16A4-8CD1-4275-70BFBD12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09F7091-6F3D-6967-B0C9-2511245C596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F61163-846A-6F61-ADB5-7BD91A1DC5C0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BD36488-96D7-876A-9B24-49B6A74336C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7DABA1C-B40C-D8A9-ED1E-BD96A5399EA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8B2B24E-E48A-0EB2-8D8F-0D5CEF01706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13F6B98-ED52-0309-2F32-A984082FF6C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43C4B68-B77A-6784-50D8-E82AB1D54F5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D5F8AFA-CA50-7A14-5BEF-197B79B1E83E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2E6A3A4-9BAB-C83A-7328-D3FA2218CCE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8183A5E-4298-2C2B-BB5A-779647822F9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6CD5ED5-2A6A-D29B-E2B7-8A7B51D02B1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29DE6BF-7B37-4377-26C9-37D081BA17E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050C12D-6D1E-0EEF-BA7F-9F2EE5213F1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FED012-1C5E-D0B7-9D96-38D4A710C54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ACB65F1-258C-73CD-AD93-3568F1CC6E9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BB53DAA-5D8C-F328-9757-FA0AA2678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BB849CE-FDFC-49C9-3685-E18F9CF01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0A3DEDD-8B04-A94E-6FD8-58A1425FA42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476D1DB-CCEA-3BC5-3984-101F41D6DDB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BAD358D-091F-D05F-0EAD-BCF0948EAFB5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7F8A1EF-7BFE-2DA2-7C34-8B32A16C36E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C3EAC82-745C-6D70-2E86-A1781D088A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53CBEB0-492E-DB3F-594B-1ED301C24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B6C62C5-EBC8-2034-86AD-B0456205E31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DC02FD6-61C2-99FC-A70B-FD72E89CBC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95" y="1972577"/>
            <a:ext cx="8518373" cy="2233962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10179E2-40F4-BFA3-8499-EE619F84CED2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CBF44B1-13CA-BD63-62A2-12686A16B05D}"/>
              </a:ext>
            </a:extLst>
          </p:cNvPr>
          <p:cNvSpPr txBox="1"/>
          <p:nvPr/>
        </p:nvSpPr>
        <p:spPr>
          <a:xfrm>
            <a:off x="9126223" y="3987794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761FC584-B049-7FCD-EE6E-3B67D603117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3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66AE4-8975-186E-CBE4-8687A3397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109B313-F608-4B9A-3D4D-F37C62B71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2313417-FCF2-85C3-BACD-BE71AA2EF47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0FADA1E-1534-0284-FE9C-8188A8FE96F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A86D91B-8FDF-44F6-2CC2-7AB68FC8C28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71E099A-9D75-DBCC-BEFB-0A2A25854C7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4C57014-4F3C-BC9B-9468-185F804F21F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7F9D786-D14C-8E4F-C070-EC94A7E6379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5A97342-D4B0-BE88-7D8E-CD16A23FCDE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58F88DE-2D7C-3C9A-EA9A-C2FAE85900C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101121A-FFD3-8670-594A-F138B28835C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4D0DD6E-046A-6E53-FA34-D86C2F0453F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2163FF4-2C6E-BDDE-BA5D-F2650B425A5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F7C7E4E-A757-8189-EB91-CC24F3E597D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56C1F39-4F1C-F756-D498-1821CE7DF4D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4154A5E-9F63-1FA2-458D-23D70867C70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C5757B5-C356-5EA9-DA51-AB46BCAE841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7895F23-6FB7-FB2A-846C-5C1F8C4AE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55CF376-016D-A303-BE5E-832CA6801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4240923-256E-1E5F-6A33-7665C3D8A18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89D3EC5-79FE-F058-C779-B06D9C6687B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803C14C-678D-0292-33FD-0CFEE7774252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53D6A19-AF86-7B91-1CE9-E7BDC3B01DDE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F99B2C7-6127-2065-BE89-4DE8462931A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6B5EB40-9A43-2242-2A9B-E589CC1808D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AF939C3-A255-E89F-899B-A1DB73A8AEB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FEB9F1E7-BDD3-40C5-96D4-0B4F50BE9A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988C352-D37B-3CF7-C231-AC419E832D01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65C9F3E-979B-86C7-FAF2-0F78B808936E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AD1D933-DC28-96E0-F84E-FA9409C19BFB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36A828DA-FF0B-9FDD-2A14-60B3736C4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D610E6F6-5B50-530C-DCA1-1E2E9D563354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AD211B11-DFCA-E541-F07D-609E7389A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A221F82-953A-5AD9-96C1-AB24BF79F2A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0924E4A-62C7-421E-DA91-99D25E8F48F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567"/>
          <a:stretch/>
        </p:blipFill>
        <p:spPr>
          <a:xfrm>
            <a:off x="1146421" y="1193537"/>
            <a:ext cx="7863777" cy="179595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1921FDC-0B87-1BA7-BF9B-42DA0DDD5C99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F1D59CF-7D7D-7BF5-F294-BAEA9E0D36F5}"/>
              </a:ext>
            </a:extLst>
          </p:cNvPr>
          <p:cNvSpPr txBox="1"/>
          <p:nvPr/>
        </p:nvSpPr>
        <p:spPr>
          <a:xfrm>
            <a:off x="9126223" y="3987794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CF92984-DFD0-ACA6-65AD-4B222FFF1B9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90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3BCC3-3A52-602E-12A7-68B9364C9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19F825D-1368-E1F9-A046-B853D80C0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0F3FDE1-7541-2636-074F-807874B338F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32CCAF9-7D07-2E7C-BA36-D4861961E48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221DDC8-913B-734A-406C-86E34675299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409C4FC-6699-3C21-8B09-48404CB802C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388C48E-5CEE-58A5-93F6-B7E0F26CD8D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564640A-AC68-8CD6-1A4E-EE434A83750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5F1A882-2CB1-596C-CF36-4A7B62B2893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83A447-E062-1530-0139-162E93C0E7B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1D39356-DF3D-8179-30E3-A24C2286430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0E37E99-5820-E99C-BCA7-0A57828190A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0934C6-F5B3-73ED-6E2A-C717845B0B8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C907E94-B26A-4587-03CE-7645AD8A120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92462D8-F9BC-9CED-EAE4-F4E15AF5A05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1F15F1-A577-0A1C-5B98-0CDB6FB3C63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82FF815-E174-123E-0C3B-C8121A7C3B5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2F133AC-C81C-AB18-C057-3D9361699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552ED5A-B110-93F7-ED81-1C8827A24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8CFD712-B809-310C-0ED4-50EA4463045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0249E49-B45E-C685-9F61-E6F186EEAF1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6917A4C-A5CD-5261-1A6D-22D4DA7BA867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9E868BC-2B0A-7F81-1B55-96F54C832B1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F0C3E27-012A-0A05-638A-3C672996528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E5F2AED-A35D-D704-94FF-5324AE353E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D35A3BF9-12E7-4E59-AA50-9AD36033D4BB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7511DA62-ACFF-EC17-BDD2-D75075A1C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B4682BE5-51C6-CB55-1F73-8DF57AEEF5F0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E4F407E-4830-5104-C6AB-4811089DD681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404F39EF-2C0C-3DD4-B7FB-745A22B3DC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875B260-36A2-A70C-CD8E-ACB3BE3967E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2C723062-4710-46D3-2327-A56BCE1A6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DF215AC-49D6-6607-9C23-5253C5CBCF1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D0F7FF7-6A6B-6247-7878-E6E62CEFF9A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477" y="1227837"/>
            <a:ext cx="8375784" cy="135273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30BCB34-7E82-A45A-F273-B9A85CCB221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907" y="2555063"/>
            <a:ext cx="8352814" cy="1352739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0CB434E-9095-003B-024A-EE8C009D9C53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269B5D8-8982-97BD-9E16-59914C51B675}"/>
              </a:ext>
            </a:extLst>
          </p:cNvPr>
          <p:cNvSpPr txBox="1"/>
          <p:nvPr/>
        </p:nvSpPr>
        <p:spPr>
          <a:xfrm>
            <a:off x="9126223" y="3987794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57AD0A45-C72F-E750-D084-170ECA0E3C2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0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0F4ED-3993-1F3C-C1CB-CF5EE8780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A62BA7B-338B-951C-9A76-B85807B31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C5E54D1-9B99-3058-674F-CED0390A757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4DB0C4F-681B-59FD-60B3-C5ACAC0D0EC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4ABD23B-D073-6EF0-01BF-843A42F4195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F6BFE77-EA89-26F5-ED63-4C7A0FD61DE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4705A76-1DF5-3E44-E446-E16ECF14D05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AECEF4D-7EF5-B97C-C56E-27B81A7A83A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BF2F39F-E5A0-00BF-B55F-B5833E44BD9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E312C7-8D9D-FE6E-11E1-0473AC15A1F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01D96D6-3716-8A7B-F874-B0FFDE7B1EE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1CBAD81-3FC7-EC1C-E773-88FD34B8C5F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DEDAA92-43FD-B1BD-08DB-51422D7D22E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996E2C2-BCF8-EA0B-6087-1EE4B505D58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1784A88-4857-F5A1-1C37-8BB77837C35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8FBC6D3-63C3-4CB6-9122-1A65048FA05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79C2F07-E80D-45CE-4C0F-BB9D8061F48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597745E-9927-69EF-BF96-93BE5841A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DBDFC03-BA1D-A743-A74C-B36B7B616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DD27DC0-DC70-D2DE-66EE-30CBF105B46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38D9FA5-19CB-1210-7ECB-DE3EB85F9B1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9EEBBAC-34F1-F319-9168-0B16CD8178C2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8BAE293-DD59-3F77-CD58-DE4EBAA106C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404C4E9-0E35-BDE7-B5AD-6BA5466CB98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D728B59-8CB0-A449-DCC8-7862FB2FE8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0A25D75B-9559-72BC-863F-04B7CE1E0B37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739988C1-BAE8-E861-9789-A57F69D0D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F62E03E5-342B-0BC2-7807-5338BF0729F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F26C2C7-FD94-0EFF-8E7F-B26C37F0BB6D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1A3E495-3683-88E8-CD69-9277C51E79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B7E88B06-426C-5B5C-2568-AA4037FD684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D9CF5315-3F95-20FA-1FA9-640FBFD3D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ED3F8B7-0955-4988-7AB7-4E3AE7F6A77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DDD220A-940D-D3F5-BDEC-FAFA22C3B7A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27202" y="1190449"/>
            <a:ext cx="7090497" cy="1912044"/>
          </a:xfrm>
          <a:custGeom>
            <a:avLst/>
            <a:gdLst>
              <a:gd name="connsiteX0" fmla="*/ 0 w 7090497"/>
              <a:gd name="connsiteY0" fmla="*/ 0 h 1912044"/>
              <a:gd name="connsiteX1" fmla="*/ 7090497 w 7090497"/>
              <a:gd name="connsiteY1" fmla="*/ 0 h 1912044"/>
              <a:gd name="connsiteX2" fmla="*/ 7090497 w 7090497"/>
              <a:gd name="connsiteY2" fmla="*/ 1912044 h 1912044"/>
              <a:gd name="connsiteX3" fmla="*/ 0 w 7090497"/>
              <a:gd name="connsiteY3" fmla="*/ 1912044 h 1912044"/>
              <a:gd name="connsiteX4" fmla="*/ 0 w 7090497"/>
              <a:gd name="connsiteY4" fmla="*/ 1523922 h 1912044"/>
              <a:gd name="connsiteX5" fmla="*/ 1420662 w 7090497"/>
              <a:gd name="connsiteY5" fmla="*/ 1523922 h 1912044"/>
              <a:gd name="connsiteX6" fmla="*/ 1420662 w 7090497"/>
              <a:gd name="connsiteY6" fmla="*/ 896696 h 1912044"/>
              <a:gd name="connsiteX7" fmla="*/ 0 w 7090497"/>
              <a:gd name="connsiteY7" fmla="*/ 896696 h 19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0497" h="1912044">
                <a:moveTo>
                  <a:pt x="0" y="0"/>
                </a:moveTo>
                <a:lnTo>
                  <a:pt x="7090497" y="0"/>
                </a:lnTo>
                <a:lnTo>
                  <a:pt x="7090497" y="1912044"/>
                </a:lnTo>
                <a:lnTo>
                  <a:pt x="0" y="1912044"/>
                </a:lnTo>
                <a:lnTo>
                  <a:pt x="0" y="1523922"/>
                </a:lnTo>
                <a:lnTo>
                  <a:pt x="1420662" y="1523922"/>
                </a:lnTo>
                <a:lnTo>
                  <a:pt x="1420662" y="896696"/>
                </a:lnTo>
                <a:lnTo>
                  <a:pt x="0" y="896696"/>
                </a:lnTo>
                <a:close/>
              </a:path>
            </a:pathLst>
          </a:cu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5EA7A08-AB4F-79BE-6A56-62305E69A045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0B21A50-3E23-BC58-A1FC-8DF98DECDE09}"/>
              </a:ext>
            </a:extLst>
          </p:cNvPr>
          <p:cNvSpPr txBox="1"/>
          <p:nvPr/>
        </p:nvSpPr>
        <p:spPr>
          <a:xfrm>
            <a:off x="9126223" y="3987794"/>
            <a:ext cx="2280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5F54E1F-6A58-F660-4F2F-DE173A674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3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44233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1446/11/10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الثانية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الدوال المثلثية العكسية</a:t>
                      </a:r>
                      <a:endParaRPr lang="ar-SA" sz="36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4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A92E8F-F048-C5C5-E9F8-9E6887402B9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8CE6737-11CC-CB64-C9A4-D7A5184E0BB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177" y="2265655"/>
            <a:ext cx="9623025" cy="10784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F3EC9698-0D76-C5B5-9E89-C47434B473D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930" y="2905557"/>
            <a:ext cx="4199854" cy="143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B29D-8478-AF1D-1ED6-C98BBAF67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B97BEF5-0BF0-D8AE-BEF7-A5EC3CC37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7274143-239F-2DA0-7421-9C208AD6860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8974CAB-DC8F-8350-340D-AC12CF654A3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103AF7D-8BE1-15C0-A8E8-952EE568269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E4B9688-AC57-B05B-3CF1-40F271B1B61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D0BF915-5C56-4D93-B3BF-835C81D449F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210A2F9-C69B-14E3-E8A8-29EF23E3958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5AC6307-D0BE-1CE4-9841-4C90C833C96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8A77318-8883-18E9-D05C-04408E842E6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4DE886E-8702-EF4A-A826-8A003DE2A84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6D934B-CE3F-CDC5-E335-89F56CB940A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1115BC8-5F8C-E174-82F9-BE628102428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F767007-A41F-5850-EEE4-EE7E428B95C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17D392B-82DD-F435-7170-52320791FE4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E6C6196-1094-4CBF-AE83-1920A04F3F5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8BE484B-ECB8-A2BC-EF0A-B8685A23AFE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39F865F-608C-4155-F62C-C9A2CEAC5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EDB4DA3-120C-6994-F53E-465C376E5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60CA37D-C93B-4439-8778-045A00966A2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CB60BB1-E0A5-3D46-1AFE-0DCDE2D6DDB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1A06712-A416-BD2D-1B26-D90685573236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22EECD2-3CA2-5ABB-5111-D68344AC214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D48EDF9-1B29-D436-5B2C-B9A34ED0DBA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C892C1F-0E98-5E34-5928-308FF2FEC8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B0E78B2-27CD-CEEE-E75F-0946B26EF9E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C922E0D-C8A5-10A3-60BC-22A3B0A58E85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BBC7B7D-8581-308A-FE31-CC3236093418}"/>
              </a:ext>
            </a:extLst>
          </p:cNvPr>
          <p:cNvSpPr txBox="1"/>
          <p:nvPr/>
        </p:nvSpPr>
        <p:spPr>
          <a:xfrm>
            <a:off x="9126223" y="398779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المثلثية العكسية.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7965B3A-162E-C338-8953-1E487A03874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C3438FD-360B-F975-38E7-6A4F8231A43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41" y="2179917"/>
            <a:ext cx="8523049" cy="17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6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49FA6-3AA0-0428-1828-DCBDE6DB0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4A606E8-A440-6FAD-5C16-332AC7591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16B681B-8F19-2D2E-4DD0-1BF75C2A73A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3683491-3653-8FA6-469A-C7E82014FB5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D7B0DF7-3112-BF34-9147-A82ED0F385C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8BA66A8-2F2E-1A25-AD32-9D02FF2D695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C60CED1-9689-0724-CE71-025A0BC7518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7F145CA-C73C-7F29-2EBF-B34F046FD8A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81E5ED9-1F64-D468-4532-FEB55E01594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DA26FFD-B111-6A87-3B80-CF0CA98380E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FB68E72-2939-3D87-6109-771F3EE71A0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7F1090C-B781-DB48-B52D-37B43382B56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9D50302-3B70-FD54-B33B-89463F53223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F008A44-2A13-E1EE-039D-2432465D82D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613B5E2-27D9-3B42-F379-F6BEEE5EF75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51F2BA-8C6C-73FE-D733-1737B86E453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D8AC6A4-6CB9-538F-1F47-E04ABAF02FA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91E921B-32CB-288D-70B8-47D8E224A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EB1801F-A600-9D45-1549-F0005058B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3332146-E103-A00D-82DF-E83B54C9BFD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A22E8D-A3E8-68F2-D870-F9BE55E0668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4C0AC5A-28B1-F8E5-4072-48A82C635B0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A618BED-D9ED-CC40-2F12-5DFD610CBC1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1F9BEE2-74E4-35CE-0FF5-363737EEEC6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034DFC8-A585-F7AD-B926-F5489CEB21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8A7FDEA9-85AA-2B1B-5400-1C67392C71B6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0F61C4C3-8D53-3241-9833-0014991B05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3FF35BA-3856-B853-C41F-3C681F3EB965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EF75075-506C-E1BC-EDC5-BC05AA42C4E7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19B7452B-C566-19D8-AE33-502D6707A99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0EC254E3-C5A7-175B-0BEB-C9FDFDD6E9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97E734F9-EB76-C3B0-A354-6BC9A191C614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630F2E49-0DF0-8C5F-E2B8-0F75DC517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12B85D4-058F-4458-1D39-688D004DD63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1EA3FF-1B86-E6DC-CB87-652D3DDE27A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227"/>
          <a:stretch/>
        </p:blipFill>
        <p:spPr>
          <a:xfrm>
            <a:off x="354195" y="1201891"/>
            <a:ext cx="8710386" cy="194128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E0D3123-8DDB-2B8D-CAE7-3C7B92894601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38F8824-27C9-BC7C-EA2F-10D0A7A68D37}"/>
              </a:ext>
            </a:extLst>
          </p:cNvPr>
          <p:cNvSpPr txBox="1"/>
          <p:nvPr/>
        </p:nvSpPr>
        <p:spPr>
          <a:xfrm>
            <a:off x="9126223" y="398779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المثلثية العكسية.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1CFEBB65-DC0F-704F-E901-EFC039E79EC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3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285FE-654C-D722-6ACB-E5D0E2B97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1F34DC8-7A90-5CBF-2EB5-FC6EC3B61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57C0AF0-DDCA-B5CD-178E-CE5BADB8B79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7697A04-5A8A-AD01-9AE8-1F24214F229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55A534B-63D4-8884-441F-E52AAB32C12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3C8EDDE-0354-F6FD-2547-FC58C5EE3E6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82435C1-3CD0-B382-C50D-A5526CAA474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ED69155-6C95-2A22-6248-DBA3CF7D16D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E1E648D-BC9D-F639-B98A-39B8B044D24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3238E5-2A8C-1700-4875-162596E0E1D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1F30551-E6F8-8366-369A-062820DE6175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409324B-F7DE-EC9F-1E6B-D3DAF343AC4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3FF687-2890-777A-84F0-1B5DBE66454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0B8BB6B-A535-E1BF-5241-D57F42E646B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5AEF377-2CEA-7BEE-A119-2734ED01898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830B940-1C81-382B-2A48-D0B205955FA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DD95733-EAD8-4C20-7063-70EEF8E0DD8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80FB489-1E59-62E0-FA47-DEB962AB3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94CA1C9-E8B8-332D-6E4D-1E1BA5FAA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C2ED50D-4774-3E22-30A2-401E73D7EF1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A67CE45-2104-A142-0226-C604A6DFF2A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6E0CA5F-1B58-147C-ACAD-EBFE2E364F55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DE6E1EC-AF26-9567-D5B4-E9CF0A9E8DA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5995975-DF66-2DDB-734E-EF225E86068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219ED89-6860-C221-E7F9-3C031700C1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BC379123-15D2-D22C-BC1E-96EF0FD1C415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3302D8E3-8E64-720D-774C-D8B667C045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027746D2-1A94-B53D-64FA-664AC6ADF8A8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48F6F4CD-3218-F714-E378-2AF4B6C445BD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3A329856-39BD-A262-FDA4-9590FC0C37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0F0565A-E144-97F5-A0FC-891585D4D39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FA23C39D-AF8E-D103-D0AF-B919F7183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7A4D02F-831D-D481-4758-79941CAFAA3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FC95455-7405-847E-DC4B-42D99F716B1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208" y="1101307"/>
            <a:ext cx="8373307" cy="294322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0364F20-43AC-E007-34C7-32E59DCC1BC8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5B80BF4-6AD0-9AAD-648B-DDD71C600967}"/>
              </a:ext>
            </a:extLst>
          </p:cNvPr>
          <p:cNvSpPr txBox="1"/>
          <p:nvPr/>
        </p:nvSpPr>
        <p:spPr>
          <a:xfrm>
            <a:off x="9126223" y="398779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المثلثية العكسية.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9230A5E-605C-1A56-456A-3810F5AC292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10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47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67BA20F-A7DD-2647-8E4C-064A89C12FD2}"/>
              </a:ext>
            </a:extLst>
          </p:cNvPr>
          <p:cNvGrpSpPr/>
          <p:nvPr/>
        </p:nvGrpSpPr>
        <p:grpSpPr>
          <a:xfrm>
            <a:off x="-227589" y="5609268"/>
            <a:ext cx="3647049" cy="835239"/>
            <a:chOff x="8481060" y="5458558"/>
            <a:chExt cx="3647049" cy="835239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A7A8A07-F279-69FA-4E6D-C38D3B1FF3FF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7" name="Picture 16">
                <a:extLst>
                  <a:ext uri="{FF2B5EF4-FFF2-40B4-BE49-F238E27FC236}">
                    <a16:creationId xmlns:a16="http://schemas.microsoft.com/office/drawing/2014/main" id="{94B221DF-50BF-75AA-2516-54C511F6B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5ACA44AC-AE97-4E2B-E692-4A8D36D95EC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899D7132-9FDA-23D2-AD42-DF79618C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F2F3A5D-5EFF-068A-097A-FB5896DF5A8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ECE36AB-3870-3D47-7870-33F15971C954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F2636D0-7421-3F5C-86FD-772CE9DCAE8F}"/>
              </a:ext>
            </a:extLst>
          </p:cNvPr>
          <p:cNvSpPr txBox="1"/>
          <p:nvPr/>
        </p:nvSpPr>
        <p:spPr>
          <a:xfrm>
            <a:off x="9126223" y="3987794"/>
            <a:ext cx="22800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المثلثية العكسية.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5442843-60DE-B4D8-4363-C6B017D605D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79F4780-446E-4658-5809-2F375F84745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13" y="1236402"/>
            <a:ext cx="8316486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DC62E6C-2142-6C54-4E44-BC9A9A92978D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74B9080-CEC1-3208-745B-C84444B525C6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333EA92-3E6D-6945-64E2-5F231754ECAB}"/>
              </a:ext>
            </a:extLst>
          </p:cNvPr>
          <p:cNvSpPr txBox="1"/>
          <p:nvPr/>
        </p:nvSpPr>
        <p:spPr>
          <a:xfrm>
            <a:off x="9126223" y="3987794"/>
            <a:ext cx="22800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المثلثية العكسية.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34EA6D9-1B9E-86B8-9D1E-4D1ABA6A982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C1DAE15-4F21-DDF4-B37A-9BBDA87CD3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011" y="1197708"/>
            <a:ext cx="843857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D42A3D3-7F95-8449-00CD-568126D3536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5C69710-834F-CC97-AAC5-E69201032AA6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9374D5E-D82D-4133-27B8-67A964478371}"/>
              </a:ext>
            </a:extLst>
          </p:cNvPr>
          <p:cNvSpPr txBox="1"/>
          <p:nvPr/>
        </p:nvSpPr>
        <p:spPr>
          <a:xfrm>
            <a:off x="9126223" y="3987794"/>
            <a:ext cx="22800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المثلثية العكسية.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03F5A509-3BA8-938B-A128-0BE11F6157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1143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014C4DE-AB4C-7570-85AC-7C5D895209F6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9A9FDD-F0E8-02C3-E42F-718B5E740073}"/>
              </a:ext>
            </a:extLst>
          </p:cNvPr>
          <p:cNvSpPr txBox="1"/>
          <p:nvPr/>
        </p:nvSpPr>
        <p:spPr>
          <a:xfrm>
            <a:off x="9126223" y="3987794"/>
            <a:ext cx="22800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المثلثية العكسية.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BAC3331-DE10-BDD2-35AD-11CC2E09A5F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  <p:pic>
        <p:nvPicPr>
          <p:cNvPr id="34" name="Picture 2" descr="تم بحمد الله">
            <a:extLst>
              <a:ext uri="{FF2B5EF4-FFF2-40B4-BE49-F238E27FC236}">
                <a16:creationId xmlns:a16="http://schemas.microsoft.com/office/drawing/2014/main" id="{F9A4ABEF-0A90-361D-F443-315E65F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86" y="631825"/>
            <a:ext cx="3266769" cy="32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0E7B3E4-4DC4-9FBD-3F33-33745627407E}"/>
              </a:ext>
            </a:extLst>
          </p:cNvPr>
          <p:cNvSpPr txBox="1"/>
          <p:nvPr/>
        </p:nvSpPr>
        <p:spPr>
          <a:xfrm>
            <a:off x="1128099" y="3845100"/>
            <a:ext cx="74390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A95EA1"/>
                </a:solidFill>
                <a:cs typeface="AdvertisingMedium" pitchFamily="2" charset="-78"/>
              </a:rPr>
              <a:t>ها قد مضت الأيام متوالية سريعة حصدنا خلال ساعاتها أجمل المعارف وقطفنا في أيامها أنفع العلوم مضت الأيام لتبقى لنا منها ذكرى تملأ قلوبنا أنسا وبهجة كلما مرت بخيالنا.</a:t>
            </a:r>
          </a:p>
        </p:txBody>
      </p:sp>
    </p:spTree>
    <p:extLst>
      <p:ext uri="{BB962C8B-B14F-4D97-AF65-F5344CB8AC3E}">
        <p14:creationId xmlns:p14="http://schemas.microsoft.com/office/powerpoint/2010/main" val="24236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34899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086108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57890">
                  <a:extLst>
                    <a:ext uri="{9D8B030D-6E8A-4147-A177-3AD203B41FA5}">
                      <a16:colId xmlns:a16="http://schemas.microsoft.com/office/drawing/2014/main" val="4133365943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1446/11/10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الثانية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AGA Aladdin Regular" pitchFamily="2" charset="-78"/>
                        </a:rPr>
                        <a:t>الدوال المثلثية العكسية</a:t>
                      </a:r>
                      <a:endParaRPr lang="ar-SA" sz="4000" dirty="0">
                        <a:solidFill>
                          <a:schemeClr val="accent4">
                            <a:lumMod val="75000"/>
                          </a:schemeClr>
                        </a:solidFill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889F06C-09C0-ECC1-46AF-5A4E4BBA86FA}"/>
              </a:ext>
            </a:extLst>
          </p:cNvPr>
          <p:cNvSpPr txBox="1"/>
          <p:nvPr/>
        </p:nvSpPr>
        <p:spPr>
          <a:xfrm>
            <a:off x="383362" y="1802218"/>
            <a:ext cx="647587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المثلثية العكسية.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AEAB650-FB74-3606-1AA1-91E0532E80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89566" y="1345838"/>
            <a:ext cx="2047493" cy="3810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BE5B31C-A40C-7234-E144-C84A48C36C4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6891" y="1700951"/>
            <a:ext cx="1779744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E2CCA0D-68E6-0DBD-14F3-977717ECF3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9CD6246-F4A3-8176-F97C-A6B875E9565D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04FDAB9-64E9-8318-62B1-ACE119251636}"/>
              </a:ext>
            </a:extLst>
          </p:cNvPr>
          <p:cNvSpPr txBox="1"/>
          <p:nvPr/>
        </p:nvSpPr>
        <p:spPr>
          <a:xfrm>
            <a:off x="9126223" y="3987794"/>
            <a:ext cx="22800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المثلثية العكسية.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89FD78C1-D928-AF8B-2B62-63B67C07C68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94814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DCEC715-7553-1D8D-CC0D-934D7FA73B23}"/>
              </a:ext>
            </a:extLst>
          </p:cNvPr>
          <p:cNvGrpSpPr/>
          <p:nvPr/>
        </p:nvGrpSpPr>
        <p:grpSpPr>
          <a:xfrm>
            <a:off x="-227589" y="5703700"/>
            <a:ext cx="3518233" cy="701962"/>
            <a:chOff x="8556201" y="5516826"/>
            <a:chExt cx="3518233" cy="70196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8D4A6D-22C4-934B-B4C4-1BE067E8EE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3CCEB56-0D9B-EE64-6A50-784D4C8D907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121508AB-BF42-1213-4EEC-87FFDC06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0267AE4-6257-76B9-BA3D-E0D16A79C13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901BFB5-7A6C-8637-4BCB-58C13FBA2DC5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3A706C6-D3EC-F59B-C709-3CD3FF2967DE}"/>
              </a:ext>
            </a:extLst>
          </p:cNvPr>
          <p:cNvSpPr txBox="1"/>
          <p:nvPr/>
        </p:nvSpPr>
        <p:spPr>
          <a:xfrm>
            <a:off x="9105735" y="3449753"/>
            <a:ext cx="22800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المثلثية العكسية.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B05FB9F1-5BA6-A082-631A-828D805799C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l="1071" t="2866" r="-1071" b="58818"/>
          <a:stretch/>
        </p:blipFill>
        <p:spPr>
          <a:xfrm>
            <a:off x="9281999" y="1935511"/>
            <a:ext cx="2047493" cy="145984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94E839E2-A8E5-9601-532C-562EE45E50B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333" y="1095882"/>
            <a:ext cx="8738063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2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DCCCE-94E6-EBA7-185B-0A206E213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D49773-A13A-58DD-04A6-A8F489109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CA00529-DB2B-1933-7227-D5253E29C7E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581D2C5-A49D-8755-406E-4B6EFA10D7C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485BCD5-4335-2053-BB54-10028676284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21EA980-C65E-4ADD-0ED3-390968A021F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01C42DA-38ED-0645-2759-82CE7D718C6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C61937-ACDC-8322-BDC4-851DDA3CC45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84165F8-A3D3-C394-9AA7-6BDCA2FD942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2DC7DAB-607F-73B3-C7FC-EB75DB20F23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977FBC5-7736-671C-24A1-D8B35A58CC2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C5C07D5-407D-DA03-CFE3-287DFED51DB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BD796CC-3F3D-56A0-2103-C58A423AC55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40ACA7-53F0-0D38-06D3-E5D97B3E5E9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FA429FE-7983-3576-1801-692C44D2E06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236124B-9E00-F600-2CF4-C01B97D66C0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2BF8770-3B6B-8B35-2655-5B366189B38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4486BB-E767-BD42-AFA7-44FBCC687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09EB503-9310-ED07-4431-C33E8ACA2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1E915A1-EE74-9A1D-1D24-302B67A0747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F4FF425-F4F9-B99A-3A9E-76A76440CD3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E128B62-BB8D-0AED-1808-D5CB382853F8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655EE6A-A6F6-4B85-C024-12C43E59A73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F148D79-7DE8-AD9D-E6C1-51B273A1CC9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38523D8-1439-03B3-2317-58CDF7F4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4631B3D-2FBE-8722-FAA9-156F1DB477B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941A82A-C7B1-063D-1CB0-2A8F1C49D638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197956D-8C11-21C3-854D-A309A2D71256}"/>
              </a:ext>
            </a:extLst>
          </p:cNvPr>
          <p:cNvSpPr txBox="1"/>
          <p:nvPr/>
        </p:nvSpPr>
        <p:spPr>
          <a:xfrm>
            <a:off x="9126223" y="3987794"/>
            <a:ext cx="228004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قيمة مثلثية.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استعمال الدوال المثلثية العكسية.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BCA9087-6CA7-3805-DBD0-22192DD6E2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E153D50-CB5F-8C86-B3BB-48E66EF992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86"/>
          <a:stretch/>
        </p:blipFill>
        <p:spPr>
          <a:xfrm>
            <a:off x="211554" y="2968157"/>
            <a:ext cx="3350353" cy="3540891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5111AA1E-10AC-5864-BD0A-7F2703B16D3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5098" y="485994"/>
            <a:ext cx="6282047" cy="39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283F7-61E8-E8BE-53A5-4C7DD1FA4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C022CAA-B7BA-7502-6F30-D8C7FC2B4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F920415-3658-1308-5B37-7F727AC3A1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FF1AAA-2A17-18E5-9820-879900BE896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AB5D0B1-0C72-7837-EEE8-1EA8EA60A1D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A3A9CD8-E119-2CBE-B6C7-796214B2ACA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3F99B20-D8DC-138A-F12A-22A974F1BB3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5AE002-0820-AB1F-EBE4-578FDDBB5A0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9B064FF-9522-484D-66BA-A004B3803C2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36CBC48-9C84-B7AA-7740-9CCD4127564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B4EB540-9BBE-073F-5120-7130014C00D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B06E29C-6FEF-7AB8-50C4-00D539365C6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032185F-0DA7-4FB8-C66E-40789F09359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CAC0262-F3E8-BE7B-C6DE-E3FC581B857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B61184D-48DB-5A0F-CDB6-95C0E82E52C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400273-835B-2193-CD9D-E1CC8EFD3DE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C69CF82-CC6B-1A49-D1BC-AFB1A4DEFEC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6C45025-9F1E-F822-64A4-AE5939DB8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5ED8D89-9CE2-06C8-9047-0552D78B5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8C3D542-8467-1B2E-927F-20DA1F58407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D08C2ED-0C2A-FA44-384E-02BFD575202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14C3934-5948-2773-07B8-CECD5C838231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1CC6957-2822-5C65-DE4B-B83F4ABBAB6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6AAD80C-9516-978E-EF38-09B09A0FFD6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BDDA4E5-4B6E-FD1D-3191-C0EC2D5C22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1B56EC1-753C-3D2E-E3A5-8846C99B014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CC85EDC-C167-AC3B-EB0C-F3C4623BBC37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901D3E2-4ACF-4355-587C-0E88F99DC757}"/>
              </a:ext>
            </a:extLst>
          </p:cNvPr>
          <p:cNvSpPr txBox="1"/>
          <p:nvPr/>
        </p:nvSpPr>
        <p:spPr>
          <a:xfrm>
            <a:off x="9126223" y="398779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4F0045D-A873-15BD-1D50-9AA6FD428C2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8872778-9F70-F1DD-9FD8-B5E4F982A82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98751" y="410479"/>
            <a:ext cx="6386727" cy="1069178"/>
          </a:xfrm>
          <a:custGeom>
            <a:avLst/>
            <a:gdLst>
              <a:gd name="connsiteX0" fmla="*/ 0 w 8167153"/>
              <a:gd name="connsiteY0" fmla="*/ 0 h 1547424"/>
              <a:gd name="connsiteX1" fmla="*/ 8167153 w 8167153"/>
              <a:gd name="connsiteY1" fmla="*/ 0 h 1547424"/>
              <a:gd name="connsiteX2" fmla="*/ 8167153 w 8167153"/>
              <a:gd name="connsiteY2" fmla="*/ 1547424 h 1547424"/>
              <a:gd name="connsiteX3" fmla="*/ 3576119 w 8167153"/>
              <a:gd name="connsiteY3" fmla="*/ 1547424 h 1547424"/>
              <a:gd name="connsiteX4" fmla="*/ 3576119 w 8167153"/>
              <a:gd name="connsiteY4" fmla="*/ 906352 h 1547424"/>
              <a:gd name="connsiteX5" fmla="*/ 100995 w 8167153"/>
              <a:gd name="connsiteY5" fmla="*/ 906352 h 1547424"/>
              <a:gd name="connsiteX6" fmla="*/ 100995 w 8167153"/>
              <a:gd name="connsiteY6" fmla="*/ 1547424 h 1547424"/>
              <a:gd name="connsiteX7" fmla="*/ 0 w 8167153"/>
              <a:gd name="connsiteY7" fmla="*/ 1547424 h 154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67153" h="1547424">
                <a:moveTo>
                  <a:pt x="0" y="0"/>
                </a:moveTo>
                <a:lnTo>
                  <a:pt x="8167153" y="0"/>
                </a:lnTo>
                <a:lnTo>
                  <a:pt x="8167153" y="1547424"/>
                </a:lnTo>
                <a:lnTo>
                  <a:pt x="3576119" y="1547424"/>
                </a:lnTo>
                <a:lnTo>
                  <a:pt x="3576119" y="906352"/>
                </a:lnTo>
                <a:lnTo>
                  <a:pt x="100995" y="906352"/>
                </a:lnTo>
                <a:lnTo>
                  <a:pt x="100995" y="1547424"/>
                </a:lnTo>
                <a:lnTo>
                  <a:pt x="0" y="1547424"/>
                </a:lnTo>
                <a:close/>
              </a:path>
            </a:pathLst>
          </a:cu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30445E1-950E-3453-0D3B-884A6CC737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210"/>
          <a:stretch/>
        </p:blipFill>
        <p:spPr>
          <a:xfrm>
            <a:off x="573685" y="1478598"/>
            <a:ext cx="8334897" cy="48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0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12FB2-0D11-C0DF-59B7-12A4F2B8D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D9FBF13-7E17-CB88-3DF9-91BB25B78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8FB0382-A312-465C-30CA-2D09387221C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BDD8415-D295-CB2B-C269-A7DE8C21B3B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F681C8D-D546-3A7C-BCFD-AB812AC0648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8C4640C-44BB-1F8C-B2AC-22031EDADC1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082EE89-4E9D-3A21-57B6-13BFAC8AEA1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C78BC30-7A59-DE4D-D89B-EEFEAB3ED3A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BC14D3C-523A-8D1F-4B74-8CD355F8FA8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3C3CC7A-7367-5BD1-C745-7C133C88B59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69A4EAA-A867-975F-4322-A0B6DD3A5E1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A00AE77-A51C-5C90-CA89-09FD5C45F95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43A6F3A-FF0B-2736-EDAD-42DACBB6A7A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76CFE5-769C-3F14-9C42-D77B275623B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9F6A12E9-8BCA-71B8-202D-7549826B6AB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6F4A6F4-8B92-384E-7CAC-191D1773F90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D31C2D4-543A-18D7-499E-C7B1EF1C15F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B24B88A-25E7-7D0E-EF05-D6ED6012D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D420107-D11E-24D7-1C14-3004190D2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4231962-442F-0033-4444-2A1975021F1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0D5F86C-6CF0-4156-6E97-89E5FE94308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9BF596C-4544-8E24-ED8A-B9127A13BB2D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EC4FEDC-3F83-1450-D9EF-348B10E44D7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77FA8B7-3096-09CE-51A1-E86666815F3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80587CC-14A5-B0D9-31A7-B75D34C6A6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D865AEF-F5E1-1516-C4BA-6E9CEED5839B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29795956-1423-4A01-2E17-CF537BD9D7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296" y="1446150"/>
            <a:ext cx="6713683" cy="97872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767526A-7A52-4081-9EB8-9F6772FFD50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4874" y="2411866"/>
            <a:ext cx="7142943" cy="96155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975DBDF5-69B7-0101-38E0-4F246669264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6785" y="3438514"/>
            <a:ext cx="6851045" cy="892868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04F45E6-122E-3046-453B-A957C86AC0F7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33823C1-924D-E672-258A-F66A623AFDD5}"/>
              </a:ext>
            </a:extLst>
          </p:cNvPr>
          <p:cNvSpPr txBox="1"/>
          <p:nvPr/>
        </p:nvSpPr>
        <p:spPr>
          <a:xfrm>
            <a:off x="9126223" y="398779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5ED3CACC-2201-2CD7-FBB7-31D20C7120B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6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D8E69-707C-4C1F-0100-58CFA8400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0E49B2D-43FB-71E8-5C97-E012C9140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0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4F172C0-17F4-43FD-6DF7-8A1A0E2EBEA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C84A918-58DB-8692-1E64-52CD0096D79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88B506A-C653-040C-D715-DD353E29FF7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B5D3977-D1D1-EA1F-29BD-1528C9D8D05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29E1B3A-1890-2AF8-9F9A-6CC4C52861D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1E6A3DF-5377-AB5A-A9CD-84E9A3A2F44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E49229A-F24B-D703-4ACE-3410F2397F7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02CEE52-6830-90B0-D83B-052DE7DE617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67C38EB-9588-56CE-7E51-2C773D9A010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C3F516E-5A33-7CA2-1FE2-38D23C61279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967BAE8-B466-799C-8F47-121D33C7098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CBCF5F9-F513-F617-35DC-65B4F84A35E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405CCB1-D4AB-C9A6-0F20-74582A69B05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DD9FCDE-57E2-208B-97AE-07886800D53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1D904AF-A39F-A9AD-B329-9962970E490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108C444-7E98-D855-F88F-2F0591B77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9C86C6D-D3AA-919F-B9E6-EC64AF893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1650951-F06A-1696-F0F9-53E5856C8AC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94E87E2-CD84-32D6-1468-8A39B1AF88C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C31B830-A313-A344-ADE5-E6A893F0DB8A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CA2BA00-0984-19E8-B099-532155A77A4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E636C22-DB8D-89DD-233A-D7C8071D68A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FD2D807-6C9D-0744-0AD7-DFF3381A91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7080BDA-23B9-D6B8-C913-9908402E1AC3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ABF2AE3-40CB-78D0-FDD6-19375A1D6E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6686D95-9FD4-9A61-7205-64BDF74CD6B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635F31E-1484-32B6-623B-87EFC18070CE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5B79208-CBE2-EBFD-30AB-97CA47FEF2B5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4B1D5BB5-2255-8B6C-9083-F85B7A0B0B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8326BF5C-3FF9-98A0-0925-9E3BE55A15D1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80DEA5D8-D8AF-56CA-F2BE-9E343C925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D6802F5-BAE7-F1F1-7CD0-EB1452DF0AE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FBF0F6D-2F8A-9C75-5512-1E8590EF68F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542"/>
          <a:stretch/>
        </p:blipFill>
        <p:spPr>
          <a:xfrm>
            <a:off x="796967" y="1230822"/>
            <a:ext cx="8213231" cy="1442489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4578CE3-A7C3-8FEB-55BA-6631E2D4B65F}"/>
              </a:ext>
            </a:extLst>
          </p:cNvPr>
          <p:cNvSpPr txBox="1"/>
          <p:nvPr/>
        </p:nvSpPr>
        <p:spPr>
          <a:xfrm>
            <a:off x="9010290" y="1059316"/>
            <a:ext cx="253042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algn="ctr"/>
            <a:r>
              <a:rPr lang="ar-SA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GA Aladdin Regular" pitchFamily="2" charset="-78"/>
              </a:rPr>
              <a:t>الدوال المثلثية العكسية</a:t>
            </a:r>
          </a:p>
          <a:p>
            <a:pPr algn="ctr"/>
            <a:r>
              <a:rPr lang="ar-SA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1446/11/10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4D43850-6EE7-8D58-3663-8F9C03CBB476}"/>
              </a:ext>
            </a:extLst>
          </p:cNvPr>
          <p:cNvSpPr txBox="1"/>
          <p:nvPr/>
        </p:nvSpPr>
        <p:spPr>
          <a:xfrm>
            <a:off x="9126223" y="3987794"/>
            <a:ext cx="22800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rgbClr val="7030A0"/>
                </a:solidFill>
                <a:cs typeface="AGA Aladdin Regular" pitchFamily="2" charset="-78"/>
              </a:rPr>
              <a:t>إيجاد القيم المثلثية العكسية.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F854F45-5543-8C49-BBF0-FE291EBED6E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DEC"/>
              </a:clrFrom>
              <a:clrTo>
                <a:srgbClr val="FEFDEC">
                  <a:alpha val="0"/>
                </a:srgbClr>
              </a:clrTo>
            </a:clrChange>
          </a:blip>
          <a:srcRect t="46076"/>
          <a:stretch/>
        </p:blipFill>
        <p:spPr>
          <a:xfrm>
            <a:off x="9281999" y="1935511"/>
            <a:ext cx="2047493" cy="20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62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6965</TotalTime>
  <Words>933</Words>
  <Application>Microsoft Office PowerPoint</Application>
  <PresentationFormat>شاشة عريضة</PresentationFormat>
  <Paragraphs>443</Paragraphs>
  <Slides>26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AdvertisingMedium</vt:lpstr>
      <vt:lpstr>AGA Aladdin Regular</vt:lpstr>
      <vt:lpstr>Aptos</vt:lpstr>
      <vt:lpstr>Aptos Display</vt:lpstr>
      <vt:lpstr>Arial</vt:lpstr>
      <vt:lpstr>Calibri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430</cp:revision>
  <dcterms:created xsi:type="dcterms:W3CDTF">2024-08-19T04:20:33Z</dcterms:created>
  <dcterms:modified xsi:type="dcterms:W3CDTF">2025-05-05T19:32:00Z</dcterms:modified>
</cp:coreProperties>
</file>