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8" r:id="rId4"/>
    <p:sldId id="271" r:id="rId5"/>
    <p:sldId id="272" r:id="rId6"/>
    <p:sldId id="257" r:id="rId7"/>
    <p:sldId id="264" r:id="rId8"/>
    <p:sldId id="265" r:id="rId9"/>
    <p:sldId id="266" r:id="rId10"/>
    <p:sldId id="267" r:id="rId11"/>
    <p:sldId id="273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205204-7040-B29C-2B14-9706E687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5459F1-B806-B5B9-C210-FC4D4DADA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DBF050-5988-00D3-5295-20FD371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F6FFCC-6877-8A75-F3FB-83EF7710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0873FF-65AA-5F2D-2CD6-C99E6D97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30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28F327-E5F4-A497-D158-8DD6697F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D90793-9A41-10C0-971B-BD0B047E3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560E5-C379-0686-CFFA-A173846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24434C-277E-9808-1748-AF9B2D2D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FA707-CC1F-0F55-72F1-631921AA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00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3CBA23A-41DB-1CFD-C074-992B5226C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668C92-FC03-B344-B37F-611F382D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6AA490-0AE5-3A34-B66F-25430127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B4CB8F-55DA-2BE8-360F-C929EA59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A1CD3C-6F24-CAB6-FAEA-610E1C6A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2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AAAAF-4607-6527-E9DF-477BF664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A78DE8-1011-0362-A666-10051890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5E4F09-7EF2-7519-C3FD-1A3D7AFF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F1B98C-D5A3-A9D7-39AF-7ECE2B4C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D2970D-DAD1-70C2-1ED4-B7F5E8B2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46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BFBE3E-38EF-F402-05FB-0E33B9A0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0E7426-74A1-4656-974B-90085EB0C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B4D269-710F-7B2F-669B-5C08A832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CBB8F4-F1F9-75CE-8464-A5251E78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9BEE1B-7411-E48B-4590-0ADAD10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4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75E550-D3B6-AFA0-C1F2-B01085C3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ABAA6E-63C5-8CA8-1446-DE3CCD348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491B1E-1D94-3FEE-7A54-087E674B3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8C073E-8800-7ADB-BB41-AC7FE668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F27DED-12A4-B995-B178-66B292A5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817218-ED59-1AC9-9BF9-4C09F51B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14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7DC6D5-5536-E745-AC4F-194AB25E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CBAF90-076E-C561-558F-A5118C7E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642D47-376C-28F0-2F1F-F14C6474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8BCF388-D7EB-1B04-9DD2-48DE9B05F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33A7D3-7064-5871-513F-04B43D35A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DC04399-1E21-6527-7189-07CC6E8C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F5CBE74-125D-3036-1253-3383ED1D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AAB15F-5A21-90D5-1EBE-26CDF6CE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63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2D9A5-0282-46E2-F2A5-14930E05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C426F8-0716-975F-DDDF-62000408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919570-D177-4BC0-4B4B-8E4F6D8C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8CB3B53-D54B-903E-E5F1-63E46DDF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67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E9D336-4FF6-F097-66DF-D8976F1E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F8471D-CAE0-C19E-C734-2931105D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5EC9C2-3B17-420B-50E7-CDCE180E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7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AD3BC-BD75-7968-C2BC-ABC347E3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74ED5C-D587-F581-E0B5-E85068B9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555ED6-4056-BA91-01DA-7DB60D50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D1B8AE-05F3-2D0A-223C-E3D17C25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A1A08-5176-B2FC-6837-592F8A13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B9A07F-83BA-9B62-B0B4-5CEC2295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5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8C0FFC-6A2C-3D43-22A5-344F9778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084001A-1148-E8D9-6E96-73F2ADED3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51E375-776B-5639-82CB-8477BC6F9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E180CF1-78EF-A59E-1EA1-DDB5AA02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EBA3CE-10A3-83D6-46EA-45A43AC7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06DEDB-9B54-4FED-283C-591F250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4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C84ABD-A228-D49B-8D3B-F3ED9032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64C4D7-0C95-5F02-71F5-1C6F89EA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FF8644-4230-6882-F3AC-D107A8852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B09A-2011-4F68-9771-99BD4E9A7142}" type="datetimeFigureOut">
              <a:rPr lang="ar-SA" smtClean="0"/>
              <a:t>13/05/45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07FE9-FA5A-42AF-171E-367F390F0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8CC24F-347F-967A-A0A9-841034C9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9F295D60-FE0E-CED4-71DA-EC9978F7E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A0C722D-A530-9F93-11C0-A03D36DE7DA9}"/>
              </a:ext>
            </a:extLst>
          </p:cNvPr>
          <p:cNvSpPr txBox="1"/>
          <p:nvPr/>
        </p:nvSpPr>
        <p:spPr>
          <a:xfrm>
            <a:off x="3285460" y="2032582"/>
            <a:ext cx="6279421" cy="218521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رياضيات2</a:t>
            </a:r>
          </a:p>
          <a:p>
            <a:pPr algn="ctr"/>
            <a:r>
              <a:rPr lang="ar-SA" sz="32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الأول: </a:t>
            </a:r>
            <a:r>
              <a:rPr lang="ar-SA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العلاقات والدوال العكسية</a:t>
            </a:r>
          </a:p>
          <a:p>
            <a:pPr algn="ctr"/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التهيئة</a:t>
            </a:r>
            <a:endParaRPr lang="ar-SA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E4DAC527-2B7F-92DD-9418-03FD40C60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28931"/>
              </p:ext>
            </p:extLst>
          </p:nvPr>
        </p:nvGraphicFramePr>
        <p:xfrm>
          <a:off x="10120045" y="264179"/>
          <a:ext cx="2002317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B844B3B1-8298-B082-C705-BD6E45ED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51863"/>
              </p:ext>
            </p:extLst>
          </p:nvPr>
        </p:nvGraphicFramePr>
        <p:xfrm>
          <a:off x="10130319" y="676516"/>
          <a:ext cx="1971495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296893B6-B544-9404-F075-A553F7F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69915"/>
              </p:ext>
            </p:extLst>
          </p:nvPr>
        </p:nvGraphicFramePr>
        <p:xfrm>
          <a:off x="10130319" y="1088853"/>
          <a:ext cx="1971495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0FFC84-E805-D68E-1F10-38AF144893A4}"/>
              </a:ext>
            </a:extLst>
          </p:cNvPr>
          <p:cNvSpPr txBox="1"/>
          <p:nvPr/>
        </p:nvSpPr>
        <p:spPr>
          <a:xfrm>
            <a:off x="742950" y="4673600"/>
            <a:ext cx="152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عوداً حميداً</a:t>
            </a:r>
          </a:p>
        </p:txBody>
      </p:sp>
    </p:spTree>
    <p:extLst>
      <p:ext uri="{BB962C8B-B14F-4D97-AF65-F5344CB8AC3E}">
        <p14:creationId xmlns:p14="http://schemas.microsoft.com/office/powerpoint/2010/main" val="249783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429B5AF-3BD7-BD39-F7E3-3083532C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17E536-AFE3-884D-D42A-6641FAD77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844156"/>
            <a:ext cx="5389111" cy="285305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1ADB2E3-6C5E-7254-6612-BFAFC4504723}"/>
              </a:ext>
            </a:extLst>
          </p:cNvPr>
          <p:cNvSpPr txBox="1"/>
          <p:nvPr/>
        </p:nvSpPr>
        <p:spPr>
          <a:xfrm>
            <a:off x="10201024" y="2162230"/>
            <a:ext cx="198176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معكوس دالة، وتركيب دالتين.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بيانياً دوال ومتباينات الجذر التربيعي وأحللها.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أبسط معادلات تتضمن جذوراً وأسساً نسبية وأحلها.</a:t>
            </a:r>
          </a:p>
        </p:txBody>
      </p:sp>
      <p:graphicFrame>
        <p:nvGraphicFramePr>
          <p:cNvPr id="18" name="جدول 6">
            <a:extLst>
              <a:ext uri="{FF2B5EF4-FFF2-40B4-BE49-F238E27FC236}">
                <a16:creationId xmlns:a16="http://schemas.microsoft.com/office/drawing/2014/main" id="{92007AD2-FCC5-272A-6357-46E6EF3A1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7170" name="Picture 2" descr="This contains an image of: Creative bulb gears stock vector. Illustration of clipart - 29504115">
            <a:extLst>
              <a:ext uri="{FF2B5EF4-FFF2-40B4-BE49-F238E27FC236}">
                <a16:creationId xmlns:a16="http://schemas.microsoft.com/office/drawing/2014/main" id="{A26F9440-78A3-F7B6-6685-A99714A3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19" y="5016500"/>
            <a:ext cx="1040627" cy="17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CFACCA7-74CE-0F2A-CF12-9AA255DAB736}"/>
              </a:ext>
            </a:extLst>
          </p:cNvPr>
          <p:cNvSpPr txBox="1"/>
          <p:nvPr/>
        </p:nvSpPr>
        <p:spPr>
          <a:xfrm>
            <a:off x="259114" y="516049"/>
            <a:ext cx="693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187</a:t>
            </a:r>
          </a:p>
        </p:txBody>
      </p:sp>
    </p:spTree>
    <p:extLst>
      <p:ext uri="{BB962C8B-B14F-4D97-AF65-F5344CB8AC3E}">
        <p14:creationId xmlns:p14="http://schemas.microsoft.com/office/powerpoint/2010/main" val="295182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is contains an image of: ">
            <a:extLst>
              <a:ext uri="{FF2B5EF4-FFF2-40B4-BE49-F238E27FC236}">
                <a16:creationId xmlns:a16="http://schemas.microsoft.com/office/drawing/2014/main" id="{103E9F43-5029-2430-FBAB-AB85F5CA9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3" b="4598"/>
          <a:stretch/>
        </p:blipFill>
        <p:spPr bwMode="auto">
          <a:xfrm>
            <a:off x="4044949" y="88705"/>
            <a:ext cx="6699251" cy="6680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1773B2-2E48-49E1-D582-9DCEC5A4DF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0147"/>
            <a:ext cx="1787933" cy="162196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8E4AB7C-95CA-8B26-255F-5036EB4158BC}"/>
              </a:ext>
            </a:extLst>
          </p:cNvPr>
          <p:cNvSpPr txBox="1"/>
          <p:nvPr/>
        </p:nvSpPr>
        <p:spPr>
          <a:xfrm>
            <a:off x="1695236" y="6110031"/>
            <a:ext cx="17033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0F0"/>
                </a:solidFill>
                <a:cs typeface="Akhbar MT" pitchFamily="2" charset="-78"/>
              </a:rPr>
              <a:t>تم بحمد الله</a:t>
            </a:r>
          </a:p>
        </p:txBody>
      </p:sp>
    </p:spTree>
    <p:extLst>
      <p:ext uri="{BB962C8B-B14F-4D97-AF65-F5344CB8AC3E}">
        <p14:creationId xmlns:p14="http://schemas.microsoft.com/office/powerpoint/2010/main" val="299890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8915C5-0C9F-D763-FA52-89DF7CA8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98" y="148173"/>
            <a:ext cx="6983404" cy="656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611999-F7A4-F58F-7A10-E5528FD0A1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6" b="89451" l="4008" r="93671">
                        <a14:foregroundMark x1="76371" y1="40717" x2="76371" y2="40717"/>
                        <a14:foregroundMark x1="93671" y1="34599" x2="53586" y2="35654"/>
                        <a14:foregroundMark x1="53586" y1="35654" x2="51899" y2="36287"/>
                        <a14:foregroundMark x1="13502" y1="44937" x2="10127" y2="41350"/>
                        <a14:foregroundMark x1="6329" y1="56329" x2="4641" y2="60759"/>
                        <a14:foregroundMark x1="4641" y1="41561" x2="4008" y2="43671"/>
                        <a14:foregroundMark x1="60549" y1="59072" x2="60549" y2="61181"/>
                        <a14:foregroundMark x1="60549" y1="61181" x2="60970" y2="68987"/>
                        <a14:foregroundMark x1="74684" y1="59283" x2="75316" y2="61392"/>
                        <a14:foregroundMark x1="72152" y1="46835" x2="55063" y2="47046"/>
                        <a14:foregroundMark x1="48101" y1="58439" x2="47257" y2="6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3578"/>
          <a:stretch/>
        </p:blipFill>
        <p:spPr>
          <a:xfrm>
            <a:off x="1" y="4490639"/>
            <a:ext cx="3187699" cy="238754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46990B4-08A0-0B37-A3C6-21ABEA5EDDC3}"/>
              </a:ext>
            </a:extLst>
          </p:cNvPr>
          <p:cNvSpPr txBox="1"/>
          <p:nvPr/>
        </p:nvSpPr>
        <p:spPr>
          <a:xfrm>
            <a:off x="968245" y="4744377"/>
            <a:ext cx="19875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منهج رياضيات2</a:t>
            </a:r>
          </a:p>
          <a:p>
            <a:pPr algn="ctr"/>
            <a:r>
              <a:rPr lang="ar-SA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 الدراسي الثاني</a:t>
            </a:r>
          </a:p>
        </p:txBody>
      </p:sp>
    </p:spTree>
    <p:extLst>
      <p:ext uri="{BB962C8B-B14F-4D97-AF65-F5344CB8AC3E}">
        <p14:creationId xmlns:p14="http://schemas.microsoft.com/office/powerpoint/2010/main" val="224100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611999-F7A4-F58F-7A10-E5528FD0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451" l="4008" r="93671">
                        <a14:foregroundMark x1="76371" y1="40717" x2="76371" y2="40717"/>
                        <a14:foregroundMark x1="93671" y1="34599" x2="53586" y2="35654"/>
                        <a14:foregroundMark x1="53586" y1="35654" x2="51899" y2="36287"/>
                        <a14:foregroundMark x1="13502" y1="44937" x2="10127" y2="41350"/>
                        <a14:foregroundMark x1="6329" y1="56329" x2="4641" y2="60759"/>
                        <a14:foregroundMark x1="4641" y1="41561" x2="4008" y2="43671"/>
                        <a14:foregroundMark x1="60549" y1="59072" x2="60549" y2="61181"/>
                        <a14:foregroundMark x1="60549" y1="61181" x2="60970" y2="68987"/>
                        <a14:foregroundMark x1="74684" y1="59283" x2="75316" y2="61392"/>
                        <a14:foregroundMark x1="72152" y1="46835" x2="55063" y2="47046"/>
                        <a14:foregroundMark x1="48101" y1="58439" x2="47257" y2="6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3578"/>
          <a:stretch/>
        </p:blipFill>
        <p:spPr>
          <a:xfrm>
            <a:off x="-25399" y="4465239"/>
            <a:ext cx="3187699" cy="238754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33EE0D5-13A1-0EB4-2CC5-53948FDFD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129" y="197617"/>
            <a:ext cx="7297229" cy="6513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F974FCC-DB8D-B46E-327A-79BACDAAE792}"/>
              </a:ext>
            </a:extLst>
          </p:cNvPr>
          <p:cNvSpPr txBox="1"/>
          <p:nvPr/>
        </p:nvSpPr>
        <p:spPr>
          <a:xfrm>
            <a:off x="968245" y="4744377"/>
            <a:ext cx="19875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منهج رياضيات2</a:t>
            </a:r>
          </a:p>
          <a:p>
            <a:pPr algn="ctr"/>
            <a:r>
              <a:rPr lang="ar-SA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 الدراسي الثاني</a:t>
            </a:r>
          </a:p>
        </p:txBody>
      </p:sp>
    </p:spTree>
    <p:extLst>
      <p:ext uri="{BB962C8B-B14F-4D97-AF65-F5344CB8AC3E}">
        <p14:creationId xmlns:p14="http://schemas.microsoft.com/office/powerpoint/2010/main" val="316045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611999-F7A4-F58F-7A10-E5528FD0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451" l="4008" r="93671">
                        <a14:foregroundMark x1="76371" y1="40717" x2="76371" y2="40717"/>
                        <a14:foregroundMark x1="93671" y1="34599" x2="53586" y2="35654"/>
                        <a14:foregroundMark x1="53586" y1="35654" x2="51899" y2="36287"/>
                        <a14:foregroundMark x1="13502" y1="44937" x2="10127" y2="41350"/>
                        <a14:foregroundMark x1="6329" y1="56329" x2="4641" y2="60759"/>
                        <a14:foregroundMark x1="4641" y1="41561" x2="4008" y2="43671"/>
                        <a14:foregroundMark x1="60549" y1="59072" x2="60549" y2="61181"/>
                        <a14:foregroundMark x1="60549" y1="61181" x2="60970" y2="68987"/>
                        <a14:foregroundMark x1="74684" y1="59283" x2="75316" y2="61392"/>
                        <a14:foregroundMark x1="72152" y1="46835" x2="55063" y2="47046"/>
                        <a14:foregroundMark x1="48101" y1="58439" x2="47257" y2="6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3578"/>
          <a:stretch/>
        </p:blipFill>
        <p:spPr>
          <a:xfrm>
            <a:off x="-25399" y="4465239"/>
            <a:ext cx="3187699" cy="238754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20260C-AFC3-7102-A149-A480C99DB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020" y="168468"/>
            <a:ext cx="7315201" cy="654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D140767-A7E8-1549-1EC0-0ED4AEF3111E}"/>
              </a:ext>
            </a:extLst>
          </p:cNvPr>
          <p:cNvSpPr txBox="1"/>
          <p:nvPr/>
        </p:nvSpPr>
        <p:spPr>
          <a:xfrm>
            <a:off x="968245" y="4744377"/>
            <a:ext cx="19875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منهج رياضيات2</a:t>
            </a:r>
          </a:p>
          <a:p>
            <a:pPr algn="ctr"/>
            <a:r>
              <a:rPr lang="ar-SA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الفصل الدراسي الثاني</a:t>
            </a:r>
          </a:p>
        </p:txBody>
      </p:sp>
    </p:spTree>
    <p:extLst>
      <p:ext uri="{BB962C8B-B14F-4D97-AF65-F5344CB8AC3E}">
        <p14:creationId xmlns:p14="http://schemas.microsoft.com/office/powerpoint/2010/main" val="393194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611999-F7A4-F58F-7A10-E5528FD0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451" l="4008" r="93671">
                        <a14:foregroundMark x1="76371" y1="40717" x2="76371" y2="40717"/>
                        <a14:foregroundMark x1="93671" y1="34599" x2="53586" y2="35654"/>
                        <a14:foregroundMark x1="53586" y1="35654" x2="51899" y2="36287"/>
                        <a14:foregroundMark x1="13502" y1="44937" x2="10127" y2="41350"/>
                        <a14:foregroundMark x1="6329" y1="56329" x2="4641" y2="60759"/>
                        <a14:foregroundMark x1="4641" y1="41561" x2="4008" y2="43671"/>
                        <a14:foregroundMark x1="60549" y1="59072" x2="60549" y2="61181"/>
                        <a14:foregroundMark x1="60549" y1="61181" x2="60970" y2="68987"/>
                        <a14:foregroundMark x1="74684" y1="59283" x2="75316" y2="61392"/>
                        <a14:foregroundMark x1="72152" y1="46835" x2="55063" y2="47046"/>
                        <a14:foregroundMark x1="48101" y1="58439" x2="47257" y2="6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3578"/>
          <a:stretch/>
        </p:blipFill>
        <p:spPr>
          <a:xfrm>
            <a:off x="0" y="4318000"/>
            <a:ext cx="3187699" cy="2540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1225D86-C79A-8DC3-268C-67F95B3A2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463" y="1325812"/>
            <a:ext cx="3239536" cy="42063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9CF1F18-5BB5-900E-9D56-DC172EBF0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325" y="805809"/>
            <a:ext cx="3708400" cy="52463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43AB114-13D3-E38B-0255-4DBB4E939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4763" y="148109"/>
            <a:ext cx="4772937" cy="77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DD93265-36FB-329B-E55E-E731CC121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0" y="4483100"/>
            <a:ext cx="137162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99167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27172"/>
              </p:ext>
            </p:extLst>
          </p:nvPr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57326"/>
              </p:ext>
            </p:extLst>
          </p:nvPr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89354"/>
              </p:ext>
            </p:extLst>
          </p:nvPr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EC06C44-6235-0AA5-0847-E8825D5F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1" y="731771"/>
            <a:ext cx="4683588" cy="58544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11FEAB3-F2FC-2D69-97C7-F9B3F44B6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308" y="1373333"/>
            <a:ext cx="1303440" cy="47625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5C5BEEC-CA1C-E66F-C1C5-DF0CF7CF7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800" y="3632189"/>
            <a:ext cx="1068809" cy="712539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59114" y="516049"/>
            <a:ext cx="693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187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112BE17-7050-096D-E96D-6DE34B2CDA73}"/>
              </a:ext>
            </a:extLst>
          </p:cNvPr>
          <p:cNvSpPr txBox="1"/>
          <p:nvPr/>
        </p:nvSpPr>
        <p:spPr>
          <a:xfrm>
            <a:off x="10201024" y="2162230"/>
            <a:ext cx="198176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معكوس دالة، وتركيب دالتين.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بيانياً دوال ومتباينات الجذر التربيعي وأحللها.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أبسط معادلات تتضمن جذوراً وأسساً نسبية وأحلها.</a:t>
            </a:r>
          </a:p>
        </p:txBody>
      </p:sp>
      <p:pic>
        <p:nvPicPr>
          <p:cNvPr id="2054" name="Picture 6" descr="This contains an image of: Premium Vector | Open book and icons of mathematics">
            <a:extLst>
              <a:ext uri="{FF2B5EF4-FFF2-40B4-BE49-F238E27FC236}">
                <a16:creationId xmlns:a16="http://schemas.microsoft.com/office/drawing/2014/main" id="{561E2E1B-DA0B-4B6F-B272-1B1646672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b="9229"/>
          <a:stretch/>
        </p:blipFill>
        <p:spPr bwMode="auto">
          <a:xfrm>
            <a:off x="37791" y="4800600"/>
            <a:ext cx="2210109" cy="20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4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584728CE-0681-55B5-4214-DE7C74DA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9CE6FB5-F8F6-92BE-FEEA-160BD0ED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36" y="748450"/>
            <a:ext cx="5716175" cy="204555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22A0049-DA3A-62E6-831E-6F5153DEB42F}"/>
              </a:ext>
            </a:extLst>
          </p:cNvPr>
          <p:cNvSpPr txBox="1"/>
          <p:nvPr/>
        </p:nvSpPr>
        <p:spPr>
          <a:xfrm>
            <a:off x="10201024" y="2162230"/>
            <a:ext cx="198176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معكوس دالة، وتركيب دالتين.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بيانياً دوال ومتباينات الجذر التربيعي وأحللها.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أبسط معادلات تتضمن جذوراً وأسساً نسبية وأحلها.</a:t>
            </a:r>
          </a:p>
        </p:txBody>
      </p:sp>
      <p:graphicFrame>
        <p:nvGraphicFramePr>
          <p:cNvPr id="13" name="جدول 6">
            <a:extLst>
              <a:ext uri="{FF2B5EF4-FFF2-40B4-BE49-F238E27FC236}">
                <a16:creationId xmlns:a16="http://schemas.microsoft.com/office/drawing/2014/main" id="{845C5D91-0161-64A7-AE7E-95B04BF26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10242" name="Picture 2" descr="This contains an image of: Inventor Stock Photos, Pictures &amp; Royalty-Free Images">
            <a:extLst>
              <a:ext uri="{FF2B5EF4-FFF2-40B4-BE49-F238E27FC236}">
                <a16:creationId xmlns:a16="http://schemas.microsoft.com/office/drawing/2014/main" id="{7B1C3C88-FCB3-1447-A028-7E6D5CF2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DFF"/>
              </a:clrFrom>
              <a:clrTo>
                <a:srgbClr val="E2E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9638"/>
            <a:ext cx="1654180" cy="22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7B8D044-B346-6C29-B48D-C7FA1EFDC79C}"/>
              </a:ext>
            </a:extLst>
          </p:cNvPr>
          <p:cNvSpPr txBox="1"/>
          <p:nvPr/>
        </p:nvSpPr>
        <p:spPr>
          <a:xfrm>
            <a:off x="259114" y="516049"/>
            <a:ext cx="693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187</a:t>
            </a:r>
          </a:p>
        </p:txBody>
      </p:sp>
    </p:spTree>
    <p:extLst>
      <p:ext uri="{BB962C8B-B14F-4D97-AF65-F5344CB8AC3E}">
        <p14:creationId xmlns:p14="http://schemas.microsoft.com/office/powerpoint/2010/main" val="358789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28AA336-383E-8BF4-80C0-17E5CAC15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18E32D-433B-B9E7-2082-DBC4034A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819" y="792548"/>
            <a:ext cx="5564244" cy="130295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B3487B-E7C4-8987-E6BD-BD2C3C69E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498" y="3959219"/>
            <a:ext cx="3259713" cy="38418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2908343-75BD-9F34-935C-58606FE2B57D}"/>
              </a:ext>
            </a:extLst>
          </p:cNvPr>
          <p:cNvSpPr txBox="1"/>
          <p:nvPr/>
        </p:nvSpPr>
        <p:spPr>
          <a:xfrm>
            <a:off x="10201024" y="2162230"/>
            <a:ext cx="198176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معكوس دالة، وتركيب دالتين.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بيانياً دوال ومتباينات الجذر التربيعي وأحللها.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أبسط معادلات تتضمن جذوراً وأسساً نسبية وأحلها.</a:t>
            </a:r>
          </a:p>
        </p:txBody>
      </p:sp>
      <p:graphicFrame>
        <p:nvGraphicFramePr>
          <p:cNvPr id="18" name="جدول 6">
            <a:extLst>
              <a:ext uri="{FF2B5EF4-FFF2-40B4-BE49-F238E27FC236}">
                <a16:creationId xmlns:a16="http://schemas.microsoft.com/office/drawing/2014/main" id="{E3DC36B0-51F1-7A78-E2B0-59EE9E618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9218" name="Picture 2" descr="What is #Algebra">
            <a:extLst>
              <a:ext uri="{FF2B5EF4-FFF2-40B4-BE49-F238E27FC236}">
                <a16:creationId xmlns:a16="http://schemas.microsoft.com/office/drawing/2014/main" id="{16B9ADE8-E811-875E-C9DC-DA8A5517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6101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79787AF-D9F1-C384-9C48-897D5AE63032}"/>
              </a:ext>
            </a:extLst>
          </p:cNvPr>
          <p:cNvSpPr txBox="1"/>
          <p:nvPr/>
        </p:nvSpPr>
        <p:spPr>
          <a:xfrm>
            <a:off x="259114" y="516049"/>
            <a:ext cx="693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187</a:t>
            </a:r>
          </a:p>
        </p:txBody>
      </p:sp>
    </p:spTree>
    <p:extLst>
      <p:ext uri="{BB962C8B-B14F-4D97-AF65-F5344CB8AC3E}">
        <p14:creationId xmlns:p14="http://schemas.microsoft.com/office/powerpoint/2010/main" val="80845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13CDC796-FB6D-6E49-E2E9-B4B7CB9D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1024" y="1832374"/>
            <a:ext cx="181635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18E32D-433B-B9E7-2082-DBC4034A7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34"/>
          <a:stretch/>
        </p:blipFill>
        <p:spPr>
          <a:xfrm>
            <a:off x="4212045" y="772657"/>
            <a:ext cx="5564244" cy="8855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E857EFF-0D31-103D-E6A7-1848D96E9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924" y="1632823"/>
            <a:ext cx="3959287" cy="3683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EE189F2-B2C0-40B7-6FD5-9B655769B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899" y="4146037"/>
            <a:ext cx="5084311" cy="45004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9961662-5EF9-3EAE-F7F8-26E091201C04}"/>
              </a:ext>
            </a:extLst>
          </p:cNvPr>
          <p:cNvSpPr txBox="1"/>
          <p:nvPr/>
        </p:nvSpPr>
        <p:spPr>
          <a:xfrm>
            <a:off x="10201024" y="2162230"/>
            <a:ext cx="198176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معكوس دالة، وتركيب دالتين.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أمثّل بيانياً دوال ومتباينات الجذر التربيعي وأحللها.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أبسط معادلات تتضمن جذوراً وأسساً نسبية وأحلها.</a:t>
            </a:r>
          </a:p>
        </p:txBody>
      </p:sp>
      <p:graphicFrame>
        <p:nvGraphicFramePr>
          <p:cNvPr id="19" name="جدول 6">
            <a:extLst>
              <a:ext uri="{FF2B5EF4-FFF2-40B4-BE49-F238E27FC236}">
                <a16:creationId xmlns:a16="http://schemas.microsoft.com/office/drawing/2014/main" id="{F7ED522D-2BC7-DA51-67D5-A548F29E3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8194" name="Picture 2" descr="5 Business Basics for Data Scientists | 365 Data Science">
            <a:extLst>
              <a:ext uri="{FF2B5EF4-FFF2-40B4-BE49-F238E27FC236}">
                <a16:creationId xmlns:a16="http://schemas.microsoft.com/office/drawing/2014/main" id="{1395F55E-0220-3CA7-BD54-96878832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067" y="5293412"/>
            <a:ext cx="1617110" cy="15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8AB1F05-D4D8-9825-EA76-FF93149F624C}"/>
              </a:ext>
            </a:extLst>
          </p:cNvPr>
          <p:cNvSpPr txBox="1"/>
          <p:nvPr/>
        </p:nvSpPr>
        <p:spPr>
          <a:xfrm>
            <a:off x="259114" y="516049"/>
            <a:ext cx="6936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187</a:t>
            </a:r>
          </a:p>
        </p:txBody>
      </p:sp>
    </p:spTree>
    <p:extLst>
      <p:ext uri="{BB962C8B-B14F-4D97-AF65-F5344CB8AC3E}">
        <p14:creationId xmlns:p14="http://schemas.microsoft.com/office/powerpoint/2010/main" val="5278449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TM03457444[[fn=الأساس]]</Template>
  <TotalTime>699</TotalTime>
  <Words>252</Words>
  <Application>Microsoft Office PowerPoint</Application>
  <PresentationFormat>شاشة عريضة</PresentationFormat>
  <Paragraphs>114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حسبي ربي وكفى</dc:creator>
  <cp:lastModifiedBy>حسبي ربي وكفى</cp:lastModifiedBy>
  <cp:revision>10</cp:revision>
  <dcterms:created xsi:type="dcterms:W3CDTF">2022-12-03T20:29:15Z</dcterms:created>
  <dcterms:modified xsi:type="dcterms:W3CDTF">2023-11-25T19:30:15Z</dcterms:modified>
</cp:coreProperties>
</file>