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258" r:id="rId3"/>
    <p:sldId id="259" r:id="rId4"/>
    <p:sldId id="268" r:id="rId5"/>
    <p:sldId id="272" r:id="rId6"/>
    <p:sldId id="257" r:id="rId7"/>
    <p:sldId id="264" r:id="rId8"/>
    <p:sldId id="265" r:id="rId9"/>
    <p:sldId id="266" r:id="rId10"/>
    <p:sldId id="267" r:id="rId11"/>
    <p:sldId id="274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205204-7040-B29C-2B14-9706E687C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45459F1-B806-B5B9-C210-FC4D4DADA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DBF050-5988-00D3-5295-20FD371C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F6FFCC-6877-8A75-F3FB-83EF7710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0873FF-65AA-5F2D-2CD6-C99E6D974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430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28F327-E5F4-A497-D158-8DD6697FD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9D90793-9A41-10C0-971B-BD0B047E3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D560E5-C379-0686-CFFA-A1738460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24434C-277E-9808-1748-AF9B2D2D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6FA707-CC1F-0F55-72F1-631921AA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000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3CBA23A-41DB-1CFD-C074-992B5226C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668C92-FC03-B344-B37F-611F382DB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6AA490-0AE5-3A34-B66F-25430127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EB4CB8F-55DA-2BE8-360F-C929EA59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EA1CD3C-6F24-CAB6-FAEA-610E1C6A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629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EAAAAF-4607-6527-E9DF-477BF664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A78DE8-1011-0362-A666-100518906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5E4F09-7EF2-7519-C3FD-1A3D7AFF3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8F1B98C-D5A3-A9D7-39AF-7ECE2B4C5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D2970D-DAD1-70C2-1ED4-B7F5E8B2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146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BFBE3E-38EF-F402-05FB-0E33B9A0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40E7426-74A1-4656-974B-90085EB0C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B4D269-710F-7B2F-669B-5C08A832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CBB8F4-F1F9-75CE-8464-A5251E786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9BEE1B-7411-E48B-4590-0ADAD103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24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75E550-D3B6-AFA0-C1F2-B01085C3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ABAA6E-63C5-8CA8-1446-DE3CCD348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491B1E-1D94-3FEE-7A54-087E674B3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D8C073E-8800-7ADB-BB41-AC7FE6680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1F27DED-12A4-B995-B178-66B292A56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D817218-ED59-1AC9-9BF9-4C09F51B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14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7DC6D5-5536-E745-AC4F-194AB25E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4CBAF90-076E-C561-558F-A5118C7ED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F642D47-376C-28F0-2F1F-F14C6474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8BCF388-D7EB-1B04-9DD2-48DE9B05F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033A7D3-7064-5871-513F-04B43D35A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DC04399-1E21-6527-7189-07CC6E8C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F5CBE74-125D-3036-1253-3383ED1D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9AAB15F-5A21-90D5-1EBE-26CDF6CE7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636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2D9A5-0282-46E2-F2A5-14930E05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9C426F8-0716-975F-DDDF-62000408C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E919570-D177-4BC0-4B4B-8E4F6D8C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8CB3B53-D54B-903E-E5F1-63E46DDF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667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BE9D336-4FF6-F097-66DF-D8976F1E2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1F8471D-CAE0-C19E-C734-2931105D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85EC9C2-3B17-420B-50E7-CDCE180E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473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4AD3BC-BD75-7968-C2BC-ABC347E3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74ED5C-D587-F581-E0B5-E85068B95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4555ED6-4056-BA91-01DA-7DB60D501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BD1B8AE-05F3-2D0A-223C-E3D17C250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0DA1A08-5176-B2FC-6837-592F8A13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9B9A07F-83BA-9B62-B0B4-5CEC2295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557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8C0FFC-6A2C-3D43-22A5-344F9778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084001A-1148-E8D9-6E96-73F2ADED33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51E375-776B-5639-82CB-8477BC6F9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E180CF1-78EF-A59E-1EA1-DDB5AA02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AEBA3CE-10A3-83D6-46EA-45A43AC77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006DEDB-9B54-4FED-283C-591F250C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4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5C84ABD-A228-D49B-8D3B-F3ED9032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164C4D7-0C95-5F02-71F5-1C6F89EA1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FF8644-4230-6882-F3AC-D107A8852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CB09A-2011-4F68-9771-99BD4E9A7142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907FE9-FA5A-42AF-171E-367F390F0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8CC24F-347F-967A-A0A9-841034C9E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34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eb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6446268-5BC1-87D3-0A59-FDCE8CF84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عبارات عن عودا حميدا">
            <a:extLst>
              <a:ext uri="{FF2B5EF4-FFF2-40B4-BE49-F238E27FC236}">
                <a16:creationId xmlns:a16="http://schemas.microsoft.com/office/drawing/2014/main" id="{21CA475B-2F1C-EF67-BEDB-77FC83DA4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21" y="162280"/>
            <a:ext cx="8691937" cy="6533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ED1490A-A369-667D-9AB7-29C7245411CC}"/>
              </a:ext>
            </a:extLst>
          </p:cNvPr>
          <p:cNvSpPr/>
          <p:nvPr/>
        </p:nvSpPr>
        <p:spPr>
          <a:xfrm>
            <a:off x="9154274" y="267128"/>
            <a:ext cx="1047964" cy="297951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1B49D7F-4212-768D-A5AC-7F1C36A6E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30461">
            <a:off x="9273749" y="137278"/>
            <a:ext cx="1140800" cy="8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00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B429B5AF-3BD7-BD39-F7E3-3083532CA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/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DE8936-5E49-C1B8-3DDD-62C9AE0AD14B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graphicFrame>
        <p:nvGraphicFramePr>
          <p:cNvPr id="18" name="جدول 6">
            <a:extLst>
              <a:ext uri="{FF2B5EF4-FFF2-40B4-BE49-F238E27FC236}">
                <a16:creationId xmlns:a16="http://schemas.microsoft.com/office/drawing/2014/main" id="{92007AD2-FCC5-272A-6357-46E6EF3A1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078192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+mj-cs"/>
                        </a:rPr>
                        <a:t>التهيئة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تشخيصي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pic>
        <p:nvPicPr>
          <p:cNvPr id="7170" name="Picture 2" descr="This contains an image of: Creative bulb gears stock vector. Illustration of clipart - 29504115">
            <a:extLst>
              <a:ext uri="{FF2B5EF4-FFF2-40B4-BE49-F238E27FC236}">
                <a16:creationId xmlns:a16="http://schemas.microsoft.com/office/drawing/2014/main" id="{A26F9440-78A3-F7B6-6685-A99714A38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819" y="5016500"/>
            <a:ext cx="1040627" cy="171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F077309-2FC9-05CE-2E46-16065DB66172}"/>
              </a:ext>
            </a:extLst>
          </p:cNvPr>
          <p:cNvSpPr txBox="1"/>
          <p:nvPr/>
        </p:nvSpPr>
        <p:spPr>
          <a:xfrm>
            <a:off x="10198253" y="1832372"/>
            <a:ext cx="1816356" cy="3139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0F406B0-444C-708D-32BA-EE259BEA52A6}"/>
              </a:ext>
            </a:extLst>
          </p:cNvPr>
          <p:cNvSpPr txBox="1"/>
          <p:nvPr/>
        </p:nvSpPr>
        <p:spPr>
          <a:xfrm>
            <a:off x="10192743" y="2215277"/>
            <a:ext cx="1981769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أمثّل فضاء العيّنة.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أستعمل التباديل والتوافيق مع الاحتمال.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الاحتمال باستعمال الطول والمساحة.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احتمالات الحوادث المركبة.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688AC60-35C7-53D8-C45C-8691CC1A09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771"/>
          <a:stretch/>
        </p:blipFill>
        <p:spPr>
          <a:xfrm>
            <a:off x="4294598" y="683238"/>
            <a:ext cx="5323614" cy="313932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E23A6D2-421D-4C4B-4322-D289895408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422" b="12057"/>
          <a:stretch/>
        </p:blipFill>
        <p:spPr>
          <a:xfrm>
            <a:off x="4294598" y="4356241"/>
            <a:ext cx="5323614" cy="46233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C3C76D9-9607-F16F-7DD6-9725861344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479"/>
          <a:stretch/>
        </p:blipFill>
        <p:spPr>
          <a:xfrm>
            <a:off x="4294598" y="5466825"/>
            <a:ext cx="5323614" cy="46233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730D402-900F-4E67-892E-86ED6DFC1FCD}"/>
              </a:ext>
            </a:extLst>
          </p:cNvPr>
          <p:cNvSpPr txBox="1"/>
          <p:nvPr/>
        </p:nvSpPr>
        <p:spPr>
          <a:xfrm>
            <a:off x="291986" y="526323"/>
            <a:ext cx="6299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355</a:t>
            </a:r>
          </a:p>
        </p:txBody>
      </p:sp>
    </p:spTree>
    <p:extLst>
      <p:ext uri="{BB962C8B-B14F-4D97-AF65-F5344CB8AC3E}">
        <p14:creationId xmlns:p14="http://schemas.microsoft.com/office/powerpoint/2010/main" val="295182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6446268-5BC1-87D3-0A59-FDCE8CF84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14239C6-667C-CB81-BF6F-728DB7854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928" y="178522"/>
            <a:ext cx="7551505" cy="6500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68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9F295D60-FE0E-CED4-71DA-EC9978F7E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A0C722D-A530-9F93-11C0-A03D36DE7DA9}"/>
              </a:ext>
            </a:extLst>
          </p:cNvPr>
          <p:cNvSpPr txBox="1"/>
          <p:nvPr/>
        </p:nvSpPr>
        <p:spPr>
          <a:xfrm>
            <a:off x="3285460" y="2032582"/>
            <a:ext cx="6279421" cy="218521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رياضيات2-3</a:t>
            </a:r>
          </a:p>
          <a:p>
            <a:pPr algn="ctr"/>
            <a:r>
              <a:rPr lang="ar-SA" sz="32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الفصل السابع: </a:t>
            </a:r>
            <a:r>
              <a:rPr lang="ar-SA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الاحتمالات</a:t>
            </a:r>
          </a:p>
          <a:p>
            <a:pPr algn="ctr"/>
            <a:r>
              <a:rPr lang="ar-SA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التهيئة</a:t>
            </a:r>
            <a:endParaRPr lang="ar-SA" sz="2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E4DAC527-2B7F-92DD-9418-03FD40C60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628931"/>
              </p:ext>
            </p:extLst>
          </p:nvPr>
        </p:nvGraphicFramePr>
        <p:xfrm>
          <a:off x="10120045" y="264179"/>
          <a:ext cx="2002317" cy="36576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B844B3B1-8298-B082-C705-BD6E45EDC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51863"/>
              </p:ext>
            </p:extLst>
          </p:nvPr>
        </p:nvGraphicFramePr>
        <p:xfrm>
          <a:off x="10130319" y="676516"/>
          <a:ext cx="1971495" cy="36576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296893B6-B544-9404-F075-A553F7F45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69915"/>
              </p:ext>
            </p:extLst>
          </p:nvPr>
        </p:nvGraphicFramePr>
        <p:xfrm>
          <a:off x="10130319" y="1088853"/>
          <a:ext cx="1971495" cy="36576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A0FFC84-E805-D68E-1F10-38AF144893A4}"/>
              </a:ext>
            </a:extLst>
          </p:cNvPr>
          <p:cNvSpPr txBox="1"/>
          <p:nvPr/>
        </p:nvSpPr>
        <p:spPr>
          <a:xfrm>
            <a:off x="742950" y="4673600"/>
            <a:ext cx="152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عوداً حميداً</a:t>
            </a:r>
          </a:p>
        </p:txBody>
      </p:sp>
    </p:spTree>
    <p:extLst>
      <p:ext uri="{BB962C8B-B14F-4D97-AF65-F5344CB8AC3E}">
        <p14:creationId xmlns:p14="http://schemas.microsoft.com/office/powerpoint/2010/main" val="249783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66590C4-C925-93BD-420B-D800F394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6611999-F7A4-F58F-7A10-E5528FD0A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6" b="89451" l="4008" r="93671">
                        <a14:foregroundMark x1="76371" y1="40717" x2="76371" y2="40717"/>
                        <a14:foregroundMark x1="93671" y1="34599" x2="53586" y2="35654"/>
                        <a14:foregroundMark x1="53586" y1="35654" x2="51899" y2="36287"/>
                        <a14:foregroundMark x1="13502" y1="44937" x2="10127" y2="41350"/>
                        <a14:foregroundMark x1="6329" y1="56329" x2="4641" y2="60759"/>
                        <a14:foregroundMark x1="4641" y1="41561" x2="4008" y2="43671"/>
                        <a14:foregroundMark x1="60549" y1="59072" x2="60549" y2="61181"/>
                        <a14:foregroundMark x1="60549" y1="61181" x2="60970" y2="68987"/>
                        <a14:foregroundMark x1="74684" y1="59283" x2="75316" y2="61392"/>
                        <a14:foregroundMark x1="72152" y1="46835" x2="55063" y2="47046"/>
                        <a14:foregroundMark x1="48101" y1="58439" x2="47257" y2="63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b="13578"/>
          <a:stretch/>
        </p:blipFill>
        <p:spPr>
          <a:xfrm>
            <a:off x="1" y="4490639"/>
            <a:ext cx="3187699" cy="2387548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46990B4-08A0-0B37-A3C6-21ABEA5EDDC3}"/>
              </a:ext>
            </a:extLst>
          </p:cNvPr>
          <p:cNvSpPr txBox="1"/>
          <p:nvPr/>
        </p:nvSpPr>
        <p:spPr>
          <a:xfrm>
            <a:off x="984250" y="4775200"/>
            <a:ext cx="19875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خطة منهج رياضيات2-3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AEC03C2-F6F1-BB26-9538-711BC4196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7700" y="413904"/>
            <a:ext cx="7296265" cy="5637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100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66590C4-C925-93BD-420B-D800F394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6611999-F7A4-F58F-7A10-E5528FD0A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6" b="89451" l="4008" r="93671">
                        <a14:foregroundMark x1="76371" y1="40717" x2="76371" y2="40717"/>
                        <a14:foregroundMark x1="93671" y1="34599" x2="53586" y2="35654"/>
                        <a14:foregroundMark x1="53586" y1="35654" x2="51899" y2="36287"/>
                        <a14:foregroundMark x1="13502" y1="44937" x2="10127" y2="41350"/>
                        <a14:foregroundMark x1="6329" y1="56329" x2="4641" y2="60759"/>
                        <a14:foregroundMark x1="4641" y1="41561" x2="4008" y2="43671"/>
                        <a14:foregroundMark x1="60549" y1="59072" x2="60549" y2="61181"/>
                        <a14:foregroundMark x1="60549" y1="61181" x2="60970" y2="68987"/>
                        <a14:foregroundMark x1="74684" y1="59283" x2="75316" y2="61392"/>
                        <a14:foregroundMark x1="72152" y1="46835" x2="55063" y2="47046"/>
                        <a14:foregroundMark x1="48101" y1="58439" x2="47257" y2="63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b="13578"/>
          <a:stretch/>
        </p:blipFill>
        <p:spPr>
          <a:xfrm>
            <a:off x="-25399" y="4465239"/>
            <a:ext cx="3187699" cy="2387548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46990B4-08A0-0B37-A3C6-21ABEA5EDDC3}"/>
              </a:ext>
            </a:extLst>
          </p:cNvPr>
          <p:cNvSpPr txBox="1"/>
          <p:nvPr/>
        </p:nvSpPr>
        <p:spPr>
          <a:xfrm>
            <a:off x="955136" y="4717606"/>
            <a:ext cx="19875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خطة منهج رياضيات2-3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97C17E5-2311-62F1-FEAC-672C79198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183" y="106425"/>
            <a:ext cx="6935056" cy="6645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045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66590C4-C925-93BD-420B-D800F394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6611999-F7A4-F58F-7A10-E5528FD0A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6" b="89451" l="4008" r="93671">
                        <a14:foregroundMark x1="76371" y1="40717" x2="76371" y2="40717"/>
                        <a14:foregroundMark x1="93671" y1="34599" x2="53586" y2="35654"/>
                        <a14:foregroundMark x1="53586" y1="35654" x2="51899" y2="36287"/>
                        <a14:foregroundMark x1="13502" y1="44937" x2="10127" y2="41350"/>
                        <a14:foregroundMark x1="6329" y1="56329" x2="4641" y2="60759"/>
                        <a14:foregroundMark x1="4641" y1="41561" x2="4008" y2="43671"/>
                        <a14:foregroundMark x1="60549" y1="59072" x2="60549" y2="61181"/>
                        <a14:foregroundMark x1="60549" y1="61181" x2="60970" y2="68987"/>
                        <a14:foregroundMark x1="74684" y1="59283" x2="75316" y2="61392"/>
                        <a14:foregroundMark x1="72152" y1="46835" x2="55063" y2="47046"/>
                        <a14:foregroundMark x1="48101" y1="58439" x2="47257" y2="63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b="13578"/>
          <a:stretch/>
        </p:blipFill>
        <p:spPr>
          <a:xfrm>
            <a:off x="82193" y="4048018"/>
            <a:ext cx="3085399" cy="280998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7BC1E51-6C69-BE5A-B5AE-75FB0E6E3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269" y="0"/>
            <a:ext cx="4549139" cy="1457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7BB1C7E-15F2-3C6A-3495-17D9E146C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6269" y="1753432"/>
            <a:ext cx="4533398" cy="4158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6BDE7AD-771F-12A2-2344-3F86550FA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8437" y="235896"/>
            <a:ext cx="2795499" cy="638620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8DB7115-DABD-6291-FA89-4FC083754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4545" y="4244103"/>
            <a:ext cx="1376737" cy="14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3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34C8ACF3-A144-BCD1-3C3E-7014D108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FE584167-9C80-2C1A-B8AB-4AEBA6F0D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299167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+mj-cs"/>
                        </a:rPr>
                        <a:t>التهيئة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تشخيصي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527172"/>
              </p:ext>
            </p:extLst>
          </p:nvPr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157326"/>
              </p:ext>
            </p:extLst>
          </p:nvPr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389354"/>
              </p:ext>
            </p:extLst>
          </p:nvPr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DE8936-5E49-C1B8-3DDD-62C9AE0AD14B}"/>
              </a:ext>
            </a:extLst>
          </p:cNvPr>
          <p:cNvSpPr txBox="1"/>
          <p:nvPr/>
        </p:nvSpPr>
        <p:spPr>
          <a:xfrm>
            <a:off x="10201024" y="1832372"/>
            <a:ext cx="1816356" cy="3139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CC9309B-F392-FBDB-1A36-B9D3B192B7BE}"/>
              </a:ext>
            </a:extLst>
          </p:cNvPr>
          <p:cNvSpPr txBox="1"/>
          <p:nvPr/>
        </p:nvSpPr>
        <p:spPr>
          <a:xfrm>
            <a:off x="291986" y="526323"/>
            <a:ext cx="6299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355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112BE17-7050-096D-E96D-6DE34B2CDA73}"/>
              </a:ext>
            </a:extLst>
          </p:cNvPr>
          <p:cNvSpPr txBox="1"/>
          <p:nvPr/>
        </p:nvSpPr>
        <p:spPr>
          <a:xfrm>
            <a:off x="10195514" y="2215277"/>
            <a:ext cx="1981769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أمثّل فضاء العيّنة.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أستعمل التباديل والتوافيق مع الاحتمال.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الاحتمال باستعمال الطول والمساحة.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احتمالات الحوادث المركبة.</a:t>
            </a:r>
          </a:p>
        </p:txBody>
      </p:sp>
      <p:pic>
        <p:nvPicPr>
          <p:cNvPr id="2054" name="Picture 6" descr="This contains an image of: Premium Vector | Open book and icons of mathematics">
            <a:extLst>
              <a:ext uri="{FF2B5EF4-FFF2-40B4-BE49-F238E27FC236}">
                <a16:creationId xmlns:a16="http://schemas.microsoft.com/office/drawing/2014/main" id="{561E2E1B-DA0B-4B6F-B272-1B1646672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b="9229"/>
          <a:stretch/>
        </p:blipFill>
        <p:spPr bwMode="auto">
          <a:xfrm>
            <a:off x="37791" y="4800600"/>
            <a:ext cx="2210109" cy="20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F3FC2B6-58F5-F34D-95EE-22E46BDEB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416" y="640139"/>
            <a:ext cx="4065251" cy="55841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1DFC64E-F59F-7D9C-7125-524C41EF4E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569" t="-1" b="-9898"/>
          <a:stretch/>
        </p:blipFill>
        <p:spPr>
          <a:xfrm>
            <a:off x="8414535" y="1212350"/>
            <a:ext cx="1227213" cy="62002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6A9DE77-80B7-F0D8-EF16-EF81CA6DC4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772" t="-1" r="38352" b="-9898"/>
          <a:stretch/>
        </p:blipFill>
        <p:spPr>
          <a:xfrm>
            <a:off x="4808311" y="1212349"/>
            <a:ext cx="1381326" cy="6200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ABE1AD2-7107-1AB4-BA9C-27B721553D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7162" b="-9898"/>
          <a:stretch/>
        </p:blipFill>
        <p:spPr>
          <a:xfrm>
            <a:off x="2116481" y="1212349"/>
            <a:ext cx="1021736" cy="62002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E44DAA2-BC83-D151-F9F6-55FD104550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812" b="-468"/>
          <a:stretch/>
        </p:blipFill>
        <p:spPr>
          <a:xfrm>
            <a:off x="8568647" y="3460407"/>
            <a:ext cx="1049564" cy="53624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51DB110-E99F-5AD5-4496-BD1682808B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559" t="-5885" r="37620" b="4381"/>
          <a:stretch/>
        </p:blipFill>
        <p:spPr>
          <a:xfrm>
            <a:off x="5075439" y="3429001"/>
            <a:ext cx="1163795" cy="54177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8DD559-A29D-28F5-86E1-5BA3A938AE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5812" b="-468"/>
          <a:stretch/>
        </p:blipFill>
        <p:spPr>
          <a:xfrm>
            <a:off x="2073539" y="3460407"/>
            <a:ext cx="1049565" cy="536240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9F5AE344-5606-1ADE-BB5E-DAF452C7BCC1}"/>
              </a:ext>
            </a:extLst>
          </p:cNvPr>
          <p:cNvSpPr txBox="1"/>
          <p:nvPr/>
        </p:nvSpPr>
        <p:spPr>
          <a:xfrm>
            <a:off x="10198253" y="1832372"/>
            <a:ext cx="1816356" cy="3139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0BABC4F-E0E6-A7FE-3D3C-45E160700574}"/>
              </a:ext>
            </a:extLst>
          </p:cNvPr>
          <p:cNvSpPr txBox="1"/>
          <p:nvPr/>
        </p:nvSpPr>
        <p:spPr>
          <a:xfrm>
            <a:off x="10192743" y="2215277"/>
            <a:ext cx="1981769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أمثّل فضاء العيّنة.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أستعمل التباديل والتوافيق مع الاحتمال.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الاحتمال باستعمال الطول والمساحة.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احتمالات الحوادث المركبة.</a:t>
            </a:r>
          </a:p>
        </p:txBody>
      </p:sp>
    </p:spTree>
    <p:extLst>
      <p:ext uri="{BB962C8B-B14F-4D97-AF65-F5344CB8AC3E}">
        <p14:creationId xmlns:p14="http://schemas.microsoft.com/office/powerpoint/2010/main" val="366264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584728CE-0681-55B5-4214-DE7C74DAC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/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DE8936-5E49-C1B8-3DDD-62C9AE0AD14B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graphicFrame>
        <p:nvGraphicFramePr>
          <p:cNvPr id="13" name="جدول 6">
            <a:extLst>
              <a:ext uri="{FF2B5EF4-FFF2-40B4-BE49-F238E27FC236}">
                <a16:creationId xmlns:a16="http://schemas.microsoft.com/office/drawing/2014/main" id="{845C5D91-0161-64A7-AE7E-95B04BF26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078192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+mj-cs"/>
                        </a:rPr>
                        <a:t>التهيئة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تشخيصي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pic>
        <p:nvPicPr>
          <p:cNvPr id="10242" name="Picture 2" descr="This contains an image of: Inventor Stock Photos, Pictures &amp; Royalty-Free Images">
            <a:extLst>
              <a:ext uri="{FF2B5EF4-FFF2-40B4-BE49-F238E27FC236}">
                <a16:creationId xmlns:a16="http://schemas.microsoft.com/office/drawing/2014/main" id="{7B1C3C88-FCB3-1447-A028-7E6D5CF24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EDFF"/>
              </a:clrFrom>
              <a:clrTo>
                <a:srgbClr val="E2E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9638"/>
            <a:ext cx="1654180" cy="221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6C9726D-D291-E4E2-A930-CA4A68D77076}"/>
              </a:ext>
            </a:extLst>
          </p:cNvPr>
          <p:cNvSpPr txBox="1"/>
          <p:nvPr/>
        </p:nvSpPr>
        <p:spPr>
          <a:xfrm>
            <a:off x="10198253" y="1832372"/>
            <a:ext cx="1816356" cy="3139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8407B56-C654-D064-36B8-15F45737552C}"/>
              </a:ext>
            </a:extLst>
          </p:cNvPr>
          <p:cNvSpPr txBox="1"/>
          <p:nvPr/>
        </p:nvSpPr>
        <p:spPr>
          <a:xfrm>
            <a:off x="10192743" y="2215277"/>
            <a:ext cx="1981769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أمثّل فضاء العيّنة.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أستعمل التباديل والتوافيق مع الاحتمال.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الاحتمال باستعمال الطول والمساحة.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احتمالات الحوادث المركبة.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0A271FD6-A4A6-46E6-4064-C7662749E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630" y="676516"/>
            <a:ext cx="5007581" cy="12653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03FFAFD-3C97-9A39-3247-84869AE9FAC3}"/>
              </a:ext>
            </a:extLst>
          </p:cNvPr>
          <p:cNvSpPr txBox="1"/>
          <p:nvPr/>
        </p:nvSpPr>
        <p:spPr>
          <a:xfrm>
            <a:off x="291986" y="526323"/>
            <a:ext cx="6299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355</a:t>
            </a:r>
          </a:p>
        </p:txBody>
      </p:sp>
    </p:spTree>
    <p:extLst>
      <p:ext uri="{BB962C8B-B14F-4D97-AF65-F5344CB8AC3E}">
        <p14:creationId xmlns:p14="http://schemas.microsoft.com/office/powerpoint/2010/main" val="358789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B28AA336-383E-8BF4-80C0-17E5CAC15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/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DE8936-5E49-C1B8-3DDD-62C9AE0AD14B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graphicFrame>
        <p:nvGraphicFramePr>
          <p:cNvPr id="18" name="جدول 6">
            <a:extLst>
              <a:ext uri="{FF2B5EF4-FFF2-40B4-BE49-F238E27FC236}">
                <a16:creationId xmlns:a16="http://schemas.microsoft.com/office/drawing/2014/main" id="{E3DC36B0-51F1-7A78-E2B0-59EE9E618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078192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+mj-cs"/>
                        </a:rPr>
                        <a:t>التهيئة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تشخيصي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pic>
        <p:nvPicPr>
          <p:cNvPr id="9218" name="Picture 2" descr="What is #Algebra">
            <a:extLst>
              <a:ext uri="{FF2B5EF4-FFF2-40B4-BE49-F238E27FC236}">
                <a16:creationId xmlns:a16="http://schemas.microsoft.com/office/drawing/2014/main" id="{16B9ADE8-E811-875E-C9DC-DA8A55171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610100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19EBEF3-C1B2-03F7-F5B1-B78FCDC568E5}"/>
              </a:ext>
            </a:extLst>
          </p:cNvPr>
          <p:cNvSpPr txBox="1"/>
          <p:nvPr/>
        </p:nvSpPr>
        <p:spPr>
          <a:xfrm>
            <a:off x="10198253" y="1832372"/>
            <a:ext cx="1816356" cy="3139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D3473A5-59FA-7011-EC59-A1BAEB52D4AA}"/>
              </a:ext>
            </a:extLst>
          </p:cNvPr>
          <p:cNvSpPr txBox="1"/>
          <p:nvPr/>
        </p:nvSpPr>
        <p:spPr>
          <a:xfrm>
            <a:off x="10192743" y="2215277"/>
            <a:ext cx="1981769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أمثّل فضاء العيّنة.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أستعمل التباديل والتوافيق مع الاحتمال.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الاحتمال باستعمال الطول والمساحة.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احتمالات الحوادث المركبة.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2326DB0-0630-F3BB-7A70-FBF3E0F7D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830" y="676516"/>
            <a:ext cx="5249381" cy="88556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CDBC98E-007D-CF0F-65FD-EA3F7B9B0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896" y="1562082"/>
            <a:ext cx="3176315" cy="46124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16B0FFDC-96E5-8638-5328-58C5D9F83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8348" y="1589205"/>
            <a:ext cx="2838286" cy="406999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5DEE126F-FE8F-7D92-270C-E6DB243548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8084" y="3498949"/>
            <a:ext cx="3063937" cy="37934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8BBD632-8D5F-1E78-4CB2-32B795CE59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2816" y="3498950"/>
            <a:ext cx="2920958" cy="3793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0F35665-4433-39BE-F937-4C8CA96E99BD}"/>
              </a:ext>
            </a:extLst>
          </p:cNvPr>
          <p:cNvSpPr txBox="1"/>
          <p:nvPr/>
        </p:nvSpPr>
        <p:spPr>
          <a:xfrm>
            <a:off x="291986" y="526323"/>
            <a:ext cx="6299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355</a:t>
            </a:r>
          </a:p>
        </p:txBody>
      </p:sp>
    </p:spTree>
    <p:extLst>
      <p:ext uri="{BB962C8B-B14F-4D97-AF65-F5344CB8AC3E}">
        <p14:creationId xmlns:p14="http://schemas.microsoft.com/office/powerpoint/2010/main" val="80845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13CDC796-FB6D-6E49-E2E9-B4B7CB9D5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/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DE8936-5E49-C1B8-3DDD-62C9AE0AD14B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graphicFrame>
        <p:nvGraphicFramePr>
          <p:cNvPr id="19" name="جدول 6">
            <a:extLst>
              <a:ext uri="{FF2B5EF4-FFF2-40B4-BE49-F238E27FC236}">
                <a16:creationId xmlns:a16="http://schemas.microsoft.com/office/drawing/2014/main" id="{F7ED522D-2BC7-DA51-67D5-A548F29E3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078192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+mj-cs"/>
                        </a:rPr>
                        <a:t>التهيئة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تشخيصي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pic>
        <p:nvPicPr>
          <p:cNvPr id="8194" name="Picture 2" descr="5 Business Basics for Data Scientists | 365 Data Science">
            <a:extLst>
              <a:ext uri="{FF2B5EF4-FFF2-40B4-BE49-F238E27FC236}">
                <a16:creationId xmlns:a16="http://schemas.microsoft.com/office/drawing/2014/main" id="{1395F55E-0220-3CA7-BD54-96878832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067" y="5293412"/>
            <a:ext cx="1617110" cy="153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C557059-CF6D-6A28-5D7C-5E9FB5D3AEAD}"/>
              </a:ext>
            </a:extLst>
          </p:cNvPr>
          <p:cNvSpPr txBox="1"/>
          <p:nvPr/>
        </p:nvSpPr>
        <p:spPr>
          <a:xfrm>
            <a:off x="10198253" y="1832372"/>
            <a:ext cx="1816356" cy="3139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703F1F0-594B-9997-2C45-A22F57B3DE1B}"/>
              </a:ext>
            </a:extLst>
          </p:cNvPr>
          <p:cNvSpPr txBox="1"/>
          <p:nvPr/>
        </p:nvSpPr>
        <p:spPr>
          <a:xfrm>
            <a:off x="10192743" y="2215277"/>
            <a:ext cx="1981769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أمثّل فضاء العيّنة.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أستعمل التباديل والتوافيق مع الاحتمال.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الاحتمال باستعمال الطول والمساحة.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احتمالات الحوادث المركبة.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E0E4497-424D-0C75-5213-4E8B22298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001" y="726884"/>
            <a:ext cx="5256210" cy="123548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C8747C8-1FD8-C2D5-FA65-9A9A94D05468}"/>
              </a:ext>
            </a:extLst>
          </p:cNvPr>
          <p:cNvSpPr txBox="1"/>
          <p:nvPr/>
        </p:nvSpPr>
        <p:spPr>
          <a:xfrm>
            <a:off x="291986" y="526323"/>
            <a:ext cx="6299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355</a:t>
            </a:r>
          </a:p>
        </p:txBody>
      </p:sp>
    </p:spTree>
    <p:extLst>
      <p:ext uri="{BB962C8B-B14F-4D97-AF65-F5344CB8AC3E}">
        <p14:creationId xmlns:p14="http://schemas.microsoft.com/office/powerpoint/2010/main" val="52784490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TM03457444[[fn=الأساس]]</Template>
  <TotalTime>779</TotalTime>
  <Words>256</Words>
  <Application>Microsoft Office PowerPoint</Application>
  <PresentationFormat>شاشة عريضة</PresentationFormat>
  <Paragraphs>164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حسبي ربي وكفى</dc:creator>
  <cp:lastModifiedBy>حسبي ربي وكفى</cp:lastModifiedBy>
  <cp:revision>12</cp:revision>
  <dcterms:created xsi:type="dcterms:W3CDTF">2022-12-03T20:29:15Z</dcterms:created>
  <dcterms:modified xsi:type="dcterms:W3CDTF">2024-03-02T16:54:34Z</dcterms:modified>
</cp:coreProperties>
</file>