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90" r:id="rId2"/>
    <p:sldId id="258" r:id="rId3"/>
    <p:sldId id="259" r:id="rId4"/>
    <p:sldId id="266" r:id="rId5"/>
    <p:sldId id="268" r:id="rId6"/>
    <p:sldId id="343" r:id="rId7"/>
    <p:sldId id="356" r:id="rId8"/>
    <p:sldId id="344" r:id="rId9"/>
    <p:sldId id="350" r:id="rId10"/>
    <p:sldId id="351" r:id="rId11"/>
    <p:sldId id="352" r:id="rId12"/>
    <p:sldId id="353" r:id="rId13"/>
    <p:sldId id="354" r:id="rId14"/>
    <p:sldId id="355" r:id="rId15"/>
    <p:sldId id="264" r:id="rId16"/>
    <p:sldId id="275" r:id="rId17"/>
    <p:sldId id="274" r:id="rId18"/>
    <p:sldId id="27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BC5CAC"/>
    <a:srgbClr val="3579BD"/>
    <a:srgbClr val="0B76A0"/>
    <a:srgbClr val="58B461"/>
    <a:srgbClr val="FFFFFF"/>
    <a:srgbClr val="FF6600"/>
    <a:srgbClr val="CE88C2"/>
    <a:srgbClr val="86917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73E64-FB01-4BE1-5C85-9A50B28D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0101B8F-A735-5B68-F8D2-ADC1B24E3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8C03304-00A2-40D5-D3DB-980A0BE27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3E0B53-FC9A-6217-BCAC-A61E267F2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875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575A0-164F-6D5A-2C8D-F90F1B0E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29C459C-7406-FFA1-6293-8E1C79CE4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7936317-24C3-79E7-DC50-BF01C496B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88E0DC-2D73-7B77-4BED-8E6AD7682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34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06D83-ABB9-4686-4E46-EC307C0DD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FEE0FEE-65F9-562B-EE72-EE87891D7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3D650F5-A3E2-3A04-D90E-091C0AE51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2C2EB0-686F-78E4-AEA2-546087007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061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AE686-9B77-AFEF-CBAC-A5E4CA334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D23851A-DDD4-BEAE-B07C-6850B0423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8666FBE-6C1B-8C4E-C030-2852518F0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3D9695-DFCD-FD99-C26C-6B87898F0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291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1B95F-55AB-B67F-A896-2461E6E98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1EEBBF9-BF31-36F8-FC79-049630D54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F2C663-4B70-22D0-7B6E-4780E0CA8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B45AFF8-1565-323F-C8A1-9C7D2C72F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8258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CDEBE-9523-8C10-FFB6-60B75582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1A3A222-6369-C20F-08C6-431A34AE2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980697E-5200-24E4-7D67-07BBDE91F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6600BB-5E9C-23BF-27D9-520D1960E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539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52C09-9408-2B60-70FC-9A79F6CA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DD28B3-C9A0-CBF3-A9FD-A11AC1F70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38BD640-AA73-B2D5-3A06-640B17818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13C0A0B-6A93-E609-ABE3-7CF9ECB9E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128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FCBA6-092C-3B78-0761-B54A7F534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511F3D-6B16-0109-BAF9-F6B2CC053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8F65F39-2802-2A6A-6CA5-F20E7FDED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C02E73-8CF7-F26B-B186-8D6EA9A48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4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7A3ED-1B34-2AA1-1E13-07A570C12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BB6461B-3891-1BAC-6F88-E0C486A7B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F3450A4-5132-DCB5-9503-1A19F61C4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8F3C69C-2CEE-17D8-4969-EABCB91D2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088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22/05/46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2.pn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14394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1446/05/22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دوال ومتباينات الجذر التربيعي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8D8BA4E-ADE3-99E2-1D28-69FA8F820D5B}"/>
              </a:ext>
            </a:extLst>
          </p:cNvPr>
          <p:cNvSpPr txBox="1"/>
          <p:nvPr/>
        </p:nvSpPr>
        <p:spPr>
          <a:xfrm>
            <a:off x="2864301" y="2653899"/>
            <a:ext cx="54320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21)</a:t>
            </a:r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نعم</a:t>
            </a:r>
            <a:endParaRPr lang="en-US" sz="3200" b="1" dirty="0">
              <a:solidFill>
                <a:srgbClr val="BC5CA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US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29) </a:t>
            </a:r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</a:t>
            </a:r>
          </a:p>
        </p:txBody>
      </p:sp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45574-5742-9FC0-9BBD-218E2A71E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A21151-C9BB-14C6-85B3-FCCE26804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48AFE81-A6B4-E242-D9D5-96A905C554E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8D10E13-6DC7-5169-7F4C-75E164E14C6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A53FAD4-AD17-242A-3B48-D3C616406A1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3037C07-D144-F782-422F-6B1F8301062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CD16950-2496-3B0E-B7EC-9CB93098387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049561F-0E34-A1F7-C3D3-8765C31BFDC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B639F7C-53DA-E44B-260F-2DAD1CDEDD5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D78DECE-8CB1-306D-B457-D09DBDC0A78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47B7FC9-0B3F-F98B-1A7E-EB4D67B49C8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DE0D13-97EA-9BB2-EA4C-18213AEE078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9CBF362-5BA0-44A5-F7D4-1731C151017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263BDE9-8167-0D4D-BF67-4E40932A147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58335FD-47D1-DFCF-3A82-737BE844D75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6C2084-3CA2-8156-FB57-0D2996865E4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F067E41-1617-EBE3-413F-BEA9C55C008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D3EADA3-C755-4439-92A0-F9E448651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93B873B-835C-3A88-658E-4ADA1E640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002080F-42EA-4F7E-8FCB-67D1AE3A463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CA64294-7A3F-933D-CE0E-F81BEE1FD40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14CD5FE-E379-7DF2-FB83-811E35B4AAC4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A8AB06D-F44B-6089-9DAA-533098714EC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F6E598C-FE8F-C972-CC6B-C5DBB96305B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BF2B89E-44C8-59AE-3F2C-1932809D42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9C08D7B-78AA-81FF-DAAC-2A7A45791D94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13C5BE31-03EC-D9B8-BFF8-16AE5C823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38823CB0-137F-754A-A116-D8AF90B5CF21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4F6D73A-5837-FB70-2817-789AE86C4132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55402B8-5240-586E-75E4-6368819325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CD7C51A8-5E95-19B8-5BA4-61548DD0A2A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966D59B-98F5-94BC-D3F6-8870E3E25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00EDBA1-497E-DA33-155F-1887421D2E7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CD2C5A3-A085-FD69-F62D-F7A9A7283E63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4B00A91-D5AB-B7E6-C70C-4410A22F8704}"/>
              </a:ext>
            </a:extLst>
          </p:cNvPr>
          <p:cNvSpPr txBox="1"/>
          <p:nvPr/>
        </p:nvSpPr>
        <p:spPr>
          <a:xfrm>
            <a:off x="8983296" y="4279035"/>
            <a:ext cx="22346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6178AD3-B1F3-A507-D835-C2E18AA3F1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E1C7B73-CEE2-CEAA-0329-DA168F830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63" b="81477"/>
          <a:stretch/>
        </p:blipFill>
        <p:spPr>
          <a:xfrm>
            <a:off x="2946997" y="1262299"/>
            <a:ext cx="6161984" cy="105794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858BCA1-165B-F19A-45E0-AB3455F748C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27" t="15412" b="64867"/>
          <a:stretch/>
        </p:blipFill>
        <p:spPr>
          <a:xfrm>
            <a:off x="4663439" y="2154125"/>
            <a:ext cx="4277023" cy="11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91BC0-967B-785B-7476-30CB6A17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DCF23EC-E80E-7334-DFAA-38D1310F6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774361F-DC66-7D5C-80BD-A234138B0D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E27A669-0B13-BEEF-201C-DB9ED4ECBB0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4102730-EB5F-2D92-1F17-34CCD11BB5B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B24DC2D-8CA3-EB14-16A6-CA9D1900002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0B46141-A685-3BAB-0464-01980205BCE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F71B5B-DB24-B6B6-2974-6F7350FAA64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00E5743-A834-9508-3472-4CAD0D054DA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34E1FC6-6E89-9067-E211-EE94C1CCD99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4942B2-1678-44E6-D8E3-B5156644A91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588A7FF-F12B-6BAA-2946-8436C43D1C5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4A20CBF-5E82-F1D2-96F0-0E3B59A12B0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EC19C2-8C6C-2A77-A809-5BF2C9EC3D5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37DCB8-999A-B5FE-B58E-3A783193726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2889779-07F1-78B1-3B43-B108F6E73C5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22CEE87-BEBF-9C01-84E5-2CDE96174D3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07B3A56-F3AD-312F-0F49-77FD0BE3E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79F7ABF-ACBC-C946-A9AA-DCCED4990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C9BE71-6429-55A1-21CF-E6062292B81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76193BF-D00A-EABD-76CD-1FF297110E5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2F656FC-CC4B-F77E-1239-2A6D07F3926B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AF348AE-C4E4-54B1-E6D3-F9136D342D2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B50C6D6-A1CE-0E2F-4B51-E8BAF692941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57F85D-2B19-B2AC-2217-7E874C4486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B94B47C-A990-4353-E285-C94372D2C5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2561768-8A7B-CDD2-289D-EFDCD65BDEBD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73C4C48-BD16-7944-7CC2-0A8CC1D6D774}"/>
              </a:ext>
            </a:extLst>
          </p:cNvPr>
          <p:cNvSpPr txBox="1"/>
          <p:nvPr/>
        </p:nvSpPr>
        <p:spPr>
          <a:xfrm>
            <a:off x="8983296" y="4279035"/>
            <a:ext cx="223460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7D2972C-CD1A-E346-0188-621B1A0FAC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40D9837-87F7-0619-F51B-8745F7FC60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839" y="1050481"/>
            <a:ext cx="8911046" cy="145555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E6F706F-0625-111C-EC92-834EEC88EEE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9412" y="2506040"/>
            <a:ext cx="3134844" cy="33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1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2263B-2517-A8D7-270E-7DAA9B01A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85002B4-CFAB-C45E-8B8C-901903FE6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954F01D-F171-9DA2-5551-B300814F619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27FDE1F-EB10-C5A3-8816-96688F6663E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62DA510-20BA-FB1F-D362-EFABC09D799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9E73110-0DCE-CD2D-6560-FFAE1D150F4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AA6C0D0-9993-0AB6-2599-C9D518F53C5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29B632F-7C1D-31AC-1E82-535213FBDDA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93192D3-F065-6BF0-B4FB-D09BED31314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7126796-2FBB-80FD-B53C-44CC461B15F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4E68896-7757-EA76-66ED-63ACFEADB38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8905983-26E6-EA6B-2BEC-675DE7A63D8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A09F36D-D668-C645-8F5C-95D0B79CFF5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E1E491E-8FF2-0340-FAD4-B58B90FA6E3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D426449-3879-04AB-83E5-16410DC4EB6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874BA11-8C9A-4C0D-BAD8-325C1EA7FE2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697692F-3C62-FE77-6C3F-FD9692234F4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655ABE9-C9D4-5C00-2E21-3DA1050E0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C85381F-A3A6-DC9B-AAA0-34C9C6BA3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59A720B-36A3-37CB-CCFE-2982CBE2075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E604725-8C8C-2E06-811E-EF94E1631EB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FCB5923-4189-2A47-82FF-27F1BD182E5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A6758D6-2FAE-53F3-94C6-5436C1201A0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314D285-6E2C-0BC3-0F96-1836E1A458B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04D9F01-29E4-F959-41E0-89301F4B7F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4B3CA43-8712-A0A3-4F5A-E8E1AEBEC14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96FC3A6-61F9-A1C2-ECBC-CDCD2E57F9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7A03A84-AB95-EF89-E4A2-F0B132CCB4A5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25F1EA25-1A18-41EC-1CF4-81942A651734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345ADF27-F900-6337-6BD8-9CEDB74DEF87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1F5E2A2D-FB12-62F8-E0C3-DFC309CB6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04DF0DD-CA4E-3928-CAF3-D2C631A4E716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F9E9CBB-FC50-E02A-0E1A-380C2F52F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01B4E6B-3B71-4F7C-3CC1-389EC461C96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9C406EB-9210-1B38-0E19-E1E0EE43C0D9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031FA15-A9F2-245A-192F-4C8D9204E6F7}"/>
              </a:ext>
            </a:extLst>
          </p:cNvPr>
          <p:cNvSpPr txBox="1"/>
          <p:nvPr/>
        </p:nvSpPr>
        <p:spPr>
          <a:xfrm>
            <a:off x="8983296" y="4279035"/>
            <a:ext cx="223460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A250D66F-9753-B65B-D7BF-C5C3337C293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2886A20-9C39-8E8D-7E64-BA79CB5CC3A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32"/>
          <a:stretch/>
        </p:blipFill>
        <p:spPr>
          <a:xfrm>
            <a:off x="526509" y="2058471"/>
            <a:ext cx="8456787" cy="82453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8B309BC-2691-42B9-664B-179F3C48AE8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56" t="38294" b="41592"/>
          <a:stretch/>
        </p:blipFill>
        <p:spPr>
          <a:xfrm>
            <a:off x="3219450" y="1204740"/>
            <a:ext cx="5894070" cy="8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986AC-B829-7150-BC7E-003563FC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1E38255-790E-8B8F-1652-28F6542A5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ABD12AC-64B6-9989-6C39-99529A88038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9C0AE5-9B90-EF78-7F8B-02650BF2F57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82AE4FB-0D09-B90D-8829-B02FDB8E30C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1895FE9-A889-3F04-21D9-800D3967330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D9F879F-8625-91D8-40FD-43DAB7C2F55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AF76440-C47E-1B38-5995-2A0BD291C89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65A0E39-8BC8-AC93-F2BA-25F7DB68EA8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FA88CF5-7DF0-FC51-C112-05BB096C9A7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D779E6A-6F00-3A79-5D77-A6EE03455DE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0D1F18B-9861-0CBD-42E3-C817BA830D3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F7646E8-8420-5ED2-F635-9935D7CB374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127F8CB-650E-97D2-4956-285DCCC5B0F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1309C4A-BF29-6143-C908-3DE5EFE580D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F8E1604-A339-02EC-5243-206A98FAB9A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CBF5552-0E35-48E5-6014-87F6C8C590E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6A8DAB9-A062-5894-EE97-AF2CC9A97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6373A33-DD2B-30D9-77F0-BD5A49215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954FB02-5663-0353-48AB-82EB9747160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42616D8-424B-37DF-C75A-2839EFCC866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8F58F71-5D7B-AD12-A382-5D41BC5989A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E34398D-5496-9DF4-90A7-A76458CAE3E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6B2E6D0-B56C-B39D-1753-1F9480B542A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45F9CE3-0BD8-EB8E-BF1E-360C9EE2B4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07025B9-A534-FFFF-D891-48B1A62A409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3C0AE1A0-B4F8-6481-E4BC-42CB85E491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7B01CF20-178F-3D58-594A-37656063E080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7DB3A43-098F-E1A2-0D24-F2D81B7D4CA6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D66A65D-D0CE-3C72-2471-E0AE6E8CC1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5C6B63E-760A-CD84-A34C-60A59BFA021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F1611ABA-2136-2915-42E1-F80539D12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4D3007E-AC03-B2BD-A8F8-F8F52B35DB7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0D51650-0199-3E0E-34B6-F58CA38A56E6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81A35A6-1626-D694-762C-9B8DC6ED5525}"/>
              </a:ext>
            </a:extLst>
          </p:cNvPr>
          <p:cNvSpPr txBox="1"/>
          <p:nvPr/>
        </p:nvSpPr>
        <p:spPr>
          <a:xfrm>
            <a:off x="8983296" y="4279035"/>
            <a:ext cx="223460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DC2F59F-399B-FC35-80E0-6EAF225F0D4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5DA8194-139F-16A6-0F5E-373F625E9A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135"/>
          <a:stretch/>
        </p:blipFill>
        <p:spPr>
          <a:xfrm>
            <a:off x="-1197610" y="1177927"/>
            <a:ext cx="10219790" cy="21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9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394DA-71D1-70AB-FEB4-C84433D1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2178F7F-618F-C760-EC3C-19F1FC6FF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F5B0935-704B-96DB-1197-036E5A5796A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69993C0-E88D-6553-707F-AA18D7A449F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051E0D3-DB74-CD3D-8DD9-87B16A0FB7E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A48EA9-ADA3-FD27-6912-FD7DFC866DF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17B6382-DEB4-CCDB-8EA2-17FD15033AF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D52FCA2-791A-0475-7255-B5F6AF60D32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5DD6ACF-62E1-7DAA-8A58-6A14D2190AE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4668B1-7B99-7495-80EF-6E54C61F306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E309743-BEA3-701F-453C-8167F942D3F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B39547-2C3C-80A4-EA28-D188FEFE3B6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39015EA-E29F-ADC6-1EC5-82A1B40454E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6E18625-B7B2-CE31-C118-0D7E89DD7FD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A94ECFC-AC17-C7F5-032D-AE17F093323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0D153F3-40D1-73E1-229C-0F1E8893B26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2A2CCE4-B16B-9444-120B-C147090F6AF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6B45254-7F31-AE02-306C-96F1BB8C7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CE9D104-3C2D-5475-C5BB-4AE30989C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209707D-0A01-C930-9DA7-5251887AAFD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8695D30-C37A-7410-0F02-422C1C52BBC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5515CD0-2F7E-CEF5-5EEA-8CC003F71BA5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F29C571-734A-D434-FBA1-EAF17D1692E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AD6B9C0-8BAC-F151-1C0A-83D4E536EDE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43140DC-4741-C9D0-4F4C-01800479AA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B49B428-1571-BB63-3F69-D006AFA1ECEB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C35145BC-6007-57A4-4D62-BC73FA2FE5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30E67962-AFEE-514D-75AD-A67B1173448D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29BCF2A-03AC-42FE-22B5-0BA62CC883DF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7603731-C3C5-3539-F22E-51E7F7169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96DB667F-038C-D5E6-C26A-1728513D83D9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27B9385A-4770-2109-F974-F6EB3F90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7A0B496-C71D-3236-5B59-AD8D4D43E70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C2EB278-2EA4-9EE9-7E41-A0EA6730DEAE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D62B2BE-4CE5-97ED-4038-38D9FB150D6C}"/>
              </a:ext>
            </a:extLst>
          </p:cNvPr>
          <p:cNvSpPr txBox="1"/>
          <p:nvPr/>
        </p:nvSpPr>
        <p:spPr>
          <a:xfrm>
            <a:off x="8983296" y="4279035"/>
            <a:ext cx="223460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5F453ED-06CC-6717-B222-549149806D8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E13185D-5AB4-8610-6208-5D269F7C1AA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25" t="36601" b="43049"/>
          <a:stretch/>
        </p:blipFill>
        <p:spPr>
          <a:xfrm>
            <a:off x="2276135" y="1073977"/>
            <a:ext cx="6841564" cy="106301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BE87040-2722-42C8-933B-79A48B39C09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2" t="57827" r="66359" b="23161"/>
          <a:stretch/>
        </p:blipFill>
        <p:spPr>
          <a:xfrm>
            <a:off x="5081415" y="2042751"/>
            <a:ext cx="4318481" cy="9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977BF73-2DC9-36C9-FCA6-C7325C12E987}"/>
              </a:ext>
            </a:extLst>
          </p:cNvPr>
          <p:cNvSpPr txBox="1"/>
          <p:nvPr/>
        </p:nvSpPr>
        <p:spPr>
          <a:xfrm>
            <a:off x="9034572" y="1238842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C83DD5D-4FBB-5580-B13A-B1C75F036284}"/>
              </a:ext>
            </a:extLst>
          </p:cNvPr>
          <p:cNvSpPr txBox="1"/>
          <p:nvPr/>
        </p:nvSpPr>
        <p:spPr>
          <a:xfrm>
            <a:off x="8995687" y="4663023"/>
            <a:ext cx="223460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EAB598B9-9B04-4C5F-074C-1FF164F39E9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21818" y="2647536"/>
            <a:ext cx="2543175" cy="200048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9B041FC5-5F4E-3C42-84C3-F16FF237BB7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48" y="1289741"/>
            <a:ext cx="8573685" cy="18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046EB94-C51D-8160-9354-1004847ED138}"/>
              </a:ext>
            </a:extLst>
          </p:cNvPr>
          <p:cNvSpPr txBox="1"/>
          <p:nvPr/>
        </p:nvSpPr>
        <p:spPr>
          <a:xfrm>
            <a:off x="9034572" y="1238842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A3DA2F0-4DD2-9F2A-D2CF-5291DCE358FD}"/>
              </a:ext>
            </a:extLst>
          </p:cNvPr>
          <p:cNvSpPr txBox="1"/>
          <p:nvPr/>
        </p:nvSpPr>
        <p:spPr>
          <a:xfrm>
            <a:off x="8995687" y="4663023"/>
            <a:ext cx="223460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1377B12E-85A0-66A2-B32E-30B604B703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21818" y="2647536"/>
            <a:ext cx="2543175" cy="200048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9F44172-06AA-190C-C204-B5EFA79D3DB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3546" y="1366898"/>
            <a:ext cx="6853409" cy="8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8F77F59-30E4-6C0C-D1EC-9639235DE620}"/>
              </a:ext>
            </a:extLst>
          </p:cNvPr>
          <p:cNvSpPr txBox="1"/>
          <p:nvPr/>
        </p:nvSpPr>
        <p:spPr>
          <a:xfrm>
            <a:off x="9034572" y="1238842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C8AB880-C7F1-3279-8126-AD341D75C9C3}"/>
              </a:ext>
            </a:extLst>
          </p:cNvPr>
          <p:cNvSpPr txBox="1"/>
          <p:nvPr/>
        </p:nvSpPr>
        <p:spPr>
          <a:xfrm>
            <a:off x="8995687" y="4663023"/>
            <a:ext cx="223460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80B15A2E-7079-69AF-C03E-26401B22A8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21818" y="2647536"/>
            <a:ext cx="2543175" cy="20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288740" y="1506346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15 – 21 </a:t>
            </a:r>
          </a:p>
          <a:p>
            <a:pPr algn="ctr"/>
            <a:r>
              <a:rPr lang="ar-SA" sz="4800">
                <a:solidFill>
                  <a:srgbClr val="C00000"/>
                </a:solidFill>
                <a:cs typeface="AGA Aladdin Regular" pitchFamily="2" charset="-78"/>
              </a:rPr>
              <a:t>صفحة</a:t>
            </a:r>
            <a:r>
              <a:rPr lang="ar-SA" sz="4800">
                <a:solidFill>
                  <a:srgbClr val="00B0F0"/>
                </a:solidFill>
                <a:cs typeface="AGA Aladdin Regular" pitchFamily="2" charset="-78"/>
              </a:rPr>
              <a:t> 28</a:t>
            </a:r>
            <a:endParaRPr lang="ar-SA" sz="4800" dirty="0">
              <a:solidFill>
                <a:srgbClr val="00B0F0"/>
              </a:solidFill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2E57A73-22D9-871E-512C-83BCDD8D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" y="3417569"/>
            <a:ext cx="79351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0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تذكري يا جميلتي: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4000" b="0" i="0" dirty="0">
                <a:solidFill>
                  <a:srgbClr val="80C68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لكي تنجح يجب أن تكون رغبتك في النجاح أكبر من خوفك من الفشل.</a:t>
            </a:r>
            <a:endParaRPr lang="ar-SA" sz="4000" dirty="0">
              <a:solidFill>
                <a:srgbClr val="80C68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AC879F0-D914-E16E-3639-3A19964BD611}"/>
              </a:ext>
            </a:extLst>
          </p:cNvPr>
          <p:cNvSpPr txBox="1"/>
          <p:nvPr/>
        </p:nvSpPr>
        <p:spPr>
          <a:xfrm>
            <a:off x="9034572" y="1238842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3AAC071-75C3-6CBB-A041-A11CCF997F0A}"/>
              </a:ext>
            </a:extLst>
          </p:cNvPr>
          <p:cNvSpPr txBox="1"/>
          <p:nvPr/>
        </p:nvSpPr>
        <p:spPr>
          <a:xfrm>
            <a:off x="8995687" y="4663023"/>
            <a:ext cx="223460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F4C4C37-7258-B364-2F1A-04C4190B87D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21818" y="2647536"/>
            <a:ext cx="2543175" cy="20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92110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1446/05/22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دوال ومتباينات الجذر التربيعي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60C4D41-ED3F-7B81-B3F7-9CF972C3D06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082" y="2222389"/>
            <a:ext cx="10952150" cy="92502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305FDC2B-37A2-9516-906D-F495AFD7849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1808" y="3161475"/>
            <a:ext cx="24955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38743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5957948">
                  <a:extLst>
                    <a:ext uri="{9D8B030D-6E8A-4147-A177-3AD203B41FA5}">
                      <a16:colId xmlns:a16="http://schemas.microsoft.com/office/drawing/2014/main" val="1915451380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1446/05/22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دوال ومتباينات الجذر التربيعي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596919" y="1730509"/>
            <a:ext cx="57129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28B7148-99B1-5615-68F2-5CE1A8B73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2478" y="1681875"/>
            <a:ext cx="2543175" cy="374332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080AA9DA-F975-B01A-6C9A-89AB968F6A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9134" y="1594075"/>
            <a:ext cx="2190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34572" y="1238842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8EC1D37-F50C-A313-F9F3-65F198E8E259}"/>
              </a:ext>
            </a:extLst>
          </p:cNvPr>
          <p:cNvSpPr txBox="1"/>
          <p:nvPr/>
        </p:nvSpPr>
        <p:spPr>
          <a:xfrm>
            <a:off x="8995687" y="4663023"/>
            <a:ext cx="223460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2E33CCC-98B9-7462-DFCE-7C0921EC210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21818" y="2647536"/>
            <a:ext cx="2543175" cy="20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1C61B3-5249-6DA9-3006-7529AF19E99B}"/>
              </a:ext>
            </a:extLst>
          </p:cNvPr>
          <p:cNvSpPr txBox="1"/>
          <p:nvPr/>
        </p:nvSpPr>
        <p:spPr>
          <a:xfrm>
            <a:off x="9042478" y="1121047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448CA9B-0D93-7E09-3450-6A51D04648A2}"/>
              </a:ext>
            </a:extLst>
          </p:cNvPr>
          <p:cNvSpPr txBox="1"/>
          <p:nvPr/>
        </p:nvSpPr>
        <p:spPr>
          <a:xfrm>
            <a:off x="8913382" y="4052632"/>
            <a:ext cx="223460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1CC34BDB-002E-FBAF-8A57-40D0AA344C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-1029" t="415" r="1029" b="55006"/>
          <a:stretch/>
        </p:blipFill>
        <p:spPr>
          <a:xfrm>
            <a:off x="8812420" y="2361384"/>
            <a:ext cx="2543175" cy="16687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26875F3B-E43C-31B4-C96B-5F7C93788F66}"/>
                  </a:ext>
                </a:extLst>
              </p:cNvPr>
              <p:cNvSpPr txBox="1"/>
              <p:nvPr/>
            </p:nvSpPr>
            <p:spPr>
              <a:xfrm>
                <a:off x="5145800" y="1342774"/>
                <a:ext cx="3806190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600" dirty="0"/>
                  <a:t>حل المعادلة: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SA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SA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SA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3600" b="0" i="1" smtClean="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ar-S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3600" b="0" dirty="0"/>
              </a:p>
              <a:p>
                <a:endParaRPr lang="ar-SA" sz="3600" dirty="0"/>
              </a:p>
            </p:txBody>
          </p:sp>
        </mc:Choice>
        <mc:Fallback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26875F3B-E43C-31B4-C96B-5F7C9378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00" y="1342774"/>
                <a:ext cx="3806190" cy="1754326"/>
              </a:xfrm>
              <a:prstGeom prst="rect">
                <a:avLst/>
              </a:prstGeom>
              <a:blipFill>
                <a:blip r:embed="rId10"/>
                <a:stretch>
                  <a:fillRect t="-5208" r="-48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FC1E4-5FF7-948E-5A54-D2280BA5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E8EB270-72EE-09ED-7E43-3E882FED2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F2BC26B-9123-8C12-F017-9934AF421B7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28BC241-C7F9-8605-EBF2-DD0AA44D710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92675BD-0080-3BAE-7616-A5533782A8E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4AF216-8490-DEE7-A165-405A84581AE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D6CDD09-C933-B0E4-1E07-D389EBE439A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1CA6745-4F17-E942-5532-C993FB3ED28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00D53E3-AB15-DCB6-0767-484E7F76BF9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7E8595F-085B-304B-2CC0-405EFF6E78F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01769E9-9BD9-1612-CB9B-B8FF52923D0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E942BAE-0D7B-72C6-3833-FA08CA6F1F2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18F3CD7-F950-B93B-564B-0504C897919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D5E8B2E-FA24-7DAC-B8CC-6A736E21955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8DF3D57-1F1B-CAB1-FA43-8C1E84C3D5C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553B6D-34A2-D455-A9FD-0105A94D1D4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080CB7C-3B74-A0A1-13E5-CBC0F85DB6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0C199B0-0187-0586-3AB9-E971FBD25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CD3AB77-2EA5-C980-9739-CB08ED816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3C91724-B701-C072-DCB5-8CAA09A7AB9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A4EE2A3-D696-EEFB-7006-5C07E60E89D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F2C41CA-BEB3-74CE-5B6B-0A5B3D38005B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654775-CD6D-8EEF-B3F2-36F2C154AEC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77F9FBA-BA81-CCEA-7646-D174C6A4B1C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AE49435-4B42-801E-5C95-2ABCA691CB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DF829E4-EB34-E53A-AEB4-0D683A0B8BA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81662EC-E47B-CD9E-D333-53811375EEE2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82A7347-1BF5-1856-AD32-F2234BCA06AD}"/>
              </a:ext>
            </a:extLst>
          </p:cNvPr>
          <p:cNvSpPr txBox="1"/>
          <p:nvPr/>
        </p:nvSpPr>
        <p:spPr>
          <a:xfrm>
            <a:off x="8983296" y="4279035"/>
            <a:ext cx="223460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تمثيل دوال الجذر التربيعي بيانيًا.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4434284-1815-EC98-49B6-C839C1DC5B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89BCFDF-2F9E-D4CC-F503-5750EE0DE1C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8377" y="985128"/>
            <a:ext cx="8540671" cy="4887743"/>
          </a:xfrm>
          <a:custGeom>
            <a:avLst/>
            <a:gdLst>
              <a:gd name="connsiteX0" fmla="*/ 2730001 w 8650100"/>
              <a:gd name="connsiteY0" fmla="*/ 0 h 4887743"/>
              <a:gd name="connsiteX1" fmla="*/ 8650100 w 8650100"/>
              <a:gd name="connsiteY1" fmla="*/ 0 h 4887743"/>
              <a:gd name="connsiteX2" fmla="*/ 8650100 w 8650100"/>
              <a:gd name="connsiteY2" fmla="*/ 4887743 h 4887743"/>
              <a:gd name="connsiteX3" fmla="*/ 0 w 8650100"/>
              <a:gd name="connsiteY3" fmla="*/ 4887743 h 4887743"/>
              <a:gd name="connsiteX4" fmla="*/ 0 w 8650100"/>
              <a:gd name="connsiteY4" fmla="*/ 373576 h 4887743"/>
              <a:gd name="connsiteX5" fmla="*/ 2730001 w 8650100"/>
              <a:gd name="connsiteY5" fmla="*/ 373576 h 488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0100" h="4887743">
                <a:moveTo>
                  <a:pt x="2730001" y="0"/>
                </a:moveTo>
                <a:lnTo>
                  <a:pt x="8650100" y="0"/>
                </a:lnTo>
                <a:lnTo>
                  <a:pt x="8650100" y="4887743"/>
                </a:lnTo>
                <a:lnTo>
                  <a:pt x="0" y="4887743"/>
                </a:lnTo>
                <a:lnTo>
                  <a:pt x="0" y="373576"/>
                </a:lnTo>
                <a:lnTo>
                  <a:pt x="2730001" y="3735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80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F3C72-CD00-0F6F-167E-4DB796A8B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36A8646-9514-3D4F-03B8-8940B3AE9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434D5B6-C5E9-D237-0C96-02CF92ED9EB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9EA8FDF-8FF9-6243-F97A-EF86DBF4199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11A5E95-6B32-2ABA-975F-0A766F165DF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6C7160B-8A2D-B34E-DBFD-B13A9F9A308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6D0CF06-2199-E70B-5583-318D90AB76E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84D8F65-8A2B-1F70-3EC0-DA2135BA0BD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EDE274E-C34B-6CEB-A1F7-76F7E380079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D70EB4-11D5-A478-82A1-C8B9EA05323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C83EC18-900A-0BB1-A03B-83F630ABB56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8C95583-6CD3-6D0D-6835-8B7BADDF24B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647D5D-42DC-A06A-F5B2-7C6C297C871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18EAC1-1DF8-38BF-304C-B9B2D06CCDD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2CF816-A9FA-88A1-C4F4-6A2854C106D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DB4751C-585B-6E21-6083-79B40272AF9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7C6C366-85AA-73EC-4C36-E9BC3E7B9A1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1728548-6A07-3A47-5ECD-EFD44E43B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546AAD4-CB82-3DBC-CF66-D667F73FB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653C17D-55B3-B165-2446-B4EDE490524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C0CC962-B74A-5C01-7849-C70250348A1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BA89483-8BFD-8B82-FB99-7D8784D85372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E7EB38E-7F13-E501-5F4F-EDA6DC6167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67FB17C-F2A1-68A7-9C6D-E27F1F1710F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6FDF2CB-C23D-D128-1506-96D070D8A7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D80E53C-EADE-2767-6122-90A6541ABED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B85AE9A-9C06-F00B-DDA1-ECB18C0D5B9F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D4883C0-53E9-A987-C68D-C6F522EAFA06}"/>
              </a:ext>
            </a:extLst>
          </p:cNvPr>
          <p:cNvSpPr txBox="1"/>
          <p:nvPr/>
        </p:nvSpPr>
        <p:spPr>
          <a:xfrm>
            <a:off x="8983296" y="4279035"/>
            <a:ext cx="22346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702D6B27-48BA-B41C-79F7-5B890D7F7C3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FEB80F6-B95E-67F8-7AF7-C83A899973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813" y="349320"/>
            <a:ext cx="6544238" cy="160688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F841254-C9A4-A1EE-7DFA-5991369F5B7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216" y="1534554"/>
            <a:ext cx="8775957" cy="45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4EF3-F8F6-D5BF-501B-689E709CE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B1559A1-08A3-B2A0-8CE0-69B3BBE72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C4B172A-81B8-2F7E-8CB6-3D40134E073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0A40F1-2157-3045-8108-C168120DB1C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5C9EE8F-705F-E99D-1ADA-C1F498F904F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30E0BE-7ED7-D57C-0C04-997DA123931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DF8C9CD-F3A9-79F2-EBEE-B5B1705091D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0E7E40-8F08-EB23-67DE-7FC6709B0B9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EABA8AC-1ADE-5B6C-69CF-D10B90F1E12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D408909-5E24-F908-2306-BB72EE9E259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F35E689-4C5E-1AE0-EE87-42FE6D3EB85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F6D2C66-03F8-F7B5-DC54-F9260669B9A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154B0F7-EE2A-9797-3438-714D2127153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DABCC1-F2EA-9174-C1B5-04B26DE4B94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435A013-C1DC-87ED-FEEA-1335568DE9C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0F7226-CA08-954C-D3D9-83E2524F50A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5DECB7C-5187-1683-F0A8-942E5A15EFB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54CFC77-4FD0-E469-86F2-30032BE7F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C50DCAA-798F-A17A-E953-620EFD547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ADD4D81-E428-1B8E-F173-DB8B084FC2E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88C95FE-AF6F-30C6-C571-9382AFBA81B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B216D7C-149C-B6E7-6565-B85E2449D9B1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A89EC0D-1AB4-5BA9-45ED-7587F9463A7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AF941D8-282B-625C-3EAC-B9A714E2C23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A0F3D13-6D2E-60C5-BFD0-A8C049BDE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C4872710-7B4B-7C7D-EEE8-17FEF3FDA1D5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62781EA-348B-5BCE-E462-C1B1BCDA07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6F05533-9F62-E4B0-2F50-A3A4E043AA10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80D04A3-34E9-D590-C91F-F330056D9D3E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76C5A7CF-285D-D3EA-936E-646D790CB796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00D18-BDE8-A8A4-B45F-2A65D11F70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0AA31C0-2BF5-4072-CB01-DE101CB54F4A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621F8A3-0181-1BD1-EA59-F44EFA46F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042D510-4EBD-84A1-18E7-33D65063266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8E365C9-3BCF-F9C7-1891-888878CBBA9E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F963907-D898-CB5A-8001-A277D16E89A0}"/>
              </a:ext>
            </a:extLst>
          </p:cNvPr>
          <p:cNvSpPr txBox="1"/>
          <p:nvPr/>
        </p:nvSpPr>
        <p:spPr>
          <a:xfrm>
            <a:off x="8983296" y="4279035"/>
            <a:ext cx="22346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78167912-4E3D-D0AA-24A8-6F39764A4DD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50E2C160-A710-FD8D-47ED-939153FE14C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06"/>
          <a:stretch/>
        </p:blipFill>
        <p:spPr>
          <a:xfrm>
            <a:off x="378612" y="1278092"/>
            <a:ext cx="8565703" cy="14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0DF7D-5BC5-687D-F4E6-33F522D3E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86001CB-6931-25A5-0F59-C9B7FE718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C375822-4A3D-206D-5AF7-F9685878E6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337235-304C-E3E5-3C57-A896376B4E0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FD43744-5940-FEFF-7B15-BCFF4814A0B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BDC88F0-1520-E26C-C262-66F036D1A86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EFB240D-00E6-99AE-B044-AD292769D8D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205BA9E-2517-58ED-CB7D-0FCB5AAC1E6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DA45E48-3B26-9997-2006-C06114D28C6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02776D-FFA3-D028-B2B5-5175A946E0A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1035AF3-54F9-FFD8-46F4-576910198E4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850BCFA-A4D0-354F-7910-927773139F3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37C15DA-D3D8-4B79-B572-896789274FE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B543C9-51E1-1719-FE27-4B211180E78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FC2C913-9C25-D11E-AD8D-8D86F2312DA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7F71B9F-317F-7D8A-37CB-23B98E285B6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56B25E8-40B8-CF73-1A33-6DD0271C3E8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32E7D81-D2BF-DF8E-2BEE-C7038BFE6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5FF4F3E-849D-AC3F-0C5E-AE80545C9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BD118F6-4C09-AC3A-32BE-9C4914996D7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BB08F7-CD26-3926-824E-28F1400A1DB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6D350F2-04A3-26CE-16AE-808650CBD2D6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1A83051-4FFA-1EF7-DC21-340AF07FDDD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E2B480B-DD26-4607-06D7-5FA7D9CF781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9FDA35B-A8CB-ED30-AD0F-DE18616E8D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B94C61F-E6DC-ED88-DFCB-A7F26C44591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F7F0C145-6FE0-C7AE-3E34-67AE81A86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96B78426-E186-0A87-F339-0CA45080197C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578E4B7-6439-FCFE-E300-E03175ABDB5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95730C4-203A-E4AD-9C87-283A2D44BD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745139C-05F7-B33D-A0CA-F2F455DFD88B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E6248C4E-1762-C5FC-B974-48EF9FDDB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1F9DAA-DF6A-2125-7CB5-CCA4942144C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E6F15FD-3209-3D68-6202-296A98AD007C}"/>
              </a:ext>
            </a:extLst>
          </p:cNvPr>
          <p:cNvSpPr txBox="1"/>
          <p:nvPr/>
        </p:nvSpPr>
        <p:spPr>
          <a:xfrm>
            <a:off x="9022181" y="854854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العلاقات والدوال 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العكسية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1446/05/22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76BADE9-AEE3-F297-C746-9F47C3B2E0A3}"/>
              </a:ext>
            </a:extLst>
          </p:cNvPr>
          <p:cNvSpPr txBox="1"/>
          <p:nvPr/>
        </p:nvSpPr>
        <p:spPr>
          <a:xfrm>
            <a:off x="8983296" y="4279035"/>
            <a:ext cx="22346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تعيين المجال والمدى.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76BAECB4-DBB8-D7AD-D3D4-BEAD438D82E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6559"/>
          <a:stretch/>
        </p:blipFill>
        <p:spPr>
          <a:xfrm>
            <a:off x="9009427" y="2263548"/>
            <a:ext cx="2543175" cy="2000482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27E174FE-51CC-7DCF-F638-E26EB24E17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010"/>
          <a:stretch/>
        </p:blipFill>
        <p:spPr>
          <a:xfrm>
            <a:off x="264242" y="1257446"/>
            <a:ext cx="8878574" cy="12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582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666</Words>
  <Application>Microsoft Office PowerPoint</Application>
  <PresentationFormat>شاشة عريضة</PresentationFormat>
  <Paragraphs>323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AGA Aladdin Regular</vt:lpstr>
      <vt:lpstr>Aptos</vt:lpstr>
      <vt:lpstr>Aptos Display</vt:lpstr>
      <vt:lpstr>Arial</vt:lpstr>
      <vt:lpstr>Calibri</vt:lpstr>
      <vt:lpstr>Cambria Math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216</cp:revision>
  <dcterms:created xsi:type="dcterms:W3CDTF">2024-08-19T04:20:33Z</dcterms:created>
  <dcterms:modified xsi:type="dcterms:W3CDTF">2024-11-23T17:37:37Z</dcterms:modified>
</cp:coreProperties>
</file>