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90" r:id="rId2"/>
    <p:sldId id="258" r:id="rId3"/>
    <p:sldId id="259" r:id="rId4"/>
    <p:sldId id="266" r:id="rId5"/>
    <p:sldId id="268" r:id="rId6"/>
    <p:sldId id="291" r:id="rId7"/>
    <p:sldId id="260" r:id="rId8"/>
    <p:sldId id="262" r:id="rId9"/>
    <p:sldId id="299" r:id="rId10"/>
    <p:sldId id="300" r:id="rId11"/>
    <p:sldId id="301" r:id="rId12"/>
    <p:sldId id="302" r:id="rId13"/>
    <p:sldId id="303" r:id="rId14"/>
    <p:sldId id="304" r:id="rId15"/>
    <p:sldId id="264" r:id="rId16"/>
    <p:sldId id="275" r:id="rId17"/>
    <p:sldId id="274" r:id="rId18"/>
    <p:sldId id="273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CAC"/>
    <a:srgbClr val="80C687"/>
    <a:srgbClr val="FF6600"/>
    <a:srgbClr val="CE88C2"/>
    <a:srgbClr val="869170"/>
    <a:srgbClr val="F2F2F2"/>
    <a:srgbClr val="D561C7"/>
    <a:srgbClr val="B8DFBC"/>
    <a:srgbClr val="E1E5E7"/>
    <a:srgbClr val="ECD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998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12/03/46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2353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7755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9212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8516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2874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861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83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050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5980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2996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3810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518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12/03/46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12/03/46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12/03/46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12/03/46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12/03/46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12/03/46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12/03/46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12/03/46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711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12/03/46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&#1575;&#1604;&#1587;&#1580;&#1604;&#1575;&#1578;/&#1587;&#1580;&#1604;%201446.xlsm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10" Type="http://schemas.openxmlformats.org/officeDocument/2006/relationships/image" Target="../media/image23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10" Type="http://schemas.openxmlformats.org/officeDocument/2006/relationships/image" Target="../media/image19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24.png"/><Relationship Id="rId5" Type="http://schemas.openxmlformats.org/officeDocument/2006/relationships/image" Target="../media/image3.jpg"/><Relationship Id="rId10" Type="http://schemas.openxmlformats.org/officeDocument/2006/relationships/image" Target="../media/image20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10" Type="http://schemas.openxmlformats.org/officeDocument/2006/relationships/image" Target="../media/image27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4.png"/><Relationship Id="rId5" Type="http://schemas.openxmlformats.org/officeDocument/2006/relationships/image" Target="../media/image3.jp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10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10" Type="http://schemas.openxmlformats.org/officeDocument/2006/relationships/image" Target="../media/image19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10" Type="http://schemas.openxmlformats.org/officeDocument/2006/relationships/image" Target="../media/image20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875675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الاثنين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1446/03/13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الثانية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ضرب المصفوفات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64C8A53-4755-5734-8B2A-0C221A71FED1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BC5C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0A2559D-9E37-9876-EE4A-C18EA3C1EE0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7" name="رسم 6" descr="دفتر العناوين مع تعبئة خالصة">
            <a:hlinkClick r:id="rId6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B55B14A7-A41A-D034-FC21-11DC95A9AC17}"/>
                  </a:ext>
                </a:extLst>
              </p:cNvPr>
              <p:cNvSpPr txBox="1"/>
              <p:nvPr/>
            </p:nvSpPr>
            <p:spPr>
              <a:xfrm>
                <a:off x="3074671" y="2532354"/>
                <a:ext cx="6492726" cy="261840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3600" dirty="0">
                    <a:solidFill>
                      <a:srgbClr val="BC5CAC"/>
                    </a:solidFill>
                  </a:rPr>
                  <a:t>19) </a:t>
                </a:r>
                <a:r>
                  <a:rPr lang="ar-SA" sz="3600" dirty="0">
                    <a:solidFill>
                      <a:srgbClr val="BC5CAC"/>
                    </a:solidFill>
                  </a:rPr>
                  <a:t>غير معرفة</a:t>
                </a:r>
                <a:endParaRPr lang="en-US" sz="3600" dirty="0">
                  <a:solidFill>
                    <a:srgbClr val="BC5CAC"/>
                  </a:solidFill>
                </a:endParaRPr>
              </a:p>
              <a:p>
                <a:pPr algn="l" rtl="0"/>
                <a:r>
                  <a:rPr lang="en-US" sz="3600" dirty="0">
                    <a:solidFill>
                      <a:srgbClr val="BC5CAC"/>
                    </a:solidFill>
                  </a:rPr>
                  <a:t>25)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600" i="1" smtClean="0">
                            <a:solidFill>
                              <a:srgbClr val="BC5CA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 smtClean="0">
                                <a:solidFill>
                                  <a:srgbClr val="BC5CA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solidFill>
                                    <a:srgbClr val="BC5CA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solidFill>
                                    <a:srgbClr val="BC5CAC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3600" b="0" i="1" smtClean="0">
                                  <a:solidFill>
                                    <a:srgbClr val="BC5CAC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rgbClr val="BC5CAC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0" i="1" smtClean="0">
                                  <a:solidFill>
                                    <a:srgbClr val="BC5CA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rgbClr val="BC5CAC"/>
                                  </a:solidFill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rgbClr val="BC5CA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rgbClr val="BC5CAC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600" dirty="0">
                  <a:solidFill>
                    <a:srgbClr val="BC5CAC"/>
                  </a:solidFill>
                </a:endParaRPr>
              </a:p>
              <a:p>
                <a:pPr algn="l" rtl="0"/>
                <a:r>
                  <a:rPr lang="en-US" sz="3600" dirty="0">
                    <a:solidFill>
                      <a:srgbClr val="BC5CAC"/>
                    </a:solidFill>
                  </a:rPr>
                  <a:t>27)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600" i="1" smtClean="0">
                            <a:solidFill>
                              <a:srgbClr val="BC5CA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 smtClean="0">
                                <a:solidFill>
                                  <a:srgbClr val="BC5CA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solidFill>
                                    <a:srgbClr val="BC5CA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solidFill>
                                    <a:srgbClr val="BC5CAC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3600" b="0" i="1" smtClean="0">
                                  <a:solidFill>
                                    <a:srgbClr val="BC5CAC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rgbClr val="BC5CAC"/>
                                  </a:solidFill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0" i="1" smtClean="0">
                                  <a:solidFill>
                                    <a:srgbClr val="BC5CAC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rgbClr val="BC5CA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ar-SA" sz="3600" dirty="0">
                  <a:solidFill>
                    <a:srgbClr val="BC5CAC"/>
                  </a:solidFill>
                </a:endParaRPr>
              </a:p>
            </p:txBody>
          </p:sp>
        </mc:Choice>
        <mc:Fallback xmlns="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B55B14A7-A41A-D034-FC21-11DC95A9A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671" y="2532354"/>
                <a:ext cx="6492726" cy="2618409"/>
              </a:xfrm>
              <a:prstGeom prst="rect">
                <a:avLst/>
              </a:prstGeom>
              <a:blipFill>
                <a:blip r:embed="rId9"/>
                <a:stretch>
                  <a:fillRect l="-2817" t="-418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62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D5C5DB5-2A96-19CD-7C01-FD0C1945C12B}"/>
              </a:ext>
            </a:extLst>
          </p:cNvPr>
          <p:cNvSpPr txBox="1"/>
          <p:nvPr/>
        </p:nvSpPr>
        <p:spPr>
          <a:xfrm>
            <a:off x="8981408" y="4079096"/>
            <a:ext cx="227185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اختبار الخاصية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الإبدالية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اختبار خاصية التوزيع.</a:t>
            </a:r>
            <a:endParaRPr lang="en-US" sz="2000" dirty="0">
              <a:solidFill>
                <a:srgbClr val="7030A0"/>
              </a:solidFill>
              <a:cs typeface="AGA Aladdin Regular" pitchFamily="2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5BC0C09-34F4-6CC4-FE89-ABB3F976EDAE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المصفوفات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1446/03/13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E89C5C60-ED48-EA31-8F1A-436D0027CF3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1603"/>
          <a:stretch/>
        </p:blipFill>
        <p:spPr>
          <a:xfrm>
            <a:off x="9215075" y="2175093"/>
            <a:ext cx="2035880" cy="2041368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6597E42A-19A5-C7B1-26EE-5173017EF86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368" y="1156630"/>
            <a:ext cx="8540590" cy="933450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8F9FA343-39FD-AF95-FB1D-4A4FB79E37A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7667" y="2392900"/>
            <a:ext cx="267652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17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5A96BE2-B9BC-6C51-0637-370F8ABEBD8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87C86CE-8DA2-2F64-D6C5-F486627AC41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78CA72C-DE27-D507-9D26-3F36250890B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505505C-868C-4F92-011D-0960C0D7F21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3A19F25-1A5B-A6B7-1B6A-9D8C426795B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E4F0FFC-8952-12D9-5C97-42100387412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28467FB-4DB4-E70C-E2C0-F1382AA21C5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4F32713-7D86-75D2-2AB1-53B4CE6E5075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3455024-40D4-6D25-72B9-D3EE6E66177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001A414-DC7A-8DC9-7FD4-6A772ACF288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64D3DB6-9E14-2F94-13E5-B2DCC80EE49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01D91A01-063A-0AC9-FD47-13C0F0DE4468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4E7071D-C28C-D64E-8067-71DD80D47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9E90F20B-80B0-91C3-7912-72106EC2AE46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82F82D75-76A1-3D82-C9DD-F0361C8C8133}"/>
              </a:ext>
            </a:extLst>
          </p:cNvPr>
          <p:cNvGrpSpPr/>
          <p:nvPr/>
        </p:nvGrpSpPr>
        <p:grpSpPr>
          <a:xfrm>
            <a:off x="8443254" y="555081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04DBE969-6CBA-CA60-66E3-81B649DC9822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52F69508-5F6D-3468-0E96-C230BADB0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59A3DA4F-8F42-71BA-D5F9-18C7F3EA724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CA943E5D-19EF-E020-A011-9B08F7BF4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B9105E9-FB9A-333C-0CE8-803E67A8BDBD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47EE7CE-5119-8BDC-83F9-034E0BA84F81}"/>
              </a:ext>
            </a:extLst>
          </p:cNvPr>
          <p:cNvSpPr txBox="1"/>
          <p:nvPr/>
        </p:nvSpPr>
        <p:spPr>
          <a:xfrm>
            <a:off x="8981408" y="4079096"/>
            <a:ext cx="227185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اختبار الخاصية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الإبدالية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اختبار خاصية التوزيع.</a:t>
            </a:r>
            <a:endParaRPr lang="en-US" sz="2000" dirty="0">
              <a:solidFill>
                <a:srgbClr val="7030A0"/>
              </a:solidFill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39F93E0-1F11-F736-D2CE-31BB0256AB60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المصفوفات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1446/03/13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AA4143DD-2277-2F76-CF62-712C6AAC8C2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1603"/>
          <a:stretch/>
        </p:blipFill>
        <p:spPr>
          <a:xfrm>
            <a:off x="9215075" y="2175093"/>
            <a:ext cx="2035880" cy="204136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5E14B062-A883-4D32-79A0-A74F1B379C6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814" y="1260593"/>
            <a:ext cx="8738184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81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C71022-AEAC-5C7D-3BF6-88D33C17E3B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4252D53-398A-DC4B-F611-1818815C8E5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623722A-CD2B-AA64-D532-62F0322FB6C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40B9BBE-A843-2D20-5DC3-00D3DFE79C1C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20CC152-5A06-CBA5-EDB9-DED560F59EB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94F3737-016B-647A-91D3-AFF86E36A54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3E8CB76-FB80-CF70-3E11-F52CBBBB7D9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9C0C2D6-A300-6DCC-5C0C-92B88E9CAB00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77B912F-A1D3-4F25-0C4F-117BAEB0D2A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B742E32-F682-6C9E-1AFF-3C6CA1C17C3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B375FBA-4361-A40E-2389-505B910E619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45BA67EE-8C10-2B3F-941F-245C301BDB08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0A2AC6AC-818B-BE6B-554F-21BD457690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B8849C8D-F709-DDF3-5465-2D5B08EB4082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999AA67C-E87D-F71E-3C06-2263A6C36578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A158BB1F-52AC-D193-9B1D-112C585A51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EA444E60-40A6-62CC-AD3D-CFFF5E3DCA75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9D6EA995-D067-6231-B42B-629DFF0E6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DF466B9-D089-DC3D-B8C4-B3BD94E9740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6BDD252-DC2F-B4AC-09E6-E6EFCE9FFD8A}"/>
              </a:ext>
            </a:extLst>
          </p:cNvPr>
          <p:cNvSpPr txBox="1"/>
          <p:nvPr/>
        </p:nvSpPr>
        <p:spPr>
          <a:xfrm>
            <a:off x="8981408" y="4079096"/>
            <a:ext cx="227185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اختبار الخاصية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الإبدالية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اختبار خاصية التوزيع.</a:t>
            </a:r>
            <a:endParaRPr lang="en-US" sz="2000" dirty="0">
              <a:solidFill>
                <a:srgbClr val="7030A0"/>
              </a:solidFill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23B2C04-0642-C2C1-52ED-42905ABCF2CE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المصفوفات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1446/03/13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3D63DCB-552F-8AA8-EA0B-5D3B91D465D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1603"/>
          <a:stretch/>
        </p:blipFill>
        <p:spPr>
          <a:xfrm>
            <a:off x="9215075" y="2175093"/>
            <a:ext cx="2035880" cy="2041368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C27F95A3-574B-154B-2E06-09C7355F3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873"/>
          <a:stretch/>
        </p:blipFill>
        <p:spPr>
          <a:xfrm>
            <a:off x="377146" y="1354622"/>
            <a:ext cx="8676127" cy="1645253"/>
          </a:xfrm>
          <a:custGeom>
            <a:avLst/>
            <a:gdLst>
              <a:gd name="connsiteX0" fmla="*/ 0 w 8676127"/>
              <a:gd name="connsiteY0" fmla="*/ 0 h 1645253"/>
              <a:gd name="connsiteX1" fmla="*/ 8676127 w 8676127"/>
              <a:gd name="connsiteY1" fmla="*/ 0 h 1645253"/>
              <a:gd name="connsiteX2" fmla="*/ 8676127 w 8676127"/>
              <a:gd name="connsiteY2" fmla="*/ 1645253 h 1645253"/>
              <a:gd name="connsiteX3" fmla="*/ 4743494 w 8676127"/>
              <a:gd name="connsiteY3" fmla="*/ 1645253 h 1645253"/>
              <a:gd name="connsiteX4" fmla="*/ 4743494 w 8676127"/>
              <a:gd name="connsiteY4" fmla="*/ 1015663 h 1645253"/>
              <a:gd name="connsiteX5" fmla="*/ 2800394 w 8676127"/>
              <a:gd name="connsiteY5" fmla="*/ 1015663 h 1645253"/>
              <a:gd name="connsiteX6" fmla="*/ 2800394 w 8676127"/>
              <a:gd name="connsiteY6" fmla="*/ 1645253 h 1645253"/>
              <a:gd name="connsiteX7" fmla="*/ 0 w 8676127"/>
              <a:gd name="connsiteY7" fmla="*/ 1645253 h 164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76127" h="1645253">
                <a:moveTo>
                  <a:pt x="0" y="0"/>
                </a:moveTo>
                <a:lnTo>
                  <a:pt x="8676127" y="0"/>
                </a:lnTo>
                <a:lnTo>
                  <a:pt x="8676127" y="1645253"/>
                </a:lnTo>
                <a:lnTo>
                  <a:pt x="4743494" y="1645253"/>
                </a:lnTo>
                <a:lnTo>
                  <a:pt x="4743494" y="1015663"/>
                </a:lnTo>
                <a:lnTo>
                  <a:pt x="2800394" y="1015663"/>
                </a:lnTo>
                <a:lnTo>
                  <a:pt x="2800394" y="1645253"/>
                </a:lnTo>
                <a:lnTo>
                  <a:pt x="0" y="1645253"/>
                </a:lnTo>
                <a:close/>
              </a:path>
            </a:pathLst>
          </a:cu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A05E8F1B-6E0B-5712-6DD0-7C717A7A908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144" t="64137" r="50947"/>
          <a:stretch/>
        </p:blipFill>
        <p:spPr>
          <a:xfrm>
            <a:off x="4759371" y="2831647"/>
            <a:ext cx="4271992" cy="11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59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D42DADC-B1A7-445D-E214-E9774CB64E8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3E7A314-A1C8-4675-CD08-08127624C49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B6730C-A30D-8121-A1E0-3F8F5A6EA35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F437C07-92F6-77E0-9C50-988725DC983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6834301-5A66-7209-F352-C1CE16443156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FEEE120-B7D8-42C1-E158-B6C803F4B23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495AD8F-38AD-0E4F-A448-9FB0356549B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75043D6-4549-7786-A499-84CB923C53FB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371B0D7-33B1-9947-A696-827E4ECDA578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0D84B1A-6E40-B819-FDA0-89CC5852C95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AB081EC0-E58E-609F-6EFB-62E181A031B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1E15B324-BF8D-1E14-A107-4AF61D120269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E50C79CD-1069-6274-E4C2-E2077C61D2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B1C40609-2CBB-E990-0B30-9254262189F5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748345EB-65A4-59D5-68EC-0277BA858236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AA81230-E482-4B82-6DE4-B2CF35B2C0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8B225B7A-02BF-C561-944F-F6F28577897D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5B8A6EFC-9E58-7AB5-1496-5F8E0B2EE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33491FB-6FC9-ED44-51D0-253A0478AFD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3042F85-BAA3-3216-EA94-4299219D9C53}"/>
              </a:ext>
            </a:extLst>
          </p:cNvPr>
          <p:cNvSpPr txBox="1"/>
          <p:nvPr/>
        </p:nvSpPr>
        <p:spPr>
          <a:xfrm>
            <a:off x="8981408" y="4079096"/>
            <a:ext cx="227185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اختبار الخاصية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الإبدالية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اختبار خاصية التوزيع.</a:t>
            </a:r>
            <a:endParaRPr lang="en-US" sz="2000" dirty="0">
              <a:solidFill>
                <a:srgbClr val="7030A0"/>
              </a:solidFill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8A0F496-A28E-33C2-7E71-80447C97AC14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المصفوفات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1446/03/13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E928DEC6-62C2-1559-A5BE-721CACE66A7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1603"/>
          <a:stretch/>
        </p:blipFill>
        <p:spPr>
          <a:xfrm>
            <a:off x="9215075" y="2175093"/>
            <a:ext cx="2035880" cy="204136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B32B76B2-F818-DA1A-97D4-D3DC737FADC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" b="34004"/>
          <a:stretch/>
        </p:blipFill>
        <p:spPr>
          <a:xfrm>
            <a:off x="516581" y="1205561"/>
            <a:ext cx="8473387" cy="1363879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ECB4FE28-BDCB-69FD-D523-F2856D32CC8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2771" y="2567744"/>
            <a:ext cx="40005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28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D5C5DB5-2A96-19CD-7C01-FD0C1945C12B}"/>
              </a:ext>
            </a:extLst>
          </p:cNvPr>
          <p:cNvSpPr txBox="1"/>
          <p:nvPr/>
        </p:nvSpPr>
        <p:spPr>
          <a:xfrm>
            <a:off x="8981408" y="4079096"/>
            <a:ext cx="227185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اختبار الخاصية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الإبدالية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اختبار خاصية التوزيع.</a:t>
            </a:r>
            <a:endParaRPr lang="en-US" sz="2000" dirty="0">
              <a:solidFill>
                <a:srgbClr val="7030A0"/>
              </a:solidFill>
              <a:cs typeface="AGA Aladdin Regular" pitchFamily="2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5BC0C09-34F4-6CC4-FE89-ABB3F976EDAE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المصفوفات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1446/03/13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E89C5C60-ED48-EA31-8F1A-436D0027CF3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1603"/>
          <a:stretch/>
        </p:blipFill>
        <p:spPr>
          <a:xfrm>
            <a:off x="9215075" y="2175093"/>
            <a:ext cx="2035880" cy="2041368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B639D269-3F84-6868-9705-57761223947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834" y="2364930"/>
            <a:ext cx="8288728" cy="3838575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D1664A62-85CF-CB1E-0A5E-E732E4AC851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834" y="718314"/>
            <a:ext cx="8761739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35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8476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تحصيلي</a:t>
              </a: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267BA20F-A7DD-2647-8E4C-064A89C12FD2}"/>
              </a:ext>
            </a:extLst>
          </p:cNvPr>
          <p:cNvGrpSpPr/>
          <p:nvPr/>
        </p:nvGrpSpPr>
        <p:grpSpPr>
          <a:xfrm>
            <a:off x="-227589" y="5609268"/>
            <a:ext cx="3647049" cy="835239"/>
            <a:chOff x="8481060" y="5458558"/>
            <a:chExt cx="3647049" cy="835239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8A7A8A07-F279-69FA-4E6D-C38D3B1FF3FF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37" name="Picture 16">
                <a:extLst>
                  <a:ext uri="{FF2B5EF4-FFF2-40B4-BE49-F238E27FC236}">
                    <a16:creationId xmlns:a16="http://schemas.microsoft.com/office/drawing/2014/main" id="{94B221DF-50BF-75AA-2516-54C511F6B7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5ACA44AC-AE97-4E2B-E692-4A8D36D95EC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899D7132-9FDA-23D2-AD42-DF79618CF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F2F3A5D-5EFF-068A-097A-FB5896DF5A8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ADFAAD5-05EA-DBD2-9949-9B121D60801E}"/>
              </a:ext>
            </a:extLst>
          </p:cNvPr>
          <p:cNvSpPr txBox="1"/>
          <p:nvPr/>
        </p:nvSpPr>
        <p:spPr>
          <a:xfrm>
            <a:off x="8981408" y="4079096"/>
            <a:ext cx="227185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اختبار الخاصية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الإبدالية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اختبار خاصية التوزيع.</a:t>
            </a:r>
            <a:endParaRPr lang="en-US" sz="2000" dirty="0">
              <a:solidFill>
                <a:srgbClr val="7030A0"/>
              </a:solidFill>
              <a:cs typeface="AGA Aladdin Regular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69978061-E9F8-E4C5-C19E-A40268CA5F82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المصفوفات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1446/03/13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A47F6033-2A08-A41A-E448-22B4016C862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1603"/>
          <a:stretch/>
        </p:blipFill>
        <p:spPr>
          <a:xfrm>
            <a:off x="9215075" y="2175093"/>
            <a:ext cx="2035880" cy="2041368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D2C2CC95-4422-A65A-F24C-B7B7ABF06A9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7" b="1"/>
          <a:stretch/>
        </p:blipFill>
        <p:spPr>
          <a:xfrm>
            <a:off x="432748" y="1613037"/>
            <a:ext cx="8517820" cy="170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3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3CFC8C1-D2CF-9602-4BC5-A2453D42D2F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DC62E6C-2142-6C54-4E44-BC9A9A92978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5541A8A-0C10-E9BF-4DA2-39E80E224816}"/>
              </a:ext>
            </a:extLst>
          </p:cNvPr>
          <p:cNvSpPr txBox="1"/>
          <p:nvPr/>
        </p:nvSpPr>
        <p:spPr>
          <a:xfrm>
            <a:off x="8981408" y="4079096"/>
            <a:ext cx="227185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اختبار الخاصية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الإبدالية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اختبار خاصية التوزيع.</a:t>
            </a:r>
            <a:endParaRPr lang="en-US" sz="2000" dirty="0">
              <a:solidFill>
                <a:srgbClr val="7030A0"/>
              </a:solidFill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08E1F1E-A066-E682-AB41-FB37D79D7498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المصفوفات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1446/03/13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40A6E4E8-AF7E-CA38-71B5-F77620FB2CC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1603"/>
          <a:stretch/>
        </p:blipFill>
        <p:spPr>
          <a:xfrm>
            <a:off x="9215075" y="2175093"/>
            <a:ext cx="2035880" cy="2041368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8FC1DA87-5C12-F9F4-74CF-9175A6E218C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748" y="1078937"/>
            <a:ext cx="8570116" cy="239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2039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D42A3D3-7F95-8449-00CD-568126D3536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65DD782F-B392-CB20-FCD8-57A94BCC2D29}"/>
              </a:ext>
            </a:extLst>
          </p:cNvPr>
          <p:cNvSpPr txBox="1"/>
          <p:nvPr/>
        </p:nvSpPr>
        <p:spPr>
          <a:xfrm>
            <a:off x="8981408" y="4079096"/>
            <a:ext cx="227185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اختبار الخاصية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الإبدالية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اختبار خاصية التوزيع.</a:t>
            </a:r>
            <a:endParaRPr lang="en-US" sz="2000" dirty="0">
              <a:solidFill>
                <a:srgbClr val="7030A0"/>
              </a:solidFill>
              <a:cs typeface="AGA Aladdin Regular" pitchFamily="2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D7F8BE74-EEF2-9139-3579-B6D7F49B26B3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المصفوفات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1446/03/13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82102C6E-232A-E7DD-3E05-615041F0795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1603"/>
          <a:stretch/>
        </p:blipFill>
        <p:spPr>
          <a:xfrm>
            <a:off x="9215075" y="2175093"/>
            <a:ext cx="2035880" cy="20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A0433A-9D3A-947A-A869-2AB9D1779326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640599E7-9EF0-EEF9-6110-D8812652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F228DA7-B509-BD45-9C24-B76E2D01DD61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47467B57-244B-7AC9-CD1C-370BB97D9014}"/>
              </a:ext>
            </a:extLst>
          </p:cNvPr>
          <p:cNvSpPr txBox="1"/>
          <p:nvPr/>
        </p:nvSpPr>
        <p:spPr>
          <a:xfrm>
            <a:off x="2611616" y="1473426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31 - 35</a:t>
            </a:r>
          </a:p>
          <a:p>
            <a:pPr algn="ctr"/>
            <a:r>
              <a:rPr lang="ar-SA" sz="4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</a:t>
            </a:r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80  - 81 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F0AA115C-518B-4511-E8F5-D6FF88FE4A6B}"/>
              </a:ext>
            </a:extLst>
          </p:cNvPr>
          <p:cNvSpPr txBox="1"/>
          <p:nvPr/>
        </p:nvSpPr>
        <p:spPr>
          <a:xfrm>
            <a:off x="678821" y="3365709"/>
            <a:ext cx="848869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0" i="0" dirty="0">
                <a:solidFill>
                  <a:srgbClr val="D561C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وتذكري يا جميلتي</a:t>
            </a:r>
            <a:r>
              <a:rPr lang="ar-SA" sz="3600" dirty="0">
                <a:solidFill>
                  <a:srgbClr val="D561C7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:</a:t>
            </a:r>
          </a:p>
          <a:p>
            <a:pPr algn="ctr"/>
            <a:r>
              <a:rPr lang="ar-SA" sz="3600" dirty="0">
                <a:solidFill>
                  <a:srgbClr val="80C687"/>
                </a:solidFill>
                <a:cs typeface="AGA Aladdin Regular" pitchFamily="2" charset="-78"/>
              </a:rPr>
              <a:t>عليكِ صنع الفرص لا انتظارها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66BE51-E2A0-94A9-0A27-7A944C3D1ED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F322439-0531-FE0B-84A7-5200F64933E4}"/>
              </a:ext>
            </a:extLst>
          </p:cNvPr>
          <p:cNvSpPr txBox="1"/>
          <p:nvPr/>
        </p:nvSpPr>
        <p:spPr>
          <a:xfrm>
            <a:off x="8981408" y="4079096"/>
            <a:ext cx="227185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اختبار الخاصية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الإبدالية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اختبار خاصية التوزيع.</a:t>
            </a:r>
            <a:endParaRPr lang="en-US" sz="2000" dirty="0">
              <a:solidFill>
                <a:srgbClr val="7030A0"/>
              </a:solidFill>
              <a:cs typeface="AGA Aladdin Regular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F54926D0-7571-431D-6D16-87D1E8F20B2F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المصفوفات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1446/03/13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5632D26E-7081-524F-2EEC-EAEBFE9D94A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1603"/>
          <a:stretch/>
        </p:blipFill>
        <p:spPr>
          <a:xfrm>
            <a:off x="9215075" y="2175093"/>
            <a:ext cx="2035880" cy="20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5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954496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الاثنين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1446/03/13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الثانية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ضرب المصفوفات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3C9055B7-F7D0-19FD-4FF0-66AB40B4E5A3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C7B77D5D-00EE-9177-4CBB-C39FCFAC008D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4" name="Picture 16">
                <a:extLst>
                  <a:ext uri="{FF2B5EF4-FFF2-40B4-BE49-F238E27FC236}">
                    <a16:creationId xmlns:a16="http://schemas.microsoft.com/office/drawing/2014/main" id="{839D09D8-945D-7484-1FD5-C305AB98AE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E8C0D33E-8C24-723F-DC44-7EAF8AFCEA2C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3D5D0E8D-49AB-1591-837F-AD1D51356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AA92E8F-F048-C5C5-E9F8-9E6887402B9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35FDD63B-6127-1E71-4D75-DF016672F95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9258" y="2321346"/>
            <a:ext cx="6648450" cy="857250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BD5DFF3F-F8C5-55EB-ED13-05BA81638FF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355" y="2926086"/>
            <a:ext cx="3940055" cy="169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004765"/>
              </p:ext>
            </p:extLst>
          </p:nvPr>
        </p:nvGraphicFramePr>
        <p:xfrm>
          <a:off x="408562" y="384990"/>
          <a:ext cx="10952149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8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61057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1446/03/12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الرابعة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3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ضرب المصفوفات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09F41AF-1685-0C2E-D49E-E6BA99CBBBE9}"/>
              </a:ext>
            </a:extLst>
          </p:cNvPr>
          <p:cNvSpPr txBox="1"/>
          <p:nvPr/>
        </p:nvSpPr>
        <p:spPr>
          <a:xfrm>
            <a:off x="3345603" y="1835338"/>
            <a:ext cx="53934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اختبار الخاصية </a:t>
            </a:r>
            <a:r>
              <a:rPr lang="ar-SA" sz="3200" dirty="0" err="1">
                <a:solidFill>
                  <a:srgbClr val="7030A0"/>
                </a:solidFill>
                <a:cs typeface="AGA Aladdin Regular" pitchFamily="2" charset="-78"/>
              </a:rPr>
              <a:t>الإبدالية</a:t>
            </a: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اختبار خاصية التوزيع.</a:t>
            </a:r>
            <a:endParaRPr lang="en-US" sz="3200" dirty="0">
              <a:solidFill>
                <a:srgbClr val="7030A0"/>
              </a:solidFill>
              <a:cs typeface="AGA Aladdin Regular" pitchFamily="2" charset="-78"/>
            </a:endParaRP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C7DA623-788B-89CB-C81A-EC7EEB3C08C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CB383F12-0A1D-8528-D13C-CF436F9528A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6880"/>
          <a:stretch/>
        </p:blipFill>
        <p:spPr>
          <a:xfrm>
            <a:off x="9224010" y="1887501"/>
            <a:ext cx="2035880" cy="325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E2CCA0D-68E6-0DBD-14F3-977717ECF39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6EF334B-B68A-7CB5-0112-C5CB392144FC}"/>
              </a:ext>
            </a:extLst>
          </p:cNvPr>
          <p:cNvSpPr txBox="1"/>
          <p:nvPr/>
        </p:nvSpPr>
        <p:spPr>
          <a:xfrm>
            <a:off x="8981408" y="4079096"/>
            <a:ext cx="227185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اختبار الخاصية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الإبدالية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اختبار خاصية التوزيع.</a:t>
            </a:r>
            <a:endParaRPr lang="en-US" sz="2000" dirty="0">
              <a:solidFill>
                <a:srgbClr val="7030A0"/>
              </a:solidFill>
              <a:cs typeface="AGA Aladdin Regular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9CD6246-F4A3-8176-F97C-A6B875E9565D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المصفوفات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1446/03/13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701EED8E-73F7-E51A-540C-A266352845A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1603"/>
          <a:stretch/>
        </p:blipFill>
        <p:spPr>
          <a:xfrm>
            <a:off x="9215075" y="2175093"/>
            <a:ext cx="2035880" cy="20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62564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4DCEC715-7553-1D8D-CC0D-934D7FA73B23}"/>
              </a:ext>
            </a:extLst>
          </p:cNvPr>
          <p:cNvGrpSpPr/>
          <p:nvPr/>
        </p:nvGrpSpPr>
        <p:grpSpPr>
          <a:xfrm>
            <a:off x="-227589" y="5703700"/>
            <a:ext cx="3518233" cy="701962"/>
            <a:chOff x="8556201" y="5516826"/>
            <a:chExt cx="3518233" cy="701962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D18D4A6D-22C4-934B-B4C4-1BE067E8EE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83CCEB56-0D9B-EE64-6A50-784D4C8D907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7" name="صورة 46">
              <a:extLst>
                <a:ext uri="{FF2B5EF4-FFF2-40B4-BE49-F238E27FC236}">
                  <a16:creationId xmlns:a16="http://schemas.microsoft.com/office/drawing/2014/main" id="{121508AB-BF42-1213-4EEC-87FFDC06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461DFFEF-7BED-C948-3AED-046409478971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25" name="Picture 10">
              <a:extLst>
                <a:ext uri="{FF2B5EF4-FFF2-40B4-BE49-F238E27FC236}">
                  <a16:creationId xmlns:a16="http://schemas.microsoft.com/office/drawing/2014/main" id="{A3E24CDE-93E0-79B5-D635-59B78A123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A13AA901-FA0B-E2C1-384E-22E34486F8FD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C42D477-08C2-DBC8-D32D-4DD554CFE863}"/>
              </a:ext>
            </a:extLst>
          </p:cNvPr>
          <p:cNvSpPr txBox="1"/>
          <p:nvPr/>
        </p:nvSpPr>
        <p:spPr>
          <a:xfrm>
            <a:off x="8981408" y="4079096"/>
            <a:ext cx="227185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اختبار الخاصية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الإبدالية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اختبار خاصية التوزيع.</a:t>
            </a:r>
            <a:endParaRPr lang="en-US" sz="2000" dirty="0">
              <a:solidFill>
                <a:srgbClr val="7030A0"/>
              </a:solidFill>
              <a:cs typeface="AGA Aladdin Regular" pitchFamily="2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00F9763-B2E7-7C42-701D-4DB9C4527626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المصفوفات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1446/03/13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6CBB9F61-26C4-E01E-AAE1-1E11AF4E91A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5211" b="80034"/>
          <a:stretch/>
        </p:blipFill>
        <p:spPr>
          <a:xfrm>
            <a:off x="9046830" y="2667134"/>
            <a:ext cx="2035880" cy="515767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7A7F9CC1-9765-634E-4F13-3F46A9695986}"/>
              </a:ext>
            </a:extLst>
          </p:cNvPr>
          <p:cNvSpPr txBox="1"/>
          <p:nvPr/>
        </p:nvSpPr>
        <p:spPr>
          <a:xfrm>
            <a:off x="9180716" y="3238131"/>
            <a:ext cx="22718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ضرب المصفوفات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40A37BA1-9EF1-3C98-E314-72B6997A412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573" y="1292340"/>
            <a:ext cx="8383357" cy="1641865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02457CF3-D3F2-BA32-697F-A58545A04F5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461" y="2925017"/>
            <a:ext cx="8413686" cy="168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2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D5C5DB5-2A96-19CD-7C01-FD0C1945C12B}"/>
              </a:ext>
            </a:extLst>
          </p:cNvPr>
          <p:cNvSpPr txBox="1"/>
          <p:nvPr/>
        </p:nvSpPr>
        <p:spPr>
          <a:xfrm>
            <a:off x="8981408" y="4079096"/>
            <a:ext cx="227185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اختبار الخاصية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الإبدالية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اختبار خاصية التوزيع.</a:t>
            </a:r>
            <a:endParaRPr lang="en-US" sz="2000" dirty="0">
              <a:solidFill>
                <a:srgbClr val="7030A0"/>
              </a:solidFill>
              <a:cs typeface="AGA Aladdin Regular" pitchFamily="2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5BC0C09-34F4-6CC4-FE89-ABB3F976EDAE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المصفوفات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1446/03/13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E89C5C60-ED48-EA31-8F1A-436D0027CF3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1603"/>
          <a:stretch/>
        </p:blipFill>
        <p:spPr>
          <a:xfrm>
            <a:off x="9215075" y="2175093"/>
            <a:ext cx="2035880" cy="2041368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F7ED7548-1540-EE83-8E97-EC4220DB08C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807" y="2138483"/>
            <a:ext cx="8559387" cy="186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27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5A96BE2-B9BC-6C51-0637-370F8ABEBD8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87C86CE-8DA2-2F64-D6C5-F486627AC41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78CA72C-DE27-D507-9D26-3F36250890B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505505C-868C-4F92-011D-0960C0D7F21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3A19F25-1A5B-A6B7-1B6A-9D8C426795B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E4F0FFC-8952-12D9-5C97-42100387412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28467FB-4DB4-E70C-E2C0-F1382AA21C5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4F32713-7D86-75D2-2AB1-53B4CE6E5075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3455024-40D4-6D25-72B9-D3EE6E66177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001A414-DC7A-8DC9-7FD4-6A772ACF2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0400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64D3DB6-9E14-2F94-13E5-B2DCC80EE49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01D91A01-063A-0AC9-FD47-13C0F0DE4468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4E7071D-C28C-D64E-8067-71DD80D47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9E90F20B-80B0-91C3-7912-72106EC2AE46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82F82D75-76A1-3D82-C9DD-F0361C8C8133}"/>
              </a:ext>
            </a:extLst>
          </p:cNvPr>
          <p:cNvGrpSpPr/>
          <p:nvPr/>
        </p:nvGrpSpPr>
        <p:grpSpPr>
          <a:xfrm>
            <a:off x="8443254" y="555081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04DBE969-6CBA-CA60-66E3-81B649DC9822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52F69508-5F6D-3468-0E96-C230BADB0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59A3DA4F-8F42-71BA-D5F9-18C7F3EA724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CA943E5D-19EF-E020-A011-9B08F7BF4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B9105E9-FB9A-333C-0CE8-803E67A8BDBD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47EE7CE-5119-8BDC-83F9-034E0BA84F81}"/>
              </a:ext>
            </a:extLst>
          </p:cNvPr>
          <p:cNvSpPr txBox="1"/>
          <p:nvPr/>
        </p:nvSpPr>
        <p:spPr>
          <a:xfrm>
            <a:off x="8981408" y="4079096"/>
            <a:ext cx="227185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اختبار الخاصية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الإبدالية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اختبار خاصية التوزيع.</a:t>
            </a:r>
            <a:endParaRPr lang="en-US" sz="2000" dirty="0">
              <a:solidFill>
                <a:srgbClr val="7030A0"/>
              </a:solidFill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39F93E0-1F11-F736-D2CE-31BB0256AB60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المصفوفات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1446/03/13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AA4143DD-2277-2F76-CF62-712C6AAC8C2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1603"/>
          <a:stretch/>
        </p:blipFill>
        <p:spPr>
          <a:xfrm>
            <a:off x="9215075" y="2175093"/>
            <a:ext cx="2035880" cy="2041368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D6AFE826-BB3C-D8A7-B317-4AC185C3B46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316" y="1261566"/>
            <a:ext cx="8158165" cy="9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11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C71022-AEAC-5C7D-3BF6-88D33C17E3B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4252D53-398A-DC4B-F611-1818815C8E5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623722A-CD2B-AA64-D532-62F0322FB6C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40B9BBE-A843-2D20-5DC3-00D3DFE79C1C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20CC152-5A06-CBA5-EDB9-DED560F59EB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94F3737-016B-647A-91D3-AFF86E36A54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3E8CB76-FB80-CF70-3E11-F52CBBBB7D9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9C0C2D6-A300-6DCC-5C0C-92B88E9CAB00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77B912F-A1D3-4F25-0C4F-117BAEB0D2A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B742E32-F682-6C9E-1AFF-3C6CA1C17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0400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B375FBA-4361-A40E-2389-505B910E619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45BA67EE-8C10-2B3F-941F-245C301BDB08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0A2AC6AC-818B-BE6B-554F-21BD457690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B8849C8D-F709-DDF3-5465-2D5B08EB4082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999AA67C-E87D-F71E-3C06-2263A6C36578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A158BB1F-52AC-D193-9B1D-112C585A51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EA444E60-40A6-62CC-AD3D-CFFF5E3DCA75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9D6EA995-D067-6231-B42B-629DFF0E6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DF466B9-D089-DC3D-B8C4-B3BD94E9740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6BDD252-DC2F-B4AC-09E6-E6EFCE9FFD8A}"/>
              </a:ext>
            </a:extLst>
          </p:cNvPr>
          <p:cNvSpPr txBox="1"/>
          <p:nvPr/>
        </p:nvSpPr>
        <p:spPr>
          <a:xfrm>
            <a:off x="8981408" y="4079096"/>
            <a:ext cx="227185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اختبار الخاصية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الإبدالية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اختبار خاصية التوزيع.</a:t>
            </a:r>
            <a:endParaRPr lang="en-US" sz="2000" dirty="0">
              <a:solidFill>
                <a:srgbClr val="7030A0"/>
              </a:solidFill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23B2C04-0642-C2C1-52ED-42905ABCF2CE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المصفوفات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1446/03/13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3D63DCB-552F-8AA8-EA0B-5D3B91D465D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1603"/>
          <a:stretch/>
        </p:blipFill>
        <p:spPr>
          <a:xfrm>
            <a:off x="9215075" y="2175093"/>
            <a:ext cx="2035880" cy="2041368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02547283-B49D-8E1C-12E5-29C87879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32300" y="1269760"/>
            <a:ext cx="8665357" cy="2419350"/>
          </a:xfrm>
          <a:custGeom>
            <a:avLst/>
            <a:gdLst>
              <a:gd name="connsiteX0" fmla="*/ 0 w 8665357"/>
              <a:gd name="connsiteY0" fmla="*/ 0 h 2419350"/>
              <a:gd name="connsiteX1" fmla="*/ 8665357 w 8665357"/>
              <a:gd name="connsiteY1" fmla="*/ 0 h 2419350"/>
              <a:gd name="connsiteX2" fmla="*/ 8665357 w 8665357"/>
              <a:gd name="connsiteY2" fmla="*/ 2419350 h 2419350"/>
              <a:gd name="connsiteX3" fmla="*/ 4655198 w 8665357"/>
              <a:gd name="connsiteY3" fmla="*/ 2419350 h 2419350"/>
              <a:gd name="connsiteX4" fmla="*/ 4655198 w 8665357"/>
              <a:gd name="connsiteY4" fmla="*/ 941783 h 2419350"/>
              <a:gd name="connsiteX5" fmla="*/ 1603388 w 8665357"/>
              <a:gd name="connsiteY5" fmla="*/ 941783 h 2419350"/>
              <a:gd name="connsiteX6" fmla="*/ 1603388 w 8665357"/>
              <a:gd name="connsiteY6" fmla="*/ 2419350 h 2419350"/>
              <a:gd name="connsiteX7" fmla="*/ 0 w 8665357"/>
              <a:gd name="connsiteY7" fmla="*/ 2419350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65357" h="2419350">
                <a:moveTo>
                  <a:pt x="0" y="0"/>
                </a:moveTo>
                <a:lnTo>
                  <a:pt x="8665357" y="0"/>
                </a:lnTo>
                <a:lnTo>
                  <a:pt x="8665357" y="2419350"/>
                </a:lnTo>
                <a:lnTo>
                  <a:pt x="4655198" y="2419350"/>
                </a:lnTo>
                <a:lnTo>
                  <a:pt x="4655198" y="941783"/>
                </a:lnTo>
                <a:lnTo>
                  <a:pt x="1603388" y="941783"/>
                </a:lnTo>
                <a:lnTo>
                  <a:pt x="1603388" y="2419350"/>
                </a:lnTo>
                <a:lnTo>
                  <a:pt x="0" y="24193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94118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D42DADC-B1A7-445D-E214-E9774CB64E8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3E7A314-A1C8-4675-CD08-08127624C49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B6730C-A30D-8121-A1E0-3F8F5A6EA35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F437C07-92F6-77E0-9C50-988725DC983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6834301-5A66-7209-F352-C1CE16443156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FEEE120-B7D8-42C1-E158-B6C803F4B23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495AD8F-38AD-0E4F-A448-9FB0356549B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75043D6-4549-7786-A499-84CB923C53FB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371B0D7-33B1-9947-A696-827E4ECDA578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0D84B1A-6E40-B819-FDA0-89CC5852C95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AB081EC0-E58E-609F-6EFB-62E181A031B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1E15B324-BF8D-1E14-A107-4AF61D120269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E50C79CD-1069-6274-E4C2-E2077C61D2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B1C40609-2CBB-E990-0B30-9254262189F5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748345EB-65A4-59D5-68EC-0277BA858236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AA81230-E482-4B82-6DE4-B2CF35B2C0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8B225B7A-02BF-C561-944F-F6F28577897D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5B8A6EFC-9E58-7AB5-1496-5F8E0B2EE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33491FB-6FC9-ED44-51D0-253A0478AFD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3042F85-BAA3-3216-EA94-4299219D9C53}"/>
              </a:ext>
            </a:extLst>
          </p:cNvPr>
          <p:cNvSpPr txBox="1"/>
          <p:nvPr/>
        </p:nvSpPr>
        <p:spPr>
          <a:xfrm>
            <a:off x="8981408" y="4079096"/>
            <a:ext cx="227185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اختبار الخاصية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الإبدالية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اختبار خاصية التوزيع.</a:t>
            </a:r>
            <a:endParaRPr lang="en-US" sz="2000" dirty="0">
              <a:solidFill>
                <a:srgbClr val="7030A0"/>
              </a:solidFill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8A0F496-A28E-33C2-7E71-80447C97AC14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المصفوفات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1446/03/13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E928DEC6-62C2-1559-A5BE-721CACE66A7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1603"/>
          <a:stretch/>
        </p:blipFill>
        <p:spPr>
          <a:xfrm>
            <a:off x="9215075" y="2175093"/>
            <a:ext cx="2035880" cy="2041368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ABE7FCD5-B3E5-71A2-60CF-7FAB0489A33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60332" y="1295717"/>
            <a:ext cx="8334110" cy="2066587"/>
          </a:xfrm>
          <a:custGeom>
            <a:avLst/>
            <a:gdLst>
              <a:gd name="connsiteX0" fmla="*/ 0 w 8334110"/>
              <a:gd name="connsiteY0" fmla="*/ 0 h 2066587"/>
              <a:gd name="connsiteX1" fmla="*/ 8334110 w 8334110"/>
              <a:gd name="connsiteY1" fmla="*/ 0 h 2066587"/>
              <a:gd name="connsiteX2" fmla="*/ 8334110 w 8334110"/>
              <a:gd name="connsiteY2" fmla="*/ 2066587 h 2066587"/>
              <a:gd name="connsiteX3" fmla="*/ 4616323 w 8334110"/>
              <a:gd name="connsiteY3" fmla="*/ 2066587 h 2066587"/>
              <a:gd name="connsiteX4" fmla="*/ 4616323 w 8334110"/>
              <a:gd name="connsiteY4" fmla="*/ 1050924 h 2066587"/>
              <a:gd name="connsiteX5" fmla="*/ 2140018 w 8334110"/>
              <a:gd name="connsiteY5" fmla="*/ 1050924 h 2066587"/>
              <a:gd name="connsiteX6" fmla="*/ 2140018 w 8334110"/>
              <a:gd name="connsiteY6" fmla="*/ 2066587 h 2066587"/>
              <a:gd name="connsiteX7" fmla="*/ 0 w 8334110"/>
              <a:gd name="connsiteY7" fmla="*/ 2066587 h 206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34110" h="2066587">
                <a:moveTo>
                  <a:pt x="0" y="0"/>
                </a:moveTo>
                <a:lnTo>
                  <a:pt x="8334110" y="0"/>
                </a:lnTo>
                <a:lnTo>
                  <a:pt x="8334110" y="2066587"/>
                </a:lnTo>
                <a:lnTo>
                  <a:pt x="4616323" y="2066587"/>
                </a:lnTo>
                <a:lnTo>
                  <a:pt x="4616323" y="1050924"/>
                </a:lnTo>
                <a:lnTo>
                  <a:pt x="2140018" y="1050924"/>
                </a:lnTo>
                <a:lnTo>
                  <a:pt x="2140018" y="2066587"/>
                </a:lnTo>
                <a:lnTo>
                  <a:pt x="0" y="206658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082286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2445</TotalTime>
  <Words>646</Words>
  <Application>Microsoft Office PowerPoint</Application>
  <PresentationFormat>شاشة عريضة</PresentationFormat>
  <Paragraphs>316</Paragraphs>
  <Slides>18</Slides>
  <Notes>18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6" baseType="lpstr">
      <vt:lpstr>AGA Aladdin Regular</vt:lpstr>
      <vt:lpstr>Aptos</vt:lpstr>
      <vt:lpstr>Aptos Display</vt:lpstr>
      <vt:lpstr>Arial</vt:lpstr>
      <vt:lpstr>Calibri</vt:lpstr>
      <vt:lpstr>Cambria Math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104</cp:revision>
  <dcterms:created xsi:type="dcterms:W3CDTF">2024-08-19T04:20:33Z</dcterms:created>
  <dcterms:modified xsi:type="dcterms:W3CDTF">2024-09-15T16:52:33Z</dcterms:modified>
</cp:coreProperties>
</file>