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5" r:id="rId2"/>
    <p:sldId id="259" r:id="rId3"/>
    <p:sldId id="262" r:id="rId4"/>
    <p:sldId id="264" r:id="rId5"/>
    <p:sldId id="266" r:id="rId6"/>
    <p:sldId id="267" r:id="rId7"/>
    <p:sldId id="268" r:id="rId8"/>
    <p:sldId id="269" r:id="rId9"/>
    <p:sldId id="271" r:id="rId10"/>
    <p:sldId id="272" r:id="rId11"/>
    <p:sldId id="286" r:id="rId12"/>
    <p:sldId id="273" r:id="rId13"/>
    <p:sldId id="274" r:id="rId14"/>
    <p:sldId id="292" r:id="rId15"/>
    <p:sldId id="293" r:id="rId16"/>
    <p:sldId id="294" r:id="rId17"/>
    <p:sldId id="295" r:id="rId18"/>
    <p:sldId id="288" r:id="rId19"/>
    <p:sldId id="296" r:id="rId20"/>
    <p:sldId id="282" r:id="rId21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FFE5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938" autoAdjust="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20A9E6F-B3B5-4E4C-9D72-A82B8B36D3DC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373AC65-0FDB-41FD-95CE-19338C534D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66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AF3A-13C2-473E-9C97-8CCEB0D61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68806-C18B-4AE7-8A80-9B567425B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1C8E-C1BD-4423-B421-C57ED304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AFF58-3381-4820-A0F1-1ADE468F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5B7A9-A957-4EFA-BC11-FE5E4C3E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288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0B05E-40DE-4CCC-A4A5-985109A08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CF5B5-075C-4E9D-A6BD-1BD661D1E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CF4F0-BB7B-42A0-8761-DB644C11E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CA4F4-E1CE-4A21-9BB8-253BE76F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9BFB-294B-4D2A-8E61-C0714B27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74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9702E-B69F-4CDB-B8AB-5769144A5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934CC-46A2-4B95-89F7-D1B69BDE9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6C9E-708A-4CD6-B488-DC350E45E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9DE9B-C9D7-4117-920B-F9350F7D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8496-9955-48A9-8072-11DBD1B2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03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D7DB-CF7E-413F-A5B4-55CA69E7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C160-E943-4C02-BDE4-36683E98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B8560-DA7C-4738-9AF0-B1BBDE80F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DFE99-BD2E-4742-8BF6-5A77FFE6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3C1D1-E231-4AF7-9A79-EEAA8F4B3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123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8B1B-57F3-42C6-8129-6FE9F14E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6B7E6-1673-44FE-9E84-B464EE45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DB078-BCE0-4E1D-BDF9-01FF5C25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0EE7B-F749-411A-9FBB-869B5DE9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053C-7F9C-4792-AA62-E209BA4E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237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59361-14E4-44CD-B97D-A3A4A899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8C981-3A26-4491-AB7A-4053E456B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4FB9C-5449-4961-BDE1-8AFD14884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F3722-90C1-4FBA-B473-4A4038068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06524-0434-4AD1-8D91-6EAE70601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9D980-44CF-4154-894A-FA1EA4FC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12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0943B-14AC-4EFA-934F-FB1ABADB0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A7C18-5C7B-458F-A26D-9BDD5B4D5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53FBD-06AF-45F5-985D-32A1F8408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627BE-08BE-4F4F-B8CD-1CBF99633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445A3-351F-4BF9-9ADC-77753982A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227814-7BF8-4B91-A8EE-F05A7A38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B1EF63-131B-454D-91D2-C38D57BA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CDA8E-DB64-4700-A199-6C6159D2B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45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002C-E770-4336-8E72-73530E53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D5EF2-5623-4EAA-BA85-C9208438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95760D-8312-4780-B1F1-151B7854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00C-C7AA-40FA-A28A-77A96E14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651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DDE93A-A56A-4D32-A79A-8E6E4812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3C6C9-E705-4D03-9583-11E633E7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7DA7D-B4C6-4883-B7A1-9CD7C6B5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070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C08-8482-4ECB-9F1A-3E03FA25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35E59-292A-4EF6-A1B8-D314D1317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378D6-5E00-405B-A2CC-9676F9C43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E13D1-C7EB-4963-883F-C2F63055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669A4-906C-4AA8-B27E-D0C2578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4ED12-046D-4695-9AB6-96568481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164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BECD-D52B-49E7-8BE7-67316A425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CB8122-11E5-440C-AD1F-A448966E3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EA1C9-4B27-42DC-A990-3944CF1A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52A61-8579-466D-A05C-2E647979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29027-F23A-420F-8940-BF0F0667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E5A3-4903-42D4-85AB-BF0AE5916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47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7F258-8C2C-468D-8DFA-233EA2075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43C4D-0149-4409-A658-73BF98B8A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B60A6-E092-4F2C-83C1-8667816EB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7F76-E74E-41CC-8B0E-F1297F229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5A4F1-9C32-4C14-9B19-35016D84D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590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9E653-F539-4FED-B807-237ABAF0529B}"/>
              </a:ext>
            </a:extLst>
          </p:cNvPr>
          <p:cNvSpPr txBox="1">
            <a:spLocks/>
          </p:cNvSpPr>
          <p:nvPr/>
        </p:nvSpPr>
        <p:spPr>
          <a:xfrm>
            <a:off x="813816" y="438912"/>
            <a:ext cx="10564368" cy="2743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ar-SA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تدريبات تحصيلي </a:t>
            </a:r>
            <a:r>
              <a:rPr lang="ar-SA" sz="6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مادة أحياء2-2</a:t>
            </a:r>
            <a:endParaRPr lang="ar-SA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( الفصل 4 )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</a:t>
            </a:r>
            <a:endParaRPr lang="ar-SA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50000"/>
              </a:lnSpc>
            </a:pPr>
            <a:r>
              <a:rPr lang="ar-S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أ / أسماء الباحسين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Biology - Things We Don't Know">
            <a:extLst>
              <a:ext uri="{FF2B5EF4-FFF2-40B4-BE49-F238E27FC236}">
                <a16:creationId xmlns:a16="http://schemas.microsoft.com/office/drawing/2014/main" id="{4EACA2B2-CC2F-4FA2-B06E-08EDB4DAD9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62" b="10534"/>
          <a:stretch/>
        </p:blipFill>
        <p:spPr bwMode="auto">
          <a:xfrm>
            <a:off x="2103120" y="3429000"/>
            <a:ext cx="7985760" cy="309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iology icon">
            <a:extLst>
              <a:ext uri="{FF2B5EF4-FFF2-40B4-BE49-F238E27FC236}">
                <a16:creationId xmlns:a16="http://schemas.microsoft.com/office/drawing/2014/main" id="{16720585-EE5B-4B6D-9253-1C81569B6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48" y="2214372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ell, science, biology, research icon">
            <a:extLst>
              <a:ext uri="{FF2B5EF4-FFF2-40B4-BE49-F238E27FC236}">
                <a16:creationId xmlns:a16="http://schemas.microsoft.com/office/drawing/2014/main" id="{46A34C71-4D46-4140-A689-3C09DCC6B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8672" y="2337816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Energy Appraiser Certification- Exam Icon - NIA">
            <a:extLst>
              <a:ext uri="{FF2B5EF4-FFF2-40B4-BE49-F238E27FC236}">
                <a16:creationId xmlns:a16="http://schemas.microsoft.com/office/drawing/2014/main" id="{BA3599C3-4E0D-4432-9085-5066252EA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D1C6C1-9562-4D47-AFE9-FCADB5C717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338" y="4750880"/>
            <a:ext cx="1428750" cy="1581912"/>
          </a:xfrm>
          <a:prstGeom prst="rect">
            <a:avLst/>
          </a:prstGeom>
        </p:spPr>
      </p:pic>
      <p:pic>
        <p:nvPicPr>
          <p:cNvPr id="1026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C31E54AC-9822-4EB5-8070-14E0FBB87F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863936" y="488112"/>
            <a:ext cx="1413258" cy="97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513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429988" y="605734"/>
            <a:ext cx="733202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سبب الإمساك هو ............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قلة الماء في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الكيموس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شرب الماء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نقص فيتامين د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ضعف عمل الكلية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18DB308-CED2-46F5-8590-AA12D63E9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47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151467" y="605734"/>
            <a:ext cx="1019386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سبب ارتجاع حمض المعدة إلى المريء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231300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العضلة العاصرة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الفؤادية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الحركة الدودية للمعدة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29456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الخملات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الحركة الدودية للمريء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18DB308-CED2-46F5-8590-AA12D63E9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893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044346" y="591976"/>
            <a:ext cx="8103307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هرمون الأدرينالين يفرز من الغدة ..........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الكظرية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النخامية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الدرقية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الثيموسية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AC3CE4D-550B-4FD3-8756-1FA7E29AC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889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964265" y="605734"/>
            <a:ext cx="812789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إذا كنت ستشارك في الإذاعة الصباحية و شعرت بالخوف , فأي هرمون يفرزه جسمك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53207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الأدرينالين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الثيروكسين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الألدوستيرون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الكالسيتونين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301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964265" y="605734"/>
            <a:ext cx="812789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إذا غضب شخص فإن نبضات قلبه تزداد ويتم إفراز هرمون بالدم .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ماهو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هذا الهرمون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الأدرينالين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524480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الثيروكسين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الألدوستيرون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الكالسيتونين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4035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964265" y="605734"/>
            <a:ext cx="812789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الهرمونات التالية تعمل على رفع مستوى السكر في الدم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الأدرينالين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الثيروكسين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53207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الألدوستيرون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الكالسيتونين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914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964265" y="605734"/>
            <a:ext cx="812789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الهرمونات التالية تفرزه الخلايا العصبية بدلاً من جهاز الغدد الصم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الأكسيتوسين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الثيروكسين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53207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الألدوستيرون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الكالسيتونين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636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964265" y="605734"/>
            <a:ext cx="812789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الهرمونات التالية يُفرز من الغدة النخامية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هرمون النمو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524480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الثيروكسين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الأنسولين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الكالسيتونين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141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623856" y="605734"/>
            <a:ext cx="10944287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الجلوكاجون و الأنسولين يحافظان على مستوى ............ في الدم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25642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السكر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524480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الصوديوم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الكالسيوم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البوتاسيوم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9433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267378" y="605734"/>
            <a:ext cx="965724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الهرمون الذي يستخدم لإزاله الشعور بالألم هو ............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الكورتيزول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الثيروكسين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53207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التستوستيرون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الأستروجين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984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947334" y="506812"/>
            <a:ext cx="775823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التعرض لأشعة الشمس يمدنا بفيتامين </a:t>
            </a:r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A6FEAB6-2C0D-4D58-A589-00F02DA73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49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911AE3-6451-40B5-AE04-3122D5BFE407}"/>
              </a:ext>
            </a:extLst>
          </p:cNvPr>
          <p:cNvSpPr txBox="1"/>
          <p:nvPr/>
        </p:nvSpPr>
        <p:spPr>
          <a:xfrm>
            <a:off x="2414016" y="2286000"/>
            <a:ext cx="767389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انتهت الأسئلة .. مع تمنياتي للجميع بالتوفيق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87B000-0369-404E-98BC-1FF2491AC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374" y="3666744"/>
            <a:ext cx="1035388" cy="1905622"/>
          </a:xfrm>
          <a:prstGeom prst="rect">
            <a:avLst/>
          </a:prstGeom>
        </p:spPr>
      </p:pic>
      <p:pic>
        <p:nvPicPr>
          <p:cNvPr id="5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7866E97E-1C45-46CB-8847-EEBB28E42C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5220071" y="195989"/>
            <a:ext cx="1756462" cy="120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EC48CB79-D559-4357-8E8A-3A47D39EF1A3}"/>
              </a:ext>
            </a:extLst>
          </p:cNvPr>
          <p:cNvSpPr txBox="1"/>
          <p:nvPr/>
        </p:nvSpPr>
        <p:spPr>
          <a:xfrm>
            <a:off x="8663485" y="858046"/>
            <a:ext cx="24109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متوسطة و ثانوية </a:t>
            </a:r>
            <a:r>
              <a:rPr lang="ar-SA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الداهنة</a:t>
            </a:r>
            <a:endParaRPr lang="ar-SA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4616D85-E62F-4DDE-8CE7-7D940D5D73CB}"/>
              </a:ext>
            </a:extLst>
          </p:cNvPr>
          <p:cNvSpPr txBox="1"/>
          <p:nvPr/>
        </p:nvSpPr>
        <p:spPr>
          <a:xfrm>
            <a:off x="8882454" y="340702"/>
            <a:ext cx="24109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إدارة التعليم بشقراء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4DEB5D5-817C-4FAA-B352-04523ABEA055}"/>
              </a:ext>
            </a:extLst>
          </p:cNvPr>
          <p:cNvSpPr txBox="1"/>
          <p:nvPr/>
        </p:nvSpPr>
        <p:spPr>
          <a:xfrm>
            <a:off x="891083" y="5954980"/>
            <a:ext cx="24109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 / أسماء الباحسين</a:t>
            </a:r>
          </a:p>
        </p:txBody>
      </p:sp>
    </p:spTree>
    <p:extLst>
      <p:ext uri="{BB962C8B-B14F-4D97-AF65-F5344CB8AC3E}">
        <p14:creationId xmlns:p14="http://schemas.microsoft.com/office/powerpoint/2010/main" val="6562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082800" y="605734"/>
            <a:ext cx="8026400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من الآتي مسؤول عن هضم اللحم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الببسين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السايتوكينين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الأميليز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الأكسين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4142C4D-568A-4020-BE6B-683AD7306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52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756686" y="547330"/>
            <a:ext cx="6858000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تنتج العصارة الصفراوية في .........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4001970" y="537538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الكبد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4001970" y="2266660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البنكرياس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4001971" y="434389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الأثنى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عشر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4001970" y="3342288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الحوصلة الصفراوية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A2E761D5-7D0F-4A7B-B12E-94C2CD14F630}"/>
              </a:ext>
            </a:extLst>
          </p:cNvPr>
          <p:cNvSpPr/>
          <p:nvPr/>
        </p:nvSpPr>
        <p:spPr>
          <a:xfrm>
            <a:off x="468777" y="3361749"/>
            <a:ext cx="914400" cy="914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3304490-1826-4AFB-9AF0-8AE1F94B07BA}"/>
              </a:ext>
            </a:extLst>
          </p:cNvPr>
          <p:cNvSpPr/>
          <p:nvPr/>
        </p:nvSpPr>
        <p:spPr>
          <a:xfrm rot="20659197">
            <a:off x="605207" y="2094461"/>
            <a:ext cx="483744" cy="1371099"/>
          </a:xfrm>
          <a:prstGeom prst="roundRect">
            <a:avLst>
              <a:gd name="adj" fmla="val 185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0A57A372-6F88-4A1C-8DF3-8B7055F06929}"/>
              </a:ext>
            </a:extLst>
          </p:cNvPr>
          <p:cNvSpPr/>
          <p:nvPr/>
        </p:nvSpPr>
        <p:spPr>
          <a:xfrm>
            <a:off x="1842286" y="3407107"/>
            <a:ext cx="914400" cy="914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9255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693333" y="605734"/>
            <a:ext cx="8991600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يتم امتصاص معظم المواد الغذائية عبر الأنسجة الطلائية المبطنة لـ..........؟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الأمعاء الدقيقة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المعدة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المريء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الإثنى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عشر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01049191-CB3B-4D25-AD57-1731E754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94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507068" y="563019"/>
            <a:ext cx="870373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الوسط الداخلي للمعدة .............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حمضي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متعادل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ملحي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قاعدي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B5EFA00-E097-4AE3-AA71-D13DA0905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8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103120" y="605734"/>
            <a:ext cx="7916277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عند مضغ قطعة خبز , فإن الإنزيم المؤثر على هضمها هو ..........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الأميليز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الحديد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الأنسولين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الببسين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2A65FB96-AE40-40CE-8F62-8647CC50C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65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932713" y="746663"/>
            <a:ext cx="832657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أكبر مصدر طاقة في جسم الإنسان هو ............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الدهون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البروتين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الفيتامين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59834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الأملاح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502F336-A5B2-4B31-8B10-E4C2EE132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5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208415" y="506812"/>
            <a:ext cx="7775170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انزيم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الأميليز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انزيم ..............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أميني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نووي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دهني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جلسرين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44E0B52-7436-4EE0-8C66-5027FB90E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66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</TotalTime>
  <Words>280</Words>
  <Application>Microsoft Office PowerPoint</Application>
  <PresentationFormat>شاشة عريضة</PresentationFormat>
  <Paragraphs>97</Paragraphs>
  <Slides>20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مراجعة أسئلة التحصيلي لمادة علم البيئة</dc:title>
  <dc:creator>أسماء الباحسين</dc:creator>
  <cp:lastModifiedBy>أسماء الباحسين</cp:lastModifiedBy>
  <cp:revision>66</cp:revision>
  <dcterms:created xsi:type="dcterms:W3CDTF">2020-10-07T07:23:27Z</dcterms:created>
  <dcterms:modified xsi:type="dcterms:W3CDTF">2025-04-16T16:03:01Z</dcterms:modified>
</cp:coreProperties>
</file>