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90" r:id="rId2"/>
    <p:sldId id="258" r:id="rId3"/>
    <p:sldId id="259" r:id="rId4"/>
    <p:sldId id="266" r:id="rId5"/>
    <p:sldId id="268" r:id="rId6"/>
    <p:sldId id="448" r:id="rId7"/>
    <p:sldId id="465" r:id="rId8"/>
    <p:sldId id="466" r:id="rId9"/>
    <p:sldId id="410" r:id="rId10"/>
    <p:sldId id="451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459" r:id="rId19"/>
    <p:sldId id="461" r:id="rId20"/>
    <p:sldId id="467" r:id="rId21"/>
    <p:sldId id="468" r:id="rId22"/>
    <p:sldId id="469" r:id="rId23"/>
    <p:sldId id="462" r:id="rId24"/>
    <p:sldId id="463" r:id="rId25"/>
    <p:sldId id="464" r:id="rId26"/>
    <p:sldId id="264" r:id="rId27"/>
    <p:sldId id="275" r:id="rId28"/>
    <p:sldId id="274" r:id="rId29"/>
    <p:sldId id="273" r:id="rId3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5EA1"/>
    <a:srgbClr val="BC5CAC"/>
    <a:srgbClr val="8B2481"/>
    <a:srgbClr val="0B76A0"/>
    <a:srgbClr val="80C687"/>
    <a:srgbClr val="78206E"/>
    <a:srgbClr val="3579BD"/>
    <a:srgbClr val="58B461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714" autoAdjust="0"/>
    <p:restoredTop sz="93447" autoAdjust="0"/>
  </p:normalViewPr>
  <p:slideViewPr>
    <p:cSldViewPr snapToGrid="0">
      <p:cViewPr varScale="1">
        <p:scale>
          <a:sx n="60" d="100"/>
          <a:sy n="60" d="100"/>
        </p:scale>
        <p:origin x="7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0173E-FE4E-658A-ECE5-62BFE1A2C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0DB10AA-2655-40D1-234E-2DD65243E1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50E2892-8BBF-81C2-5D53-0149DDAC5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40EEF3E-12BB-FFD3-4878-C4A37BB41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795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34E95-2879-975C-4517-4B6570EC1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0F4D31-F5B6-1C6B-8ABA-9112FE16E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6669D1F-71FE-83FD-80B7-5E0CF753AE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E88DE58-ADD1-E17F-D623-D0E77A15F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2625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9D33D-8D9C-B713-F41B-069730CF1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5EA71D6-32DD-BA9B-7C6D-741FA1F2E4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FDE4CFB-F08A-F3EB-6901-C3628EA7B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F3F8088-E33D-82CC-2A3F-82BB55061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6663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7B5F1-42BA-0C8F-0C89-B939F3390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ECF9953-68A0-9A1D-BCBC-EDBBFCDAE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B105A6A-21F8-77F0-9C83-5D63E0D47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F85705C-E61A-8B1A-340E-0610713719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4378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A58D0-ABFD-F353-CE9F-525AC13FA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7A72170-E05D-C794-1794-9A7859EC00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394B3F9-5772-F5D2-50FE-B115512C0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9B6CC94-8E5C-1932-3E81-7184F3C6B1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4225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8DDA0-B35C-DF1E-2E0B-06F8AC7AC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71D6D5-157B-A5BA-A3F3-0D36A1A11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D5160E8-7826-EE61-E350-A96495FF8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BD6BAA6-AA13-E8EA-52F8-E5D3F0B521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8405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481E6-9083-EC56-17BE-0EAD39095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A8ADACA-47C8-E415-EA66-D22EE5962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941A5ED-0D1B-A8D6-CB47-321DC421C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FF2D3A7-425E-E4DD-D978-87711F789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3924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55891-80F3-A5DA-4064-D3124DE59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79E8A5B-6F2D-941B-F6B4-087F29825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C8E4092-A1D4-2ACD-4595-12396BF4D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5BED30B-9C51-F47E-1D88-68A478362B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886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2B16E-86F5-9B82-0E8F-02DDF422E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2B266DF-FE07-9636-2FB0-488794EDE4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00B6D41-6762-FFF5-C39E-A5706933F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3CD51A-CADE-F545-CA9C-2BFB6DBF0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8864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8F9A2-A833-44D6-7504-24D2F2634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570B160-C700-1F22-8F25-CC61C2F18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AF65A7A-22E9-0830-264E-E721D1151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16B0649-88FB-29FF-FAB8-94AF9B47A8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012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4B032-ADC4-BDD0-2819-806146C80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E0174A0-C8DD-EF80-1C6F-901C53DF60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4BA69B6-8DDB-4768-BE17-190D3F188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DF6CDB3-23BF-D3B9-0862-DF388AE7B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2268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061D4-1412-83FC-BE55-D5D442DA3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3076CFC-918E-9B51-5554-42616C3FA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7FEEB10-D59C-16BD-E5FD-56B0E373EE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D772AAB-1BD1-83D7-9A9C-6D996936A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092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DBE1F-EBA4-9371-E92A-D54C63905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3CD1585-85EF-22B6-32F4-2D124F4CE7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F8CF3D1-8D8E-F74B-AA57-C448F95C6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ECB549D-04DC-9897-19E8-BDFFD35562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867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AB952-729F-4722-B3C5-ABF4A0050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2E0646B-5BC2-AD52-E443-EB29AD561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701E64E-14C2-3A8E-20D9-38917C3C2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77E8674-2AB2-6D7E-D630-222334862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0469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DCBC3-2DC4-49BE-8673-1F7049F86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B67FA7B-DF70-818F-F9D7-BFBE8B720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D8DDF99-502C-6C12-3981-09BF0ACCE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5A55CFA-DBB5-94A3-8B66-12109A1310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682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AA31F-FC2D-7E55-5F42-A0FFA219F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E471210-56B2-59CD-A21A-0BC3846AB0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ACF8DF5-892D-D830-86B8-984D3362C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9652B32-6F04-9E97-4C29-E02112232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6406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407D3-E249-3408-2C9E-EB15FB702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548B78B-75BF-01DD-B15F-9AC747793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6119173-FE29-8601-7C72-E5143645F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53EB367-75D5-C51E-87F3-6F5931E369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631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3CC93-D47E-37E6-0E53-B2A430083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3761B19-9086-D658-0895-E2F899EF7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8ACBD59-5BD6-E860-4C34-00F7F667D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2CAFA5B-9C28-9B41-52ED-3C068F59C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820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960DA-A679-98D2-55B6-1CE0C91B0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E3EB79A-B026-E401-1A12-1D5153C24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8449B3C-DCE0-E710-F500-E1383BCE8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C2222E7-91CD-3599-64C3-565B6DBE9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985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37951-AA10-E8DE-FD66-8F154253E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9615128-BCCD-32DA-C6AA-390CD23EC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6728375-C78B-916F-F154-CFD2A45F1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7D1D26D-9871-6A39-F276-4EEC44E9D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085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28/10/46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4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0.png"/><Relationship Id="rId5" Type="http://schemas.openxmlformats.org/officeDocument/2006/relationships/image" Target="../media/image3.jpg"/><Relationship Id="rId10" Type="http://schemas.openxmlformats.org/officeDocument/2006/relationships/image" Target="../media/image30.png"/><Relationship Id="rId4" Type="http://schemas.openxmlformats.org/officeDocument/2006/relationships/image" Target="../media/image2.jpe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0.png"/><Relationship Id="rId5" Type="http://schemas.openxmlformats.org/officeDocument/2006/relationships/image" Target="../media/image3.jpg"/><Relationship Id="rId10" Type="http://schemas.openxmlformats.org/officeDocument/2006/relationships/image" Target="../media/image42.png"/><Relationship Id="rId4" Type="http://schemas.openxmlformats.org/officeDocument/2006/relationships/image" Target="../media/image2.jpe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43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44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0.png"/><Relationship Id="rId5" Type="http://schemas.openxmlformats.org/officeDocument/2006/relationships/image" Target="../media/image3.jpg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511473"/>
              </p:ext>
            </p:extLst>
          </p:nvPr>
        </p:nvGraphicFramePr>
        <p:xfrm>
          <a:off x="375211" y="389828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1446/10/29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السادسة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GA Aladdin Regular" pitchFamily="2" charset="-78"/>
                        </a:rPr>
                        <a:t>الدوال الدائرية</a:t>
                      </a:r>
                      <a:endParaRPr lang="ar-SA" sz="3600" dirty="0">
                        <a:solidFill>
                          <a:schemeClr val="accent4">
                            <a:lumMod val="7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en-US" b="1" dirty="0"/>
                    </a:p>
                    <a:p>
                      <a:pPr rtl="1"/>
                      <a:endParaRPr lang="en-US" b="1" dirty="0"/>
                    </a:p>
                    <a:p>
                      <a:pPr rtl="1"/>
                      <a:endParaRPr lang="en-US" b="1" dirty="0"/>
                    </a:p>
                    <a:p>
                      <a:pPr rtl="1"/>
                      <a:endParaRPr lang="en-US" b="1" dirty="0"/>
                    </a:p>
                    <a:p>
                      <a:pPr rtl="1"/>
                      <a:endParaRPr lang="en-US" b="1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4E1C83BF-0839-A98F-D5A6-FC732242FB34}"/>
                  </a:ext>
                </a:extLst>
              </p:cNvPr>
              <p:cNvSpPr txBox="1"/>
              <p:nvPr/>
            </p:nvSpPr>
            <p:spPr>
              <a:xfrm>
                <a:off x="3726331" y="2402714"/>
                <a:ext cx="5547075" cy="21222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200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  <a:r>
                  <a:rPr lang="ar-SA" sz="3200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48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°, 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108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°,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41</m:t>
                    </m:r>
                  </m:oMath>
                </a14:m>
                <a:endParaRPr lang="ar-SA" sz="3200" dirty="0">
                  <a:solidFill>
                    <a:schemeClr val="accent6">
                      <a:lumMod val="75000"/>
                    </a:schemeClr>
                  </a:solidFill>
                  <a:cs typeface="AGA Aladdin Regular" pitchFamily="2" charset="-78"/>
                </a:endParaRPr>
              </a:p>
              <a:p>
                <a:pPr algn="l" rtl="0"/>
                <a:endParaRPr lang="en-US" sz="3200" dirty="0">
                  <a:solidFill>
                    <a:srgbClr val="BC5CA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3200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17) </a:t>
                </a:r>
                <a:r>
                  <a:rPr lang="ar-SA" sz="3200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قانون الجيوب</a:t>
                </a: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BC5CA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rgbClr val="BC5CA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  <m:r>
                        <a:rPr lang="en-US" sz="3200" b="0" i="1" smtClean="0">
                          <a:solidFill>
                            <a:srgbClr val="BC5CA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45</m:t>
                      </m:r>
                      <m:r>
                        <a:rPr lang="en-US" sz="3200" b="0" i="1" smtClean="0">
                          <a:solidFill>
                            <a:srgbClr val="BC5CA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°, </m:t>
                      </m:r>
                      <m:r>
                        <a:rPr lang="en-US" sz="3200" b="0" i="1" smtClean="0">
                          <a:solidFill>
                            <a:srgbClr val="BC5CA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rgbClr val="BC5CA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  <m:r>
                        <a:rPr lang="en-US" sz="3200" b="0" i="1" smtClean="0">
                          <a:solidFill>
                            <a:srgbClr val="BC5CA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85</m:t>
                      </m:r>
                      <m:r>
                        <a:rPr lang="en-US" sz="3200" b="0" i="1" smtClean="0">
                          <a:solidFill>
                            <a:srgbClr val="BC5CA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°,</m:t>
                      </m:r>
                      <m:r>
                        <a:rPr lang="en-US" sz="3200" b="0" i="1" smtClean="0">
                          <a:solidFill>
                            <a:srgbClr val="BC5CA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BC5CA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  <m:r>
                        <a:rPr lang="en-US" sz="3200" b="0" i="1" smtClean="0">
                          <a:solidFill>
                            <a:srgbClr val="BC5CA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18</m:t>
                      </m:r>
                      <m:r>
                        <a:rPr lang="en-US" sz="3200" b="0" i="1" smtClean="0">
                          <a:solidFill>
                            <a:srgbClr val="BC5CA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BC5CA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</m:oMath>
                  </m:oMathPara>
                </a14:m>
                <a:endParaRPr lang="ar-SA" sz="3200" dirty="0">
                  <a:solidFill>
                    <a:srgbClr val="BC5CA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4E1C83BF-0839-A98F-D5A6-FC732242F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331" y="2402714"/>
                <a:ext cx="5547075" cy="2122248"/>
              </a:xfrm>
              <a:prstGeom prst="rect">
                <a:avLst/>
              </a:prstGeom>
              <a:blipFill>
                <a:blip r:embed="rId9"/>
                <a:stretch>
                  <a:fillRect l="-2747" t="-5460" b="-603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9DEA9-E50A-CF64-A165-8FD1834E1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ABA7B8-1672-5135-1D14-834EB6752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FDC7B9F-5112-3245-F126-7C325281C45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D590380-46E9-670A-A8BE-7000E1BDC07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D91430C-A610-B020-39FA-DB8149B6F2D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E96B146-E49F-E7E3-EBEC-4E46E6995BC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4B30316-60AA-817A-2303-1BD19DBD3FE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57B20B3-288D-6962-3340-D08B8B553FD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2F6B183-86C1-84EE-EDE2-134D25DA1BD9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BCB3CDB-CD8B-CAEE-7176-F25D3954615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ADE83F7-8BEE-FAC3-5C66-ADCB1A94DAB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2ACD2E4-B4E4-03E7-55B4-A0482A93680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EC283BF-2AFC-2219-C397-26EE62E28E0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7AB2668-5FE6-2F75-7B86-ABB658C93D0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50C0EF4-1467-68EA-F22F-6E41EFC491A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613F009-6B3C-7BEE-E6F5-AD68766783E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CFF865E-F2B1-0147-658E-258040B0D6CB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B8192A2-46D6-0078-2C1E-E3ACD776E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6D93452-6338-B624-BA49-4B4471FBB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063EE09-EED5-C7FF-FD59-38299E12998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D9B820D-5268-0F55-FA8C-2D8B8115E1B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B0DB59-885F-2373-2875-AA30FA066153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61DB40A-F8A3-B94A-8272-C643F74BC7D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66C5B8F-83E7-1F60-4880-16B48EA1B85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C832FE4-509E-A880-CB56-744E897283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1746F3B-9C56-0E76-0822-9E0DE243C3B7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34AE9183-B26C-09F0-8248-2235252FFE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2225D92E-EAF9-D1A4-2E72-86D4759EB86B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B2BF1D48-E037-CB19-5173-B18E6478FD02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5EC86C44-F547-DCCB-A6C8-F1A4E15857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CE362833-931A-8AB6-9F78-A7DF560164CB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DA7667DD-8C56-9388-1B34-D55F44703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AE001F1-483D-4491-928F-877AACB6DBEB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F77982A-8077-DD5C-21BF-A34FBE1109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1521"/>
          <a:stretch/>
        </p:blipFill>
        <p:spPr>
          <a:xfrm>
            <a:off x="173022" y="1123633"/>
            <a:ext cx="8810515" cy="1828911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1E113DE-C8C8-35A4-7148-602073A2CDF6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C8FAE07-D0A4-ADE2-880F-164B3185B091}"/>
              </a:ext>
            </a:extLst>
          </p:cNvPr>
          <p:cNvSpPr txBox="1"/>
          <p:nvPr/>
        </p:nvSpPr>
        <p:spPr>
          <a:xfrm>
            <a:off x="9104289" y="3764043"/>
            <a:ext cx="22800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الجيب وجيب التمام لزاوية بمعلومية نقطة على دائرة الوحدة.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45757BDE-995B-76F1-DF18-CA11BAC11C3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1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DEC96-49C7-B8C4-256E-D9FE2C7DE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F8B6A9E-3C2C-3F52-091A-C0EBAC325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B68845F-192A-9D10-A67E-6718F2FC7E5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477D01F-D7C2-97CB-1399-75E9E25E98CC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FF46166-9741-592B-5D92-6933427702B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995D7E7-857C-CA4E-7738-4E9B87E7FF6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A5425D1-BF64-421C-D818-593A3AC75C0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889E2A1-EF13-6078-C6D9-63113C40F40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B09D139-E5D5-0054-7075-B2CDC03E3B9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00135FE-9F25-D12A-F5E1-6068240CCB2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815D1F7-50DB-CB76-C2CA-E1173DAC5B7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E4BDC20-C00B-C045-CD2F-ABFC2074EF8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48D7F07-F782-3262-8DBE-CFD94D31086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1850CFD-E7ED-1B28-A30A-EDE43BFF894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A3E5176-41DC-8262-F9FA-2F29E8EE909E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F79352C-3F71-9657-2593-C1A25B937A9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A551FE5-3496-2AF5-CA1C-BE8F918DE86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5E30585-1671-1890-5910-CC3F11F08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D4877E2-8BFC-86B0-6C3A-5E83EB77D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010C976-2974-B031-9455-4E6CAFA7997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AF0D32D-0F40-1945-19A5-96949C9FDA4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33717FA-BAB8-DFD2-13D4-E8777F43E7E2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C41A037-8272-EC91-B37C-E6D6C0064C6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A6C5360-50EF-7BE4-6D08-72C6659E6E7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1767BA1-6D8C-A11E-F104-095EDE80D5D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D1E007A7-617D-8945-1E71-3D611B5E5158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0118387F-0AF8-6D9B-748F-59CCD3EB23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FCFBF71C-0EB6-2E01-1D38-BE2025556DD0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D8E3FAB2-2D7A-4694-3D21-0D349956CC2D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537F2372-5912-6E9C-B824-AA75F4CC22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9CAD4E7D-DA64-FF46-E59A-44335C98A36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FA3E545C-5989-ED3F-2D84-97D0EE99B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E1CFFA2-DE74-C581-46F2-B2517CC92C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3783513-5671-50B5-157B-8BD94C483C2A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4C9167C-16D6-606B-7497-4963BBD6900D}"/>
              </a:ext>
            </a:extLst>
          </p:cNvPr>
          <p:cNvSpPr txBox="1"/>
          <p:nvPr/>
        </p:nvSpPr>
        <p:spPr>
          <a:xfrm>
            <a:off x="9104289" y="3764043"/>
            <a:ext cx="22800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الجيب وجيب التمام لزاوية بمعلومية نقطة على دائرة الوحدة.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DB7A2E9C-FFAC-431E-8ED5-B5559F63A78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9460BEE8-7CDD-EAAA-6639-EB84AE1D0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336"/>
          <a:stretch/>
        </p:blipFill>
        <p:spPr>
          <a:xfrm>
            <a:off x="383362" y="1290036"/>
            <a:ext cx="8720927" cy="1154581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90CB5867-1D41-FB14-7873-46B802F505C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779" t="65324"/>
          <a:stretch/>
        </p:blipFill>
        <p:spPr>
          <a:xfrm>
            <a:off x="6730409" y="2372678"/>
            <a:ext cx="2373880" cy="5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8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05794-6A38-CD1D-CF5C-A23398BF5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B92E66C-0DEB-488F-34AE-63C901D1B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43B53CE-9D28-A5D7-0605-0C565F34C31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E7767FF-F30C-A086-D985-53B6DA1A3D0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D85CAC2-A97B-68A0-ABC5-24B9C634D14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A5C9D7D-61D1-6013-2ECE-3FD017B694B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DFD68E6-5416-3B27-471B-3A6F4D5C650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4915997-E18F-98B6-D30D-4FE080ED2BA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B2E5725-82D4-D9F2-1941-EE25DADC75B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C626BD1-4B4B-B033-8DC9-B6BBE147013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30E9C10-D8AF-02FB-1CDB-F0DCE0B7175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9519AC0-0F8D-C2F7-2A22-EF22EDC2F35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721F0E9-A75F-A454-4920-213088A4D62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C5B90C4-AC62-AD6A-791A-3F9CBB0C84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F881E0D-26CE-F555-F2D9-86AC4A7F5D9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A3E88D2-DBB3-11FD-E04E-FC0C7E9001C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DA678CE-5BC8-D0FD-D7C5-7B0997401CB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B574968-9320-EA5A-6ADD-2197D1E35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63109DD-7B45-BCF9-2C48-716AA8E1F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66AA36B-2C19-17FF-C1E9-E248D82D058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A9EA463-4A4D-231D-90A2-77E51EF4260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175B567-7CA3-0B0E-1F47-FB70514F07D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63617F3-D190-0F3C-2EBB-83F7157D87F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ECD5AE0-B2A7-2171-3B3C-21CFCDE1888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207E572-4F90-9851-E9C6-3768305D27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5BA8698-448A-B478-A3F1-C61BD2A666CB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0424071-F2E9-D76A-886D-AA5024486793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A4E6C51-EF47-BC0B-8DF3-3BAF4321DADC}"/>
              </a:ext>
            </a:extLst>
          </p:cNvPr>
          <p:cNvSpPr txBox="1"/>
          <p:nvPr/>
        </p:nvSpPr>
        <p:spPr>
          <a:xfrm>
            <a:off x="9104289" y="3764043"/>
            <a:ext cx="2280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ايجاد طول الدورة.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82E4428B-7C44-0B98-97FA-C38AE0E717E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D5DE0000-F322-7C21-2261-1F80604F575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760" y="988059"/>
            <a:ext cx="8623005" cy="50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8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5FFCE-E747-94B0-1E70-A98CF42BB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CFDDAC5-F753-2B24-CC38-C05CB64F1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BC359AD-98BF-6F1B-FE97-7E2C57141411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CCFBA92-E3F3-E694-A82A-021607C3CB6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F295561-5894-C41C-4742-2863A797A82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8ACA7E8-83D2-A530-E059-A1FCC68CC73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CBFB3AB-7EC9-64C8-34DC-F040BD88F54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E535316-8ABD-3657-D218-5C272F1B0F5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E99DD70-538F-65F0-B8C3-95FFC0F0951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86DA858-EAFB-3E9B-AD22-01489B1D393E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B95EDAA-C763-2ACF-2329-80E412D640A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662D623-0107-284D-F317-69F7A95BB9A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FDCE1C5-BFEB-B510-9081-94CF601787E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909ED19-D3D3-C321-CC8B-CCBC191B137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4244899-C5AD-DC26-647E-9DEE96E75AC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A50D4C-0A67-093C-6DE8-3563E7255EE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725CB48-63A0-3C9B-79F0-28FC3138150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31AE1CF-75CE-4C71-335E-A55BB68AD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E15856F-05E9-8124-A128-41755C971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2FC0FF9-26F1-47C0-D145-006C899361B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6492F77-7068-F064-AED1-2D1FB5C9FB7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94D1019-8A5C-BDB6-2A9A-5A1B25F86EF7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00FB5D6-F256-4AAB-ACF6-957840708B3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5267591-9EBC-74B8-9EC3-60F931EF92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B691807-2388-815D-F251-463AF95FAC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2BBE187A-EF5C-93D4-FEB3-172F13935A47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FFF65366-864C-0EA1-F54A-35D39C04D4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3CD8FBB4-85EC-5D8D-AB7D-5792476219A5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214A6ADD-CCAE-863E-FE4E-E5181327BC26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331DCAF9-80B7-6157-3A8C-F22C8F26104A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9FB69BC0-010C-F670-AA6B-B5EEB39D25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4A6CF48B-98DC-B69B-646B-E5FC8C55430C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44AD5C01-0D3F-9798-60B6-17167CEA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6E04FBC-B7AB-F149-118F-77DD5EFA88D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07BFE9F-CA67-D0D1-C347-968AF78D28C3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B425D71-974A-EE12-511F-BE8A3556A00B}"/>
              </a:ext>
            </a:extLst>
          </p:cNvPr>
          <p:cNvSpPr txBox="1"/>
          <p:nvPr/>
        </p:nvSpPr>
        <p:spPr>
          <a:xfrm>
            <a:off x="9104289" y="3764043"/>
            <a:ext cx="2280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ايجاد طول الدورة.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0564CCD4-2694-AAD5-A414-58A3F2884B9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B834A531-2FBC-ED3D-7E50-075A741ACD4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12" y="233243"/>
            <a:ext cx="88106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20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A27DF-40BA-1BAC-4873-C54AC90BD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8749435-0F8F-E6A1-8478-15F3248E5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40A308A-5C0A-9746-4C5F-526B18E24BD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0C56A86-751F-93EE-6683-FF826ADE60E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9ACE8F2-75CC-97F2-0A07-226E63787535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37D98EA-7A01-439E-0296-38DA55F04E7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A0B6944-64F4-9DAC-7515-0DE3F54ED88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93CA0B9-B18D-5809-DB59-6AF477AA015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D02BCD2-A68E-5945-2C15-0FD08516834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437CAF4-2D86-49F1-989C-1B6BEEEE86E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B727ADD-9E65-77C1-5146-BF7831997A7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5BCA8E8-0E55-D119-9EBC-B8F7660B69D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742994A-099F-56BC-C9B6-6A979E43F19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D144167-54A6-18A1-455D-57C870CFA84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A4F28D7-C16A-C2A9-5413-BA1FCFF4F47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5920424-C1E2-A00E-228F-F0D03C48ECD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AC84EBA-CDE6-8DF8-CCE2-9588FEBCC699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B3E945A-B460-0194-8180-B22157F7F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36A0C18-08FE-2085-E722-C61F7C358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8308D94-BA9E-5160-1C8C-E16D3851758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286C887-3B5C-A725-07F2-DB001BD3859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39C7164-81F2-5CF1-E4B9-BDE4ABD5CC4D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7309530-B57F-D106-6F88-81100C173D8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9A419BA-C355-924A-7D3A-7A2B9AB185D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B91868E-CACF-57D7-0390-8E0F5AA77E3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C314832-6C9E-757C-3281-E5E4D35971E3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A9E0B256-734C-0064-D605-82BBA9F91A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C6E4A694-A7BF-7751-9D0D-A9709E333ECD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B79A358A-4E5A-B0D7-EB6A-9F90B7635490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E10991A4-B594-5B36-A4B2-6A5283F8FF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1B66BD06-DD8B-8763-3F77-7FFC23A763FC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2BF7F870-387F-371A-0E25-B5E9130CC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7C820B3-B87B-D4A0-DF30-5E41207B214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8D09828-45A1-5036-D436-B9011E5BC7A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808"/>
          <a:stretch/>
        </p:blipFill>
        <p:spPr>
          <a:xfrm>
            <a:off x="-598874" y="1063982"/>
            <a:ext cx="9563100" cy="2955961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29EE317-E9F6-3944-C0E6-0E78856CF727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182FD3F-8618-83E9-9058-248975B5D9F4}"/>
              </a:ext>
            </a:extLst>
          </p:cNvPr>
          <p:cNvSpPr txBox="1"/>
          <p:nvPr/>
        </p:nvSpPr>
        <p:spPr>
          <a:xfrm>
            <a:off x="9104289" y="3764043"/>
            <a:ext cx="2280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ايجاد طول الدورة.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68E24545-4DBF-9476-0620-3BACB729019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4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F606B-B56F-0310-B7D1-7EA66D3B3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5E94A09-CD72-E409-BA6C-29E1C501D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5949CC5-64E1-D241-7792-F84CCD07A08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6871DB3-E944-B188-EA8A-8CA43CB8E61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C62BE5D-FE62-2AFB-C04A-3407D637C1F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A0A3626-466A-5440-5B71-47391A15C6E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1F4B98F-0729-23AC-DFD4-B835598698D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B12F0F6-1799-3CAA-8994-C18D6E8A4EF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589E356-0F3C-E4CB-C097-90191E7A96A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58174F3-CC18-74E8-3376-F20F4D47CB7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E0C781E-E98D-E536-2F45-F0ACDD9E2A3F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180F0C0-23A0-D8DB-BA69-9B92B9053A2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4D74B79-DBE8-53CF-78C6-F9EC97CA17A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B6369EA-951A-7D92-F684-C5FD96BC26A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8A454D2-3BB4-A511-969A-B07289A1DEE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21E7FE8-8380-E7EE-F118-D711E09403B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CD02AD3-96D3-0773-65A2-AA07B77284A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36CE661-1179-8037-3358-27F7FBFD0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34EF749-BD79-0DAD-8109-6C0F26962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40C5D9A-CC41-E5EE-01AA-C633FC165BB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8C236C8-1931-E4CE-E38D-DC020761C00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24BF4CA-CD1A-2776-D77B-2E3795EA775E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8B28C75-BA25-9852-7881-98B9D84676A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900F18C-3922-8BA6-7AF9-5AA38933C37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4D10207-6AF1-2B32-1C4A-5FAB6EEE1E3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E73B1401-E733-0EBE-C089-55C1DFF17C38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93B21FFD-7BA1-3666-66A2-7EF7D8F4FD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286E65A9-C527-780F-ACDC-93AD2D042407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2A5F59EC-AA5A-1232-07A6-350DAEB9A05B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E075276B-AEB7-CE78-2EEF-67693A6AD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C9DFD222-703E-C614-F373-C07E0A3B6630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7A565BF8-5DD5-EB14-5C94-75E814454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2B86CA0-DB79-BB74-77B9-F94CB5419288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F705CCA-959B-DC8B-42EC-F62E6E248F95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3622761-5805-2B0F-F656-BC4C2C898AF2}"/>
              </a:ext>
            </a:extLst>
          </p:cNvPr>
          <p:cNvSpPr txBox="1"/>
          <p:nvPr/>
        </p:nvSpPr>
        <p:spPr>
          <a:xfrm>
            <a:off x="9104289" y="3764043"/>
            <a:ext cx="2280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ايجاد طول الدورة.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94BC1AEA-3203-A58D-8954-752DF6C7987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BCAC61D1-C049-8147-8488-49698DE85C1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7359" y="1192321"/>
            <a:ext cx="48768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4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7E0CC-3637-6AF5-1305-8E9827368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D6C8CF5-C4A8-C9CF-0114-E7DBAED40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C843190-53AB-F660-FF0B-99BAE0DD635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25F2B8A-8067-67F6-0073-BC3C2B22360C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6B6ADF4-8A48-9928-DB43-56D0E6D9587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27064D5-3CFC-5B9F-5EB2-F2A7ED312ED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FA16220-738F-0754-AC99-2996D78D84B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6C3F4EE-09BF-60D7-D294-BB19181F094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84081DB-9804-81DD-8775-918D69F3A08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F331BEC-8BD4-5969-6224-AE53BE042BF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6F5E63E-21ED-FB2E-5F83-D8072D70E1E1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4C537AC-F30D-B6F3-F289-6E841FB5CBE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6C441FD-212B-C1D4-7699-1DEE85F4C3B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9EDC9D-3B48-F1B2-0B0F-AF307E8E7B9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6900329-1493-75D1-2C61-238969D6B9A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9943F62-1ACB-257B-678D-F044F4E074B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51EEC28-44B5-1A3F-ED62-A2B9C7DD7A6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E87DA9C-1410-418C-D041-1953D091D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F7CCACC-5876-591A-2F2B-486D84D7A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A178E9B-C324-EC07-AD54-4D850B74A06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5B6AC3B-8C71-A3FD-9769-8D6EA5DDBA1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36CC056-FA9C-1FCA-BD42-1DFD85C2C6B8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8148F68-DC2A-B7FC-173C-9471E9964B3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CC1E7A7-248E-482E-5A8B-F0424124BC9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317DCAA-2B42-F3D4-9AFE-D9117E9AA73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C2DF7F4-94B2-1F60-3680-5687B2F38098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5AC952B-A7FF-BBBC-2104-55F1B2A51FAD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ACC938A-9C25-9DE0-706E-DE075E2BA699}"/>
              </a:ext>
            </a:extLst>
          </p:cNvPr>
          <p:cNvSpPr txBox="1"/>
          <p:nvPr/>
        </p:nvSpPr>
        <p:spPr>
          <a:xfrm>
            <a:off x="9104289" y="3764043"/>
            <a:ext cx="2280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الدائرية.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8C260E91-7EC2-0E7B-A37F-E0DA8878814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637BFB4-5862-2245-801D-EBFC7E2F859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611" y="2357512"/>
            <a:ext cx="8861904" cy="12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33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A4C4E-3540-9518-CE8F-AD2B9EF7C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3D7E7C9-5BC5-EEB4-9F93-11B145F3A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C1E30FB-0628-A859-E58B-B689DF17DF3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8A80CC-387F-A877-024F-9200798CECF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CDF8590-728B-B323-80CE-B1184D23858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7581174-F82A-6BCD-891F-E37B94F7CAC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1C02B8A-6251-013D-313F-BB81B278792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E5549FE-8841-19CE-94FF-5FDEDF6344DE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3F4FFDF-D5B2-E677-C99A-28875D92996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23E0903-2794-70FE-3DC2-C8EA35975AB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A235D23-14DB-15A5-3718-D51045C91C4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726139B-C47E-09F3-E7C2-3DEC4552DF6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985661A-400A-7193-A8D9-DA78E307E79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B031C5D-7676-0741-9CD9-058E403D521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489AC0F-BA57-EA97-8754-21F4AE90B2D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8A6B4EB-4BE8-C5A2-732E-0EBC3926A9E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93DBE64-C9BD-B83C-940C-FBBC43DD3C4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C837515-2443-0616-1047-45683AAF2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7BB4B78-1273-D1C6-A8E1-60EE18B46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B55100D-B96A-05A8-2D2B-8E2FE370648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CD93D1C-7569-0252-E7CC-107A025558D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FD1E17A-7420-DB15-6082-429F4061E331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528DD37-B331-1E67-6B8F-2DAA0B33295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D63E0BE-03E2-76FB-4B85-1DC87520A35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3EC953C-79BF-99DB-17A6-91A057FE4F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6861E45E-6770-346A-E036-12A4427F413C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B92F25F0-580E-4F08-E5D7-6FFD3A9D54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C57CDDAF-FD99-7FBF-4D3C-C4A3C11E31FA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F1B528E6-57AD-E55F-3261-A5DB36111F0F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D24D6473-16F3-F1F9-DAC1-71F65884EAD6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A46CE234-03BA-B7D0-1230-9A595541C3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E0061FBD-1D58-DB06-89E8-593B0ED36D32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FFC1251E-BB5C-4657-27C9-2FB9B47BF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B1189C1-BB7C-CD41-FD1C-9396014F6E3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571A11A-B9ED-D30A-98EA-2519B95C576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4562" y="1179912"/>
            <a:ext cx="8527647" cy="2381250"/>
          </a:xfrm>
          <a:custGeom>
            <a:avLst/>
            <a:gdLst>
              <a:gd name="connsiteX0" fmla="*/ 0 w 8527647"/>
              <a:gd name="connsiteY0" fmla="*/ 0 h 2381250"/>
              <a:gd name="connsiteX1" fmla="*/ 8527647 w 8527647"/>
              <a:gd name="connsiteY1" fmla="*/ 0 h 2381250"/>
              <a:gd name="connsiteX2" fmla="*/ 8527647 w 8527647"/>
              <a:gd name="connsiteY2" fmla="*/ 1568081 h 2381250"/>
              <a:gd name="connsiteX3" fmla="*/ 3097512 w 8527647"/>
              <a:gd name="connsiteY3" fmla="*/ 1568081 h 2381250"/>
              <a:gd name="connsiteX4" fmla="*/ 3097512 w 8527647"/>
              <a:gd name="connsiteY4" fmla="*/ 2381250 h 2381250"/>
              <a:gd name="connsiteX5" fmla="*/ 0 w 8527647"/>
              <a:gd name="connsiteY5" fmla="*/ 2381250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7647" h="2381250">
                <a:moveTo>
                  <a:pt x="0" y="0"/>
                </a:moveTo>
                <a:lnTo>
                  <a:pt x="8527647" y="0"/>
                </a:lnTo>
                <a:lnTo>
                  <a:pt x="8527647" y="1568081"/>
                </a:lnTo>
                <a:lnTo>
                  <a:pt x="3097512" y="1568081"/>
                </a:lnTo>
                <a:lnTo>
                  <a:pt x="3097512" y="2381250"/>
                </a:lnTo>
                <a:lnTo>
                  <a:pt x="0" y="2381250"/>
                </a:lnTo>
                <a:close/>
              </a:path>
            </a:pathLst>
          </a:cu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943BD8D-26FB-3010-968F-AC6E8835AAB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656"/>
          <a:stretch/>
        </p:blipFill>
        <p:spPr>
          <a:xfrm>
            <a:off x="550309" y="3425090"/>
            <a:ext cx="8484227" cy="2214340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9F854F9-6BB0-A9DE-AABE-328F5C04FD60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5789F8DD-8E98-E84B-E030-CE358F5C2157}"/>
              </a:ext>
            </a:extLst>
          </p:cNvPr>
          <p:cNvSpPr txBox="1"/>
          <p:nvPr/>
        </p:nvSpPr>
        <p:spPr>
          <a:xfrm>
            <a:off x="9104289" y="3764043"/>
            <a:ext cx="2280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الدائرية.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5B5410E4-1312-04A9-D0B4-F27C1030295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6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7EBC3-FD87-158A-11C5-47C520609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6511E98-7E9D-6B0F-DFA3-BFAED6CCD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8A05DF4-6532-E049-C0BB-6D5CE8F5D3E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7A6534-526B-51EF-3F07-0612066C236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3845B86-B94E-54EC-9E02-9C879227D00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5E91A4D-D5F4-54C3-6430-4E9F5E97F9F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A05232C-1355-1ED1-F28E-7CE942F3EA2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99E16F4-3944-23BD-1419-27BFDCA1A24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092DF64-E49B-E9DF-412A-2129DDBD3A6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45AB0AA-5556-3F58-6733-C5A58FDA6FB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56EFE52-BA6F-1A09-928C-1E563B153DA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D82F069-913B-DDCF-1400-D6EABFD73C5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9B71339-0751-E09C-E7A8-FF3A8FB177A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C672471-D388-6EF9-DB92-299CB6309C5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CBBC1ED-57F2-46C9-B6A1-2FEB58C387C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80FABAA-96AC-23A4-4C60-4DB29921582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17EA3A3-2386-4900-D093-D22F4BA193F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48A8F28-EADD-97C3-E01E-A9EB9C522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F08A35B-298F-D2DD-0156-358FE67D6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097D566-E0CB-475A-9492-73508C3152F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DFAD351-9F7D-7569-E57E-30CA9949F97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4F936FF-7C48-F992-8E3A-27EEAD2A61EA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8C5A5C7-DD1F-1244-E4C9-096ED811C3F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B1C786D-B828-A9DA-855E-E4ED6FABC08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6C89B8C-631C-5E63-27C9-27C90B7F6D3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E5150DB2-DD86-559D-8F77-83359C829C56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4A0C869F-D3C5-0685-A853-5971757283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56066DEF-6475-8714-0379-7A42CAE8ABAB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584D39D5-B881-A793-A3CD-807E44B8F72F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F9A0ACF5-1E8F-2F45-966A-186FC3D928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B38C8A4-A5C0-B25F-9638-9C27E2B91ED3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C12BB342-D19C-B796-F403-A623EAB15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6AEF060-4E08-5013-E813-6748E1AB318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62E5291-C826-A671-992C-97EEDE7396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346"/>
          <a:stretch/>
        </p:blipFill>
        <p:spPr>
          <a:xfrm>
            <a:off x="394532" y="1208120"/>
            <a:ext cx="8719354" cy="2621182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9B9821E-7D5C-D763-97F5-EFB4066E9174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648296D-2565-A249-F42A-3A65FF8EF150}"/>
              </a:ext>
            </a:extLst>
          </p:cNvPr>
          <p:cNvSpPr txBox="1"/>
          <p:nvPr/>
        </p:nvSpPr>
        <p:spPr>
          <a:xfrm>
            <a:off x="9104289" y="3764043"/>
            <a:ext cx="2280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الدائرية.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59FD4492-2F39-64E0-5CC9-A03ABCB6FB6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81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3A1E7-D068-FDE8-7C34-1F4702E4F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80EAC0C-F5B8-7C17-4814-409A37420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BEC302E-97AD-33C6-1D1A-417E943A1FA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CED0436-B856-6D51-0BD9-AABA5F3B161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DE70596-842D-F1BE-0A1B-65CE4B747DE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7083E41-92E3-2474-3E0C-D7DFD6DFA91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D659A70-F3FA-E1B5-6750-9581894C61D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9917481-DBC6-CC05-692A-BB57BD96CA2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6AC751B-CDA6-1EC6-26B7-5777277743F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C495335-5955-9EC5-681B-4B52201CDC3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02A0AC-7CBB-A663-9B68-C9BD7E83E85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D1623A2-FF14-E4D4-0C41-59ADBABDCD2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689FD93-B0BF-B3FD-DE91-F50F00228D6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976B99C-5614-0EE7-903E-D820BF1393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4183ACC8-A8D0-A3AD-7573-DCF0A09EE86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A0CFD9A-07E8-ADEF-48A2-0C049A5275F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E884499-8FC7-93EF-4835-9078E1527AB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C896944-C7F1-AAC1-319F-6A2A8BA86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0D8FD9A-3AB4-710C-C472-C461A8C4D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13E0875-9C10-AE35-4081-E6D0CEFF943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6661DD7-360D-3EB3-8AC1-AD320727511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22F8ECA-D2E2-29E0-331B-60394C5F15B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3FB6339-3617-9190-6354-DD1D3CE0D0F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4100C28C-434B-17D7-8295-C38ACAEDE3B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AEA1853-E206-AA2F-56BF-1FB6562E744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ACC3184-4CCA-AAB7-2AE3-236E2A6E98D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1FE77C-45E8-9AFF-37A8-CA774D8A234D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B20A6C4-68DE-F9EB-D020-7957EA934975}"/>
              </a:ext>
            </a:extLst>
          </p:cNvPr>
          <p:cNvSpPr txBox="1"/>
          <p:nvPr/>
        </p:nvSpPr>
        <p:spPr>
          <a:xfrm>
            <a:off x="9104289" y="3764043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الدوال المثلثية.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C918280E-5766-97C2-7DE7-322F7781C84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766F7FD-C748-A85C-E2B2-AE57377CEA7C}"/>
              </a:ext>
            </a:extLst>
          </p:cNvPr>
          <p:cNvSpPr txBox="1"/>
          <p:nvPr/>
        </p:nvSpPr>
        <p:spPr>
          <a:xfrm>
            <a:off x="4690454" y="911262"/>
            <a:ext cx="40084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00B0F0"/>
                </a:solidFill>
                <a:cs typeface="AGA Aladdin Regular" pitchFamily="2" charset="-78"/>
              </a:rPr>
              <a:t>فيما سبق تعلمنا: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BDB07CB1-2621-07A9-F5D7-BA44B3A653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552"/>
          <a:stretch/>
        </p:blipFill>
        <p:spPr>
          <a:xfrm>
            <a:off x="596917" y="1815029"/>
            <a:ext cx="8365277" cy="391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9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080035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1446/10/29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السادسة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GA Aladdin Regular" pitchFamily="2" charset="-78"/>
                        </a:rPr>
                        <a:t>الدوال الدائرية</a:t>
                      </a:r>
                      <a:endParaRPr lang="ar-SA" sz="3600" dirty="0">
                        <a:solidFill>
                          <a:schemeClr val="accent4">
                            <a:lumMod val="7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926C5F8-9040-5D74-38C3-79A0FDB7BE8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246"/>
          <a:stretch/>
        </p:blipFill>
        <p:spPr>
          <a:xfrm>
            <a:off x="869347" y="2263675"/>
            <a:ext cx="10309852" cy="140833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0E388FF1-373B-84C8-724C-B6FE0DB3A33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75" y="2969105"/>
            <a:ext cx="4530901" cy="385338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C6A742B-F6D9-E82D-8621-590261BC33CE}"/>
              </a:ext>
            </a:extLst>
          </p:cNvPr>
          <p:cNvSpPr txBox="1"/>
          <p:nvPr/>
        </p:nvSpPr>
        <p:spPr>
          <a:xfrm>
            <a:off x="7270092" y="3839888"/>
            <a:ext cx="34768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أوجدي قياس الزاوية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ar-SA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A1A1D-1DFC-2C28-D609-C05CEE49F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BB487C8-A7DE-A6B8-90B6-67A9A25EE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A7C0361-28CE-1A84-3CA8-C76BF5B7BC6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03ABB0-4ED4-0ECB-7B91-F23B093BAD7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49E7A35-8826-2570-5711-01258FF4FC60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286345E-D8BF-81C0-D81D-1B1DF92328D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A8C8B06-79D3-F6D6-9C91-82038039152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418309E-3641-B8B6-36F9-B112515BF62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EDDBFC7-5ADB-61B6-9995-1771FADB01E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7DD4C52-7CE1-63D8-DB09-AB029DA804C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72CC2ED-622E-B8A7-5E4D-F719D794746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4767550-F143-ADCC-09A0-E8D26920A77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373DB91-40BD-07F5-2229-EB54158089F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74DCF8E-B72F-332A-5F90-01E9D7BE411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43B3112-A4AE-EA7D-1950-41205E7A707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B31B9B7-7A69-5A36-3EF1-9365AC161C9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4249BC0-9F1A-A946-7EF6-B7DEC2522F8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C3B0A9D-4614-73CA-C650-198BAC820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F7AF2B3-8E34-1EF8-2C3E-368930611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900EC6F-58C8-0289-F56F-4C17257623B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2BB70A3-BD8F-9B37-2657-983764AF8B2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EC9218A-B1E8-A89C-BDF9-FBE9A21C9247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BBCCA0-8173-F92F-B2F9-EAB95992767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A240A05-8018-971B-C6CA-8E71DE2C17E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D2D7F70-B39A-6217-0519-AEF03C7DB5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0D3323F-79EA-9F90-9989-A08AA9C368CB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813BC592-4D76-1983-FE44-685F5ACF8468}"/>
                  </a:ext>
                </a:extLst>
              </p:cNvPr>
              <p:cNvSpPr txBox="1"/>
              <p:nvPr/>
            </p:nvSpPr>
            <p:spPr>
              <a:xfrm>
                <a:off x="298949" y="518549"/>
                <a:ext cx="7942521" cy="532870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ar-SA" sz="3600" dirty="0">
                    <a:solidFill>
                      <a:srgbClr val="C00000"/>
                    </a:solidFill>
                  </a:rPr>
                  <a:t>إذا كانت </a:t>
                </a:r>
                <a14:m>
                  <m:oMath xmlns:m="http://schemas.openxmlformats.org/officeDocument/2006/math">
                    <m:r>
                      <a:rPr lang="ar-SA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ar-SA" sz="3600" dirty="0">
                    <a:solidFill>
                      <a:srgbClr val="C00000"/>
                    </a:solidFill>
                  </a:rPr>
                  <a:t> سالبة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360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600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ar-SA" sz="3600" dirty="0">
                    <a:solidFill>
                      <a:srgbClr val="C00000"/>
                    </a:solidFill>
                  </a:rPr>
                  <a:t>إذا كانت أكبر </a:t>
                </a:r>
                <a14:m>
                  <m:oMath xmlns:m="http://schemas.openxmlformats.org/officeDocument/2006/math">
                    <m:r>
                      <a:rPr lang="ar-SA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ar-SA" sz="3600" dirty="0">
                    <a:solidFill>
                      <a:srgbClr val="C00000"/>
                    </a:solidFill>
                  </a:rPr>
                  <a:t> من </a:t>
                </a:r>
                <a:r>
                  <a:rPr lang="en-US" sz="3600" dirty="0">
                    <a:solidFill>
                      <a:srgbClr val="C00000"/>
                    </a:solidFill>
                  </a:rPr>
                  <a:t>360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ar-SA" sz="360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ar-SA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ar-SA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360</m:t>
                      </m:r>
                      <m:r>
                        <a:rPr lang="ar-SA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ar-SA" sz="3600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ar-SA" sz="3600" dirty="0">
                    <a:solidFill>
                      <a:srgbClr val="C00000"/>
                    </a:solidFill>
                  </a:rPr>
                  <a:t>إذا كانت </a:t>
                </a:r>
                <a14:m>
                  <m:oMath xmlns:m="http://schemas.openxmlformats.org/officeDocument/2006/math">
                    <m:r>
                      <a:rPr lang="ar-SA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ar-SA" sz="3600" dirty="0">
                    <a:solidFill>
                      <a:srgbClr val="C00000"/>
                    </a:solidFill>
                  </a:rPr>
                  <a:t>   بالراديان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ar-SA" sz="36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ar-SA" sz="3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ar-SA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ar-SA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ar-SA" sz="3600" dirty="0">
                    <a:solidFill>
                      <a:srgbClr val="00B0F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813BC592-4D76-1983-FE44-685F5ACF8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9" y="518549"/>
                <a:ext cx="7942521" cy="5328703"/>
              </a:xfrm>
              <a:prstGeom prst="rect">
                <a:avLst/>
              </a:prstGeom>
              <a:blipFill>
                <a:blip r:embed="rId6"/>
                <a:stretch>
                  <a:fillRect r="-2379" b="-91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4D8527A-FDFD-33D2-2703-7BD955089D01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B95711FB-E3D0-9FBC-0B3D-61CCFB5E4D7B}"/>
              </a:ext>
            </a:extLst>
          </p:cNvPr>
          <p:cNvSpPr txBox="1"/>
          <p:nvPr/>
        </p:nvSpPr>
        <p:spPr>
          <a:xfrm>
            <a:off x="9104289" y="3764043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الدوال المثلثية.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359A7C7D-CB2E-B18F-2FE8-E6050900F65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73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C0BE6-C934-6801-75CF-F5B0927AA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2EFE88D-3C9D-9012-78E2-AE9692BB1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2EEF9C2-C514-DCBA-E9ED-8EEE82434E5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D279DBE-F598-A279-D2D3-D46CB2C0934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6B49209-ED4D-A95C-8073-D1E9FB743B8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333AB69-BD24-3D70-FC10-A40A128A661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359C51A-948A-051F-ED3E-B1A8576E07C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2F59460-39BD-9FE3-A83B-62043951753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903AE4E-A4AA-F21D-41A9-826B0149888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D29B316-D177-E159-55C3-A1AC551A8F6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652B487-74BE-7F6E-15AF-2B21DF18EC7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7439192-5077-C387-9851-ACE58CF49D3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618598-27C4-FA83-8D13-4A6E34A04B5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F9F6AA-258F-26E5-BD69-92BE11D2504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42961142-B85A-25E2-BF50-0C2ED52944A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4D32F77-39A3-A416-FC15-7C9A976C135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08355E4-66D6-D4E4-1A44-467D84F290C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44A491D-E18A-CB77-A058-A3F9A4050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4EE49D7-BDAA-D326-10AC-5C55DA82F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7CB1570-3F5C-2981-602A-C9A951EF1FF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BA74597-0CD3-DB09-F279-E81DA722CF4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8CE5B86-6996-D994-3DB3-C6818D15802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550652A-3641-709C-75CB-4937A6EFA6F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DCB675D-3773-A96C-968C-C6CD3EE7262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E32AE22-7EBB-B6B4-C1E2-992E9ADB70B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F2744D2-FB9B-A69E-820A-44288370B1A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B73D7C30-1908-46F9-FF04-CF94C8873755}"/>
              </a:ext>
            </a:extLst>
          </p:cNvPr>
          <p:cNvGrpSpPr/>
          <p:nvPr/>
        </p:nvGrpSpPr>
        <p:grpSpPr>
          <a:xfrm>
            <a:off x="2141888" y="908999"/>
            <a:ext cx="5720323" cy="5040000"/>
            <a:chOff x="2456121" y="1414130"/>
            <a:chExt cx="5720323" cy="5040000"/>
          </a:xfrm>
        </p:grpSpPr>
        <p:grpSp>
          <p:nvGrpSpPr>
            <p:cNvPr id="31" name="مجموعة 30">
              <a:extLst>
                <a:ext uri="{FF2B5EF4-FFF2-40B4-BE49-F238E27FC236}">
                  <a16:creationId xmlns:a16="http://schemas.microsoft.com/office/drawing/2014/main" id="{CFF3D02E-ABE0-87E2-CC8F-D4341556507D}"/>
                </a:ext>
              </a:extLst>
            </p:cNvPr>
            <p:cNvGrpSpPr/>
            <p:nvPr/>
          </p:nvGrpSpPr>
          <p:grpSpPr>
            <a:xfrm>
              <a:off x="2768015" y="1414130"/>
              <a:ext cx="5040000" cy="5040000"/>
              <a:chOff x="2768015" y="1414130"/>
              <a:chExt cx="5040000" cy="5040000"/>
            </a:xfrm>
          </p:grpSpPr>
          <p:cxnSp>
            <p:nvCxnSpPr>
              <p:cNvPr id="32" name="رابط كسهم مستقيم 31">
                <a:extLst>
                  <a:ext uri="{FF2B5EF4-FFF2-40B4-BE49-F238E27FC236}">
                    <a16:creationId xmlns:a16="http://schemas.microsoft.com/office/drawing/2014/main" id="{A5A5E796-2C68-1D5F-E646-7DEFB9B2F7B0}"/>
                  </a:ext>
                </a:extLst>
              </p:cNvPr>
              <p:cNvCxnSpPr/>
              <p:nvPr/>
            </p:nvCxnSpPr>
            <p:spPr>
              <a:xfrm>
                <a:off x="5309194" y="1414130"/>
                <a:ext cx="0" cy="5040000"/>
              </a:xfrm>
              <a:prstGeom prst="straightConnector1">
                <a:avLst/>
              </a:prstGeom>
              <a:ln w="57150" cap="flat" cmpd="sng" algn="ctr">
                <a:solidFill>
                  <a:schemeClr val="accent1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3" name="رابط كسهم مستقيم 32">
                <a:extLst>
                  <a:ext uri="{FF2B5EF4-FFF2-40B4-BE49-F238E27FC236}">
                    <a16:creationId xmlns:a16="http://schemas.microsoft.com/office/drawing/2014/main" id="{98D79DEC-93DB-DCF7-50F5-9FA450C51C8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288015" y="1387463"/>
                <a:ext cx="0" cy="5040000"/>
              </a:xfrm>
              <a:prstGeom prst="straightConnector1">
                <a:avLst/>
              </a:prstGeom>
              <a:ln w="57150" cap="flat" cmpd="sng" algn="ctr">
                <a:solidFill>
                  <a:schemeClr val="accent1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0F255D5A-5C80-5576-8E6A-8427387687D5}"/>
                </a:ext>
              </a:extLst>
            </p:cNvPr>
            <p:cNvSpPr txBox="1"/>
            <p:nvPr/>
          </p:nvSpPr>
          <p:spPr>
            <a:xfrm>
              <a:off x="5943606" y="1488557"/>
              <a:ext cx="156298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accent2">
                      <a:lumMod val="75000"/>
                    </a:schemeClr>
                  </a:solidFill>
                  <a:cs typeface="AGA Aladdin Regular" pitchFamily="2" charset="-78"/>
                </a:rPr>
                <a:t>الربع الأول</a:t>
              </a: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64F466D5-E56B-A221-01F8-60F8EFDD2A7D}"/>
                </a:ext>
              </a:extLst>
            </p:cNvPr>
            <p:cNvSpPr txBox="1"/>
            <p:nvPr/>
          </p:nvSpPr>
          <p:spPr>
            <a:xfrm>
              <a:off x="3076363" y="1460204"/>
              <a:ext cx="156298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accent2">
                      <a:lumMod val="75000"/>
                    </a:schemeClr>
                  </a:solidFill>
                  <a:cs typeface="AGA Aladdin Regular" pitchFamily="2" charset="-78"/>
                </a:rPr>
                <a:t>الربع الثاني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DE16C21A-1287-41E5-7224-34E34708BA05}"/>
                </a:ext>
              </a:extLst>
            </p:cNvPr>
            <p:cNvSpPr txBox="1"/>
            <p:nvPr/>
          </p:nvSpPr>
          <p:spPr>
            <a:xfrm>
              <a:off x="3076363" y="5748670"/>
              <a:ext cx="156298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accent2">
                      <a:lumMod val="75000"/>
                    </a:schemeClr>
                  </a:solidFill>
                  <a:cs typeface="AGA Aladdin Regular" pitchFamily="2" charset="-78"/>
                </a:rPr>
                <a:t>الربع الثالث</a:t>
              </a: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2E640568-5FB3-B7E3-BC54-E6D4B6C4C377}"/>
                </a:ext>
              </a:extLst>
            </p:cNvPr>
            <p:cNvSpPr txBox="1"/>
            <p:nvPr/>
          </p:nvSpPr>
          <p:spPr>
            <a:xfrm>
              <a:off x="5943606" y="5699051"/>
              <a:ext cx="156298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accent2">
                      <a:lumMod val="75000"/>
                    </a:schemeClr>
                  </a:solidFill>
                  <a:cs typeface="AGA Aladdin Regular" pitchFamily="2" charset="-78"/>
                </a:rPr>
                <a:t>الربع الرابع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مربع نص 37">
                  <a:extLst>
                    <a:ext uri="{FF2B5EF4-FFF2-40B4-BE49-F238E27FC236}">
                      <a16:creationId xmlns:a16="http://schemas.microsoft.com/office/drawing/2014/main" id="{2428370C-9387-B671-D4A6-2694E4AE1D8D}"/>
                    </a:ext>
                  </a:extLst>
                </p:cNvPr>
                <p:cNvSpPr txBox="1"/>
                <p:nvPr/>
              </p:nvSpPr>
              <p:spPr>
                <a:xfrm>
                  <a:off x="5989681" y="2417134"/>
                  <a:ext cx="1562986" cy="6063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̀"/>
                            <m:ctrlPr>
                              <a:rPr lang="ar-SA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r-S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ar-S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ar-S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ar-SA" sz="3200" dirty="0">
                    <a:solidFill>
                      <a:schemeClr val="accent2">
                        <a:lumMod val="75000"/>
                      </a:schemeClr>
                    </a:solidFill>
                    <a:cs typeface="AGA Aladdin Regular" pitchFamily="2" charset="-78"/>
                  </a:endParaRPr>
                </a:p>
              </p:txBody>
            </p:sp>
          </mc:Choice>
          <mc:Fallback xmlns="">
            <p:sp>
              <p:nvSpPr>
                <p:cNvPr id="38" name="مربع نص 37">
                  <a:extLst>
                    <a:ext uri="{FF2B5EF4-FFF2-40B4-BE49-F238E27FC236}">
                      <a16:creationId xmlns:a16="http://schemas.microsoft.com/office/drawing/2014/main" id="{2428370C-9387-B671-D4A6-2694E4AE1D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9681" y="2417134"/>
                  <a:ext cx="1562986" cy="6063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مربع نص 38">
                  <a:extLst>
                    <a:ext uri="{FF2B5EF4-FFF2-40B4-BE49-F238E27FC236}">
                      <a16:creationId xmlns:a16="http://schemas.microsoft.com/office/drawing/2014/main" id="{AF1D9B89-CF2D-1D08-8021-3CAF13DF5BE7}"/>
                    </a:ext>
                  </a:extLst>
                </p:cNvPr>
                <p:cNvSpPr txBox="1"/>
                <p:nvPr/>
              </p:nvSpPr>
              <p:spPr>
                <a:xfrm>
                  <a:off x="2456121" y="2441943"/>
                  <a:ext cx="2612072" cy="6063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̀"/>
                            <m:ctrlPr>
                              <a:rPr lang="ar-SA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r-S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ar-S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ar-S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  <m:r>
                          <a:rPr lang="ar-S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 −</m:t>
                        </m:r>
                        <m:r>
                          <a:rPr lang="ar-S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ar-SA" sz="3200" dirty="0">
                    <a:solidFill>
                      <a:schemeClr val="accent2">
                        <a:lumMod val="75000"/>
                      </a:schemeClr>
                    </a:solidFill>
                    <a:cs typeface="AGA Aladdin Regular" pitchFamily="2" charset="-78"/>
                  </a:endParaRPr>
                </a:p>
              </p:txBody>
            </p:sp>
          </mc:Choice>
          <mc:Fallback xmlns="">
            <p:sp>
              <p:nvSpPr>
                <p:cNvPr id="39" name="مربع نص 38">
                  <a:extLst>
                    <a:ext uri="{FF2B5EF4-FFF2-40B4-BE49-F238E27FC236}">
                      <a16:creationId xmlns:a16="http://schemas.microsoft.com/office/drawing/2014/main" id="{AF1D9B89-CF2D-1D08-8021-3CAF13DF5B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6121" y="2441943"/>
                  <a:ext cx="2612072" cy="6063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مربع نص 39">
                  <a:extLst>
                    <a:ext uri="{FF2B5EF4-FFF2-40B4-BE49-F238E27FC236}">
                      <a16:creationId xmlns:a16="http://schemas.microsoft.com/office/drawing/2014/main" id="{37894811-8BB2-9F07-8173-EBD36B935D9E}"/>
                    </a:ext>
                  </a:extLst>
                </p:cNvPr>
                <p:cNvSpPr txBox="1"/>
                <p:nvPr/>
              </p:nvSpPr>
              <p:spPr>
                <a:xfrm>
                  <a:off x="5564372" y="4667692"/>
                  <a:ext cx="2612072" cy="6063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̀"/>
                            <m:ctrlPr>
                              <a:rPr lang="ar-SA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r-S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ar-S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ar-S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  <m:r>
                          <a:rPr lang="ar-S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 −</m:t>
                        </m:r>
                        <m:r>
                          <a:rPr lang="ar-S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ar-SA" sz="3200" dirty="0">
                    <a:solidFill>
                      <a:schemeClr val="accent2">
                        <a:lumMod val="75000"/>
                      </a:schemeClr>
                    </a:solidFill>
                    <a:cs typeface="AGA Aladdin Regular" pitchFamily="2" charset="-78"/>
                  </a:endParaRPr>
                </a:p>
              </p:txBody>
            </p:sp>
          </mc:Choice>
          <mc:Fallback xmlns="">
            <p:sp>
              <p:nvSpPr>
                <p:cNvPr id="40" name="مربع نص 39">
                  <a:extLst>
                    <a:ext uri="{FF2B5EF4-FFF2-40B4-BE49-F238E27FC236}">
                      <a16:creationId xmlns:a16="http://schemas.microsoft.com/office/drawing/2014/main" id="{37894811-8BB2-9F07-8173-EBD36B935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4372" y="4667692"/>
                  <a:ext cx="2612072" cy="6063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مربع نص 40">
                  <a:extLst>
                    <a:ext uri="{FF2B5EF4-FFF2-40B4-BE49-F238E27FC236}">
                      <a16:creationId xmlns:a16="http://schemas.microsoft.com/office/drawing/2014/main" id="{6BF90345-3EAD-5E6E-7D79-D5F54B2D930C}"/>
                    </a:ext>
                  </a:extLst>
                </p:cNvPr>
                <p:cNvSpPr txBox="1"/>
                <p:nvPr/>
              </p:nvSpPr>
              <p:spPr>
                <a:xfrm>
                  <a:off x="2491563" y="4784650"/>
                  <a:ext cx="2612072" cy="6063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̀"/>
                            <m:ctrlPr>
                              <a:rPr lang="ar-SA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r-SA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ar-S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ar-S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ar-S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ar-S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  <m:r>
                          <a:rPr lang="ar-S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ar-SA" sz="3200" dirty="0">
                    <a:solidFill>
                      <a:schemeClr val="accent2">
                        <a:lumMod val="75000"/>
                      </a:schemeClr>
                    </a:solidFill>
                    <a:cs typeface="AGA Aladdin Regular" pitchFamily="2" charset="-78"/>
                  </a:endParaRPr>
                </a:p>
              </p:txBody>
            </p:sp>
          </mc:Choice>
          <mc:Fallback xmlns="">
            <p:sp>
              <p:nvSpPr>
                <p:cNvPr id="41" name="مربع نص 40">
                  <a:extLst>
                    <a:ext uri="{FF2B5EF4-FFF2-40B4-BE49-F238E27FC236}">
                      <a16:creationId xmlns:a16="http://schemas.microsoft.com/office/drawing/2014/main" id="{6BF90345-3EAD-5E6E-7D79-D5F54B2D93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1563" y="4784650"/>
                  <a:ext cx="2612072" cy="6063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C9BC532-9720-EB87-F43B-FBC7548153C4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56DDDA56-4634-88B2-D3FD-BE656FCC2166}"/>
              </a:ext>
            </a:extLst>
          </p:cNvPr>
          <p:cNvSpPr txBox="1"/>
          <p:nvPr/>
        </p:nvSpPr>
        <p:spPr>
          <a:xfrm>
            <a:off x="9104289" y="3764043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الدوال المثلثية.</a:t>
            </a: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16A31182-13AC-2E4F-FEF2-6A8DE0C5650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89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F2D6E-F5DE-2A14-39C9-45481FEE9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99CEB6F-F151-2C83-A5AF-20B7F8B70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9F4CBAC-347D-9BB9-E3FB-0EBD013F0491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B18F66E-508B-D524-D9D9-698A4962475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ACD36A7-B9D1-A10E-1615-DF1F1E05C35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A306B77-A3D6-2367-084C-1CC5005833BA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64ED29A-71F5-8CAF-C260-84C2343C762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C18C886-246A-7A72-BE41-6FC3A995A00E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6B264FA-10A2-D177-BD03-28F7A1C99A9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6A27A73-3569-AC83-F3BB-8EF0A054C04E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42D099A-D226-24E8-17D1-0CBE06E9650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ECF2A41-0D7B-992F-325D-153642FFDF2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709696A-10D1-16CC-A77E-6C972FCB193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7006C61-B385-5E7B-5A84-5194F2F945B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E3BC33C-0636-8BFB-9A63-62DB4247A43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8A62983-2C09-3F6C-F441-9EDAFD04691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45FD561-BE38-79F7-F5D4-02764D9EB15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AB5CE0B-7658-E720-5009-8363156D5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DDA93BB-A33B-3DDA-5E86-2FC7A99B3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295F459-4CED-93A8-A515-BF6E8E87F2A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9B65F79-14CC-919F-E761-FEB35B82F2C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FCA08CA-3F56-8AC3-05E1-9CEAE49E4C2F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D658FB6-DC06-A322-C4CA-D13C91EAC55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416F4D1-3A65-7907-E54D-C819CBC657B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78C8807-3C94-0ECA-F470-9557495971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3D83920-422E-9E92-7114-177778C6EF5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93973032-9E59-F286-7616-6FEEF4A22C3C}"/>
              </a:ext>
            </a:extLst>
          </p:cNvPr>
          <p:cNvGrpSpPr/>
          <p:nvPr/>
        </p:nvGrpSpPr>
        <p:grpSpPr>
          <a:xfrm>
            <a:off x="1815759" y="972414"/>
            <a:ext cx="6062967" cy="5040000"/>
            <a:chOff x="1879554" y="1414130"/>
            <a:chExt cx="6062967" cy="5040000"/>
          </a:xfrm>
        </p:grpSpPr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CC5CF86F-A248-CE4B-B055-2EE70B3F12D4}"/>
                </a:ext>
              </a:extLst>
            </p:cNvPr>
            <p:cNvGrpSpPr/>
            <p:nvPr/>
          </p:nvGrpSpPr>
          <p:grpSpPr>
            <a:xfrm>
              <a:off x="2768015" y="1414130"/>
              <a:ext cx="5040000" cy="5040000"/>
              <a:chOff x="2768015" y="1414130"/>
              <a:chExt cx="5040000" cy="5040000"/>
            </a:xfrm>
          </p:grpSpPr>
          <p:cxnSp>
            <p:nvCxnSpPr>
              <p:cNvPr id="28" name="رابط كسهم مستقيم 27">
                <a:extLst>
                  <a:ext uri="{FF2B5EF4-FFF2-40B4-BE49-F238E27FC236}">
                    <a16:creationId xmlns:a16="http://schemas.microsoft.com/office/drawing/2014/main" id="{42C2EC09-412A-F646-FC9B-E0E7D0A5656C}"/>
                  </a:ext>
                </a:extLst>
              </p:cNvPr>
              <p:cNvCxnSpPr/>
              <p:nvPr/>
            </p:nvCxnSpPr>
            <p:spPr>
              <a:xfrm>
                <a:off x="5309194" y="1414130"/>
                <a:ext cx="0" cy="5040000"/>
              </a:xfrm>
              <a:prstGeom prst="straightConnector1">
                <a:avLst/>
              </a:prstGeom>
              <a:ln w="57150" cap="flat" cmpd="sng" algn="ctr">
                <a:solidFill>
                  <a:schemeClr val="accent1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0" name="رابط كسهم مستقيم 29">
                <a:extLst>
                  <a:ext uri="{FF2B5EF4-FFF2-40B4-BE49-F238E27FC236}">
                    <a16:creationId xmlns:a16="http://schemas.microsoft.com/office/drawing/2014/main" id="{99E471E0-7E7C-4E70-193E-B24129E3D50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288015" y="1387463"/>
                <a:ext cx="0" cy="5040000"/>
              </a:xfrm>
              <a:prstGeom prst="straightConnector1">
                <a:avLst/>
              </a:prstGeom>
              <a:ln w="57150" cap="flat" cmpd="sng" algn="ctr">
                <a:solidFill>
                  <a:schemeClr val="accent1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736E4A78-309B-6138-7DA1-AAF2169838AF}"/>
                </a:ext>
              </a:extLst>
            </p:cNvPr>
            <p:cNvSpPr txBox="1"/>
            <p:nvPr/>
          </p:nvSpPr>
          <p:spPr>
            <a:xfrm>
              <a:off x="5943606" y="1488557"/>
              <a:ext cx="156298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accent2">
                      <a:lumMod val="75000"/>
                    </a:schemeClr>
                  </a:solidFill>
                  <a:cs typeface="AGA Aladdin Regular" pitchFamily="2" charset="-78"/>
                </a:rPr>
                <a:t>الربع الأول</a:t>
              </a:r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13026B41-16C4-D608-949C-C95B2E9D542A}"/>
                </a:ext>
              </a:extLst>
            </p:cNvPr>
            <p:cNvSpPr txBox="1"/>
            <p:nvPr/>
          </p:nvSpPr>
          <p:spPr>
            <a:xfrm>
              <a:off x="3076363" y="1460204"/>
              <a:ext cx="156298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accent2">
                      <a:lumMod val="75000"/>
                    </a:schemeClr>
                  </a:solidFill>
                  <a:cs typeface="AGA Aladdin Regular" pitchFamily="2" charset="-78"/>
                </a:rPr>
                <a:t>الربع الثاني</a:t>
              </a:r>
            </a:p>
          </p:txBody>
        </p:sp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9EF4B88A-8AE3-1730-E4CD-A900CA2792A6}"/>
                </a:ext>
              </a:extLst>
            </p:cNvPr>
            <p:cNvSpPr txBox="1"/>
            <p:nvPr/>
          </p:nvSpPr>
          <p:spPr>
            <a:xfrm>
              <a:off x="3076363" y="5748670"/>
              <a:ext cx="156298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accent2">
                      <a:lumMod val="75000"/>
                    </a:schemeClr>
                  </a:solidFill>
                  <a:cs typeface="AGA Aladdin Regular" pitchFamily="2" charset="-78"/>
                </a:rPr>
                <a:t>الربع الثالث</a:t>
              </a: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937ACFB0-8285-1609-BADD-D8083D780651}"/>
                </a:ext>
              </a:extLst>
            </p:cNvPr>
            <p:cNvSpPr txBox="1"/>
            <p:nvPr/>
          </p:nvSpPr>
          <p:spPr>
            <a:xfrm>
              <a:off x="5943606" y="5699051"/>
              <a:ext cx="156298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accent2">
                      <a:lumMod val="75000"/>
                    </a:schemeClr>
                  </a:solidFill>
                  <a:cs typeface="AGA Aladdin Regular" pitchFamily="2" charset="-78"/>
                </a:rPr>
                <a:t>الربع الرابع</a:t>
              </a: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70D2CDAC-2CC3-B6B2-A36B-F44EF0FED6E7}"/>
                </a:ext>
              </a:extLst>
            </p:cNvPr>
            <p:cNvSpPr txBox="1"/>
            <p:nvPr/>
          </p:nvSpPr>
          <p:spPr>
            <a:xfrm>
              <a:off x="5989681" y="2417134"/>
              <a:ext cx="195284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221F20"/>
                  </a:solidFill>
                  <a:cs typeface="AGA Aladdin Regular" pitchFamily="2" charset="-78"/>
                </a:rPr>
                <a:t>STC (+)</a:t>
              </a:r>
              <a:endParaRPr lang="ar-SA" sz="4000" b="1" dirty="0">
                <a:solidFill>
                  <a:srgbClr val="221F20"/>
                </a:solidFill>
                <a:cs typeface="AGA Aladdin Regular" pitchFamily="2" charset="-7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مربع نص 35">
                  <a:extLst>
                    <a:ext uri="{FF2B5EF4-FFF2-40B4-BE49-F238E27FC236}">
                      <a16:creationId xmlns:a16="http://schemas.microsoft.com/office/drawing/2014/main" id="{4EA4B1E7-8D83-7B31-0308-542773E730D5}"/>
                    </a:ext>
                  </a:extLst>
                </p:cNvPr>
                <p:cNvSpPr txBox="1"/>
                <p:nvPr/>
              </p:nvSpPr>
              <p:spPr>
                <a:xfrm>
                  <a:off x="1879554" y="2335618"/>
                  <a:ext cx="3263598" cy="70788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b="1" dirty="0" smtClean="0">
                            <a:solidFill>
                              <a:srgbClr val="221F20"/>
                            </a:solidFill>
                            <a:cs typeface="AGA Aladdin Regular" pitchFamily="2" charset="-78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000" b="1" dirty="0" smtClean="0">
                            <a:solidFill>
                              <a:srgbClr val="221F20"/>
                            </a:solidFill>
                            <a:cs typeface="AGA Aladdin Regular" pitchFamily="2" charset="-78"/>
                          </a:rPr>
                          <m:t> (+)</m:t>
                        </m:r>
                      </m:oMath>
                    </m:oMathPara>
                  </a14:m>
                  <a:endParaRPr lang="ar-SA" sz="4000" b="1" dirty="0">
                    <a:solidFill>
                      <a:srgbClr val="221F20"/>
                    </a:solidFill>
                    <a:cs typeface="AGA Aladdin Regular" pitchFamily="2" charset="-78"/>
                  </a:endParaRPr>
                </a:p>
              </p:txBody>
            </p:sp>
          </mc:Choice>
          <mc:Fallback xmlns="">
            <p:sp>
              <p:nvSpPr>
                <p:cNvPr id="36" name="مربع نص 35">
                  <a:extLst>
                    <a:ext uri="{FF2B5EF4-FFF2-40B4-BE49-F238E27FC236}">
                      <a16:creationId xmlns:a16="http://schemas.microsoft.com/office/drawing/2014/main" id="{4EA4B1E7-8D83-7B31-0308-542773E730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554" y="2335618"/>
                  <a:ext cx="3263598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مربع نص 36">
                  <a:extLst>
                    <a:ext uri="{FF2B5EF4-FFF2-40B4-BE49-F238E27FC236}">
                      <a16:creationId xmlns:a16="http://schemas.microsoft.com/office/drawing/2014/main" id="{9099B831-C87C-BDAF-E75D-F90264CC8BBF}"/>
                    </a:ext>
                  </a:extLst>
                </p:cNvPr>
                <p:cNvSpPr txBox="1"/>
                <p:nvPr/>
              </p:nvSpPr>
              <p:spPr>
                <a:xfrm>
                  <a:off x="6283841" y="4774018"/>
                  <a:ext cx="1448975" cy="70788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b="1" dirty="0" smtClean="0">
                            <a:solidFill>
                              <a:srgbClr val="221F20"/>
                            </a:solidFill>
                            <a:cs typeface="AGA Aladdin Regular" pitchFamily="2" charset="-78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000" b="1" dirty="0" smtClean="0">
                            <a:solidFill>
                              <a:srgbClr val="221F20"/>
                            </a:solidFill>
                            <a:cs typeface="AGA Aladdin Regular" pitchFamily="2" charset="-78"/>
                          </a:rPr>
                          <m:t> (+)</m:t>
                        </m:r>
                      </m:oMath>
                    </m:oMathPara>
                  </a14:m>
                  <a:endParaRPr lang="ar-SA" sz="4000" b="1" dirty="0">
                    <a:solidFill>
                      <a:srgbClr val="221F20"/>
                    </a:solidFill>
                    <a:cs typeface="AGA Aladdin Regular" pitchFamily="2" charset="-78"/>
                  </a:endParaRPr>
                </a:p>
              </p:txBody>
            </p:sp>
          </mc:Choice>
          <mc:Fallback xmlns="">
            <p:sp>
              <p:nvSpPr>
                <p:cNvPr id="37" name="مربع نص 36">
                  <a:extLst>
                    <a:ext uri="{FF2B5EF4-FFF2-40B4-BE49-F238E27FC236}">
                      <a16:creationId xmlns:a16="http://schemas.microsoft.com/office/drawing/2014/main" id="{9099B831-C87C-BDAF-E75D-F90264CC8B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3841" y="4774018"/>
                  <a:ext cx="1448975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مربع نص 41">
                  <a:extLst>
                    <a:ext uri="{FF2B5EF4-FFF2-40B4-BE49-F238E27FC236}">
                      <a16:creationId xmlns:a16="http://schemas.microsoft.com/office/drawing/2014/main" id="{F03CD9F7-640B-27DE-8026-FF57EE9CC47E}"/>
                    </a:ext>
                  </a:extLst>
                </p:cNvPr>
                <p:cNvSpPr txBox="1"/>
                <p:nvPr/>
              </p:nvSpPr>
              <p:spPr>
                <a:xfrm>
                  <a:off x="1879554" y="4774018"/>
                  <a:ext cx="3263598" cy="70788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b="1" i="0" dirty="0" smtClean="0">
                            <a:solidFill>
                              <a:srgbClr val="221F20"/>
                            </a:solidFill>
                            <a:cs typeface="AGA Aladdin Regular" pitchFamily="2" charset="-78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000" b="1" dirty="0" smtClean="0">
                            <a:solidFill>
                              <a:srgbClr val="221F20"/>
                            </a:solidFill>
                            <a:cs typeface="AGA Aladdin Regular" pitchFamily="2" charset="-78"/>
                          </a:rPr>
                          <m:t> (+)</m:t>
                        </m:r>
                      </m:oMath>
                    </m:oMathPara>
                  </a14:m>
                  <a:endParaRPr lang="ar-SA" sz="4000" b="1" dirty="0">
                    <a:solidFill>
                      <a:srgbClr val="221F20"/>
                    </a:solidFill>
                    <a:cs typeface="AGA Aladdin Regular" pitchFamily="2" charset="-78"/>
                  </a:endParaRPr>
                </a:p>
              </p:txBody>
            </p:sp>
          </mc:Choice>
          <mc:Fallback xmlns="">
            <p:sp>
              <p:nvSpPr>
                <p:cNvPr id="42" name="مربع نص 41">
                  <a:extLst>
                    <a:ext uri="{FF2B5EF4-FFF2-40B4-BE49-F238E27FC236}">
                      <a16:creationId xmlns:a16="http://schemas.microsoft.com/office/drawing/2014/main" id="{F03CD9F7-640B-27DE-8026-FF57EE9CC4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554" y="4774018"/>
                  <a:ext cx="3263598" cy="7078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8AD74B71-E10A-E648-0DE2-ABCEEEB2589F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E4C86A5-C17D-B70C-5434-B1B6422B2EA6}"/>
              </a:ext>
            </a:extLst>
          </p:cNvPr>
          <p:cNvSpPr txBox="1"/>
          <p:nvPr/>
        </p:nvSpPr>
        <p:spPr>
          <a:xfrm>
            <a:off x="9104289" y="3764043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الدوال المثلثية.</a:t>
            </a: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EB21F3E6-137E-6CE0-4E4A-9FC3890C691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0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89979-68D3-FDC3-3CE0-607D3371B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FC31D8E-D59A-985F-920F-24A0F8DDD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BB16C4B-FDDF-C13C-7F96-D6EF5B8A5F0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6AF04EF-E61B-EEB4-DFD4-FBB6DF6B706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8B98104-6578-F94F-70C7-7F852D43165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5186509-8558-32EA-7722-0C04089F3A2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9C613E4-F173-7605-1761-94554808301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73FE487-9D19-7C82-6ABE-8C0BEB2CFD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90AF164-3BA8-D6B9-B6AB-B67CFB0716D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5581283-FF1B-3517-846F-89C32E3249F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AE37046-D148-04E2-0D6A-E3CD74E037D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070E325-C8AA-7333-DEDA-5375622FE10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7E65A6D-B759-BBEC-2B52-57417187EBE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CA92B73-612C-1912-4ACB-7DBE7797195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527BCC9-A1B4-5677-D77B-1BF00857A6F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C0F528A-206D-FB9A-DF56-B4E18C0D216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03343ED-EB65-A284-EC6A-DFF4A2E85DD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4A80A87-6B89-E414-6759-FECDA343D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9C0E976-CD96-9BB9-E125-343C567CE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878458D-7B90-D6CE-F906-C7D0CA55773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70FEF96-ED5D-A089-1DA0-79FC64C7F5D0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C1FBB78-E6C4-67B9-1A41-3AB89D377AF0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990B59B-D612-7344-C4B1-F0AE6FA1215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DF2A1C3-3D2F-0A03-BA77-A4CE926FF41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5C2FB9F-FDE1-EDA2-C841-E17E4DABBB7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6D8ECB2F-340F-1DD3-28A9-A3EC3B58A6CA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32AA4C6-AE7B-9B34-C754-7FC7A35DA8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01FA9D7-7C70-1421-7D2E-DFD8355AD1F4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8DA5656-BB08-F4B0-17C8-BAAAF90C82B1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3A098105-8AFF-0D56-1017-AB6BFCB1E27D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9C411502-188C-942B-651B-C581CBF0CD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07D3C6E5-BB7A-7EC9-AD60-D52CAC506748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47068B9-35C6-808C-0B07-6BC444F78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6D63E42-B836-4577-8AD1-3D1590F2FF1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593F3C9-F883-8BE4-C35A-7E61ACE6A87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6591" y="1110928"/>
            <a:ext cx="5022599" cy="81283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0F1D85D-A914-BA83-8FF7-63418454D2B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44" t="51740" r="1" b="879"/>
          <a:stretch/>
        </p:blipFill>
        <p:spPr>
          <a:xfrm>
            <a:off x="654581" y="1725323"/>
            <a:ext cx="8276737" cy="798900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76DC350-F573-B77E-5634-D157E3F2D3CD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E229414-0849-B3B6-EFBA-3B3CF98A3DC0}"/>
              </a:ext>
            </a:extLst>
          </p:cNvPr>
          <p:cNvSpPr txBox="1"/>
          <p:nvPr/>
        </p:nvSpPr>
        <p:spPr>
          <a:xfrm>
            <a:off x="9104289" y="3764043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الدوال المثلثية.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F624C621-432F-2091-C562-27C756E62A6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92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1430B-A1EA-72E4-C200-A72FE45E1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F5D7C21-A576-E0AB-BE64-DD98C321B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01E80C2-07F7-E2CE-393E-47C7F2BD42A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6E61CB6-5969-9723-8462-59BFF76D0BC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312B114-0D8C-153F-1401-8D338CB760B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E5FCAEB-4769-19AF-BFEB-B8436470D82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09911CB-73ED-07E1-C638-6BF0413B6D2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A61D088-941E-AC31-830C-F74EC1457AA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DA01693-8D15-9E30-F335-6AE2DC8E231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922B64C-5780-A2D5-BCF7-70E4AE67150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1BCC6DB-5191-E4CA-835F-C5258F34389F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0DC8E83-A893-5B62-34C5-BEAAABC5126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645736D-A778-BDDF-5688-93E7C17E0B1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5CD25DA-5303-F6B7-06CA-FCCE00658F7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E2A2484-9910-9537-0E3C-D2948762D06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85B153F-6C84-639D-5EED-69C0B4F671B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8D44692-F27C-F365-F925-DD0D911605D9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FC3F310-A599-FCFE-E076-5ABB0009B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AA953AA-94EA-7EB0-9A1D-E4252F2F8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28496E9-C580-ACCE-6C0F-B9B6DEDD042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E508A13-2126-A668-6532-610B7ED6536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41AC51C-9A2E-1EE7-8A97-63C98040C796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6C597FC-F878-AE00-C817-99A5A2AE33C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5F83085-DAD0-1BB7-0AE8-D37A1EB7C9E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0631361-5E16-D042-26BD-C7A188BAF6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FD567057-AE9E-A8E6-AE9A-C91FFF3455C4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F26C6622-E1B3-39DB-8817-170F0130A0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51A044B3-CC87-9F00-0819-230FC2CC2D36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FDF02ABB-09EC-4CDE-DF41-D92924C34E37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EB90B4DE-E3C5-5E47-9F4E-BB643DEFDD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FEF09D82-46DB-F1FB-2A2C-8E7F4BC7B3C0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E4EDEBC-AA28-F6D8-3FBB-5C1681287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9C7C35C-3A92-8C6E-5641-D782EDD50105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16F72A8-B277-FC1D-BDBE-9C9B5ADFD2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10" t="73398"/>
          <a:stretch/>
        </p:blipFill>
        <p:spPr>
          <a:xfrm>
            <a:off x="978958" y="1278092"/>
            <a:ext cx="7973654" cy="1084521"/>
          </a:xfrm>
          <a:custGeom>
            <a:avLst/>
            <a:gdLst>
              <a:gd name="connsiteX0" fmla="*/ 501598 w 8507149"/>
              <a:gd name="connsiteY0" fmla="*/ 0 h 1084521"/>
              <a:gd name="connsiteX1" fmla="*/ 8507149 w 8507149"/>
              <a:gd name="connsiteY1" fmla="*/ 0 h 1084521"/>
              <a:gd name="connsiteX2" fmla="*/ 8507149 w 8507149"/>
              <a:gd name="connsiteY2" fmla="*/ 1084521 h 1084521"/>
              <a:gd name="connsiteX3" fmla="*/ 0 w 8507149"/>
              <a:gd name="connsiteY3" fmla="*/ 1084521 h 1084521"/>
              <a:gd name="connsiteX4" fmla="*/ 0 w 8507149"/>
              <a:gd name="connsiteY4" fmla="*/ 744279 h 1084521"/>
              <a:gd name="connsiteX5" fmla="*/ 501598 w 8507149"/>
              <a:gd name="connsiteY5" fmla="*/ 744279 h 108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07149" h="1084521">
                <a:moveTo>
                  <a:pt x="501598" y="0"/>
                </a:moveTo>
                <a:lnTo>
                  <a:pt x="8507149" y="0"/>
                </a:lnTo>
                <a:lnTo>
                  <a:pt x="8507149" y="1084521"/>
                </a:lnTo>
                <a:lnTo>
                  <a:pt x="0" y="1084521"/>
                </a:lnTo>
                <a:lnTo>
                  <a:pt x="0" y="744279"/>
                </a:lnTo>
                <a:lnTo>
                  <a:pt x="501598" y="744279"/>
                </a:lnTo>
                <a:close/>
              </a:path>
            </a:pathLst>
          </a:cu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1DD56E3-E275-0C45-091B-6FFEE5E8EBF2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90520FD-46D9-25FF-C979-717D48B0EFEA}"/>
              </a:ext>
            </a:extLst>
          </p:cNvPr>
          <p:cNvSpPr txBox="1"/>
          <p:nvPr/>
        </p:nvSpPr>
        <p:spPr>
          <a:xfrm>
            <a:off x="9104289" y="3764043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الدوال المثلثية.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B8D37F39-53CE-79CC-3A1C-81718607EB5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5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AD312-6426-3E05-920D-546F99333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E8F7C77-E3E8-DC9C-24C8-2A796F77D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5BCC5F7-5FE2-9633-318E-6D0BA782290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0D27325-7A59-3C67-9654-F66509E2B48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74C3197-7AD2-8C1F-95BB-4D970BB23D4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B23F83-9E56-AD66-8261-D2689EA8230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3CFAFA2-6189-03E0-0C76-8C62601274A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05FA935-6786-C30A-FB5F-A782E46B67F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1EB1D0E-2414-C738-4238-BF669EE17C1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C5CD03E-9EE8-DC30-4C81-53209847F6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B03DDA7-B4B8-73EB-2F51-59074BFAEAC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2D4FBF9-066E-38C1-15F6-AACC4CA3A21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15C5B35-9D50-05A0-4D07-6AAF1C5F657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224AEA0-2D90-1AE4-0B85-06154FF6C66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A74E09-8881-DBC5-12B8-25E98BEA6C31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0276E46-CCEB-6CF7-F5F4-51DC667CE0D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DD9D391-2B3A-3C61-A5B3-EA696B401B8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4CB3590-276C-2CA5-1BDA-C53329B86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3ED79AA-8D62-F1CD-F95C-2F736C917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D77A346-2BE7-0217-E8D1-42887D74C7D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A5D4195-0BEA-7219-2809-CB4ADB9C3F8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B7FCEF5-0093-F48D-51CF-7397B8C8EFFF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C126531-BA06-80C8-A029-62BBCFC0336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FEC1D61-33B2-4203-A5A6-CA4A11C41D3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D59AC5E-B06D-452E-9369-F4FC44706E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778494AD-CB62-6027-B44A-86166F744A57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95E8EA95-5E5D-ED8F-7E7F-DFD4FED8F5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3AAC4E0D-D10D-0253-2E49-C14025014B9D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E5F5AF78-6D56-C402-4F7D-7C3AA34DE980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0D8A454-2354-06AD-4E81-348F90EA08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0AEE2B35-4397-194D-B6F2-F2A725CFF718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AB3986A6-DA7E-BC37-7B0C-EA1E8493C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D50A049-48CF-B98F-22A6-DF68629F4FF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20E317A-5045-BDF5-C355-E391EF836B1D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5BBBA61-6B14-1320-AA0A-94543FB64DBA}"/>
              </a:ext>
            </a:extLst>
          </p:cNvPr>
          <p:cNvSpPr txBox="1"/>
          <p:nvPr/>
        </p:nvSpPr>
        <p:spPr>
          <a:xfrm>
            <a:off x="9104289" y="3764043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الدوال المثلثية.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D51A075A-9806-866E-AA76-98F2910C060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0C346A4-014C-AB51-93C2-23EEEDF86BA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8674" y="1070079"/>
            <a:ext cx="47815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A69ADE2-FAFC-4512-E979-958D0A83D007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71CD317-7583-80A0-5E7F-034118A5ADD3}"/>
              </a:ext>
            </a:extLst>
          </p:cNvPr>
          <p:cNvSpPr txBox="1"/>
          <p:nvPr/>
        </p:nvSpPr>
        <p:spPr>
          <a:xfrm>
            <a:off x="9104289" y="3764043"/>
            <a:ext cx="228004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الجيب وجيب التمام لزاوية بمعلومية نقطة على دائرة الوحدة.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يجاد طول الدورة.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الدائرية.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الدوال المثلثية.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73D79DC-B2B0-6304-FFE6-5D8C0C0FF60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D744ED1-76A5-E21F-4A64-B5D4D2451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917" y="1431759"/>
            <a:ext cx="8344024" cy="23723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55FC769-DFF7-A57E-F5EF-53CA3425C656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84144A5-E3D8-DD2E-9068-BED149200989}"/>
              </a:ext>
            </a:extLst>
          </p:cNvPr>
          <p:cNvSpPr txBox="1"/>
          <p:nvPr/>
        </p:nvSpPr>
        <p:spPr>
          <a:xfrm>
            <a:off x="9104289" y="3764043"/>
            <a:ext cx="228004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الجيب وجيب التمام لزاوية بمعلومية نقطة على دائرة الوحدة.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يجاد طول الدورة.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الدائرية.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الدوال المثلثية.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E7D0A416-C493-5E3F-7BCC-4B902E297D3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899B5D25-BBAF-CE1A-0E0C-1B09E439EA9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362" y="1243995"/>
            <a:ext cx="8451287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996A87F-F5C6-F805-664F-E6CA3EE20385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6D1D400-4F12-563A-CB94-DECE1EF6F838}"/>
              </a:ext>
            </a:extLst>
          </p:cNvPr>
          <p:cNvSpPr txBox="1"/>
          <p:nvPr/>
        </p:nvSpPr>
        <p:spPr>
          <a:xfrm>
            <a:off x="9104289" y="3764043"/>
            <a:ext cx="228004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الجيب وجيب التمام لزاوية بمعلومية نقطة على دائرة الوحدة.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يجاد طول الدورة.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الدائرية.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الدوال المثلثية.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32CC6541-AEA8-C146-761E-87F7686D278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1143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926BF23-738D-62A6-3D07-0D8652131989}"/>
              </a:ext>
            </a:extLst>
          </p:cNvPr>
          <p:cNvSpPr txBox="1"/>
          <p:nvPr/>
        </p:nvSpPr>
        <p:spPr>
          <a:xfrm>
            <a:off x="2531876" y="1593379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11 – 15 – 19 </a:t>
            </a:r>
          </a:p>
          <a:p>
            <a:pPr algn="ctr"/>
            <a:r>
              <a:rPr lang="ar-SA" sz="4800" dirty="0">
                <a:solidFill>
                  <a:srgbClr val="C00000"/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79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E94694E-9C4B-90FD-4FEA-042740B22B19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A90E7EA-788E-8EC8-AA28-9F30DC40DB19}"/>
              </a:ext>
            </a:extLst>
          </p:cNvPr>
          <p:cNvSpPr txBox="1"/>
          <p:nvPr/>
        </p:nvSpPr>
        <p:spPr>
          <a:xfrm>
            <a:off x="9104289" y="3764043"/>
            <a:ext cx="228004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الجيب وجيب التمام لزاوية بمعلومية نقطة على دائرة الوحدة.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يجاد طول الدورة.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الدائرية.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الدوال المثلثية.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F61949F0-178C-9946-522F-E4560FB16B4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  <p:sp>
        <p:nvSpPr>
          <p:cNvPr id="31" name="مربع نص 33">
            <a:extLst>
              <a:ext uri="{FF2B5EF4-FFF2-40B4-BE49-F238E27FC236}">
                <a16:creationId xmlns:a16="http://schemas.microsoft.com/office/drawing/2014/main" id="{9546A83A-A4BD-6DDA-F2A6-F7000977D007}"/>
              </a:ext>
            </a:extLst>
          </p:cNvPr>
          <p:cNvSpPr txBox="1"/>
          <p:nvPr/>
        </p:nvSpPr>
        <p:spPr>
          <a:xfrm>
            <a:off x="749298" y="3173216"/>
            <a:ext cx="842580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b="1" dirty="0">
                <a:solidFill>
                  <a:srgbClr val="80C687"/>
                </a:solidFill>
                <a:cs typeface="Akhbar MT" pitchFamily="2" charset="-78"/>
              </a:rPr>
              <a:t>وتذكري يا جميلتي:</a:t>
            </a:r>
          </a:p>
          <a:p>
            <a:pPr algn="ctr"/>
            <a:r>
              <a:rPr lang="ar-SA" sz="4000" b="0" i="0" dirty="0">
                <a:solidFill>
                  <a:srgbClr val="9D4594"/>
                </a:solidFill>
                <a:effectLst/>
                <a:latin typeface="DroidArabicKufi-Regular"/>
                <a:cs typeface="AdvertisingMedium" pitchFamily="2" charset="-78"/>
              </a:rPr>
              <a:t>النفوس القوية.. لا تعرف اليأس.</a:t>
            </a:r>
            <a:endParaRPr lang="ar-SA" sz="4000" dirty="0">
              <a:solidFill>
                <a:srgbClr val="9D4594"/>
              </a:solidFill>
              <a:cs typeface="AdvertisingMediu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811446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086108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557890">
                  <a:extLst>
                    <a:ext uri="{9D8B030D-6E8A-4147-A177-3AD203B41FA5}">
                      <a16:colId xmlns:a16="http://schemas.microsoft.com/office/drawing/2014/main" val="4133365943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1446/10/29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السادسة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GA Aladdin Regular" pitchFamily="2" charset="-78"/>
                        </a:rPr>
                        <a:t>الدوال الدائرية</a:t>
                      </a:r>
                      <a:endParaRPr lang="ar-SA" sz="4000" dirty="0">
                        <a:solidFill>
                          <a:schemeClr val="accent4">
                            <a:lumMod val="7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889F06C-09C0-ECC1-46AF-5A4E4BBA86FA}"/>
              </a:ext>
            </a:extLst>
          </p:cNvPr>
          <p:cNvSpPr txBox="1"/>
          <p:nvPr/>
        </p:nvSpPr>
        <p:spPr>
          <a:xfrm>
            <a:off x="390652" y="1686040"/>
            <a:ext cx="647587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قيمة الجيب وجيب التمام لزاوية بمعلومية نقطة على دائرة الوحدة.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طول الدورة.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الدائرية.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قيمة الدوال المثلثية.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56CB6D8-C61F-CB05-8433-8DBA66ABD4B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2561" y="1628702"/>
            <a:ext cx="2138394" cy="43243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F9F639F-0445-56B4-7076-29A0333E37E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6441" y="1692850"/>
            <a:ext cx="1757025" cy="42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04FDAB9-64E9-8318-62B1-ACE119251636}"/>
              </a:ext>
            </a:extLst>
          </p:cNvPr>
          <p:cNvSpPr txBox="1"/>
          <p:nvPr/>
        </p:nvSpPr>
        <p:spPr>
          <a:xfrm>
            <a:off x="9104289" y="3764043"/>
            <a:ext cx="228004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الجيب وجيب التمام لزاوية بمعلومية نقطة على دائرة الوحدة.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يجاد طول الدورة.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الدائرية.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الدوال المثلثية.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A27FF7A6-2E6F-E578-1139-B3100EC43B3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94814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8D2D5FC-F25D-DF96-790E-DFC52346807A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8AF023A-97A3-99FE-CB2C-82FB54916CCA}"/>
              </a:ext>
            </a:extLst>
          </p:cNvPr>
          <p:cNvSpPr txBox="1"/>
          <p:nvPr/>
        </p:nvSpPr>
        <p:spPr>
          <a:xfrm>
            <a:off x="9092713" y="3069149"/>
            <a:ext cx="228004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الجيب وجيب التمام لزاوية بمعلومية نقطة على دائرة الوحدة.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طول الدورة.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الدائرية.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الدوال المثلثية.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1CEBA9AE-3F78-E5CB-BFBE-81636D23B9B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-1239" t="1970" r="1239" b="56798"/>
          <a:stretch/>
        </p:blipFill>
        <p:spPr>
          <a:xfrm>
            <a:off x="9532121" y="1663898"/>
            <a:ext cx="1632215" cy="1360968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D57EF7AC-79AC-6B1E-05C2-F66FBEC8383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198" y="1296966"/>
            <a:ext cx="8498631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DCCCE-94E6-EBA7-185B-0A206E213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D49773-A13A-58DD-04A6-A8F489109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CA00529-DB2B-1933-7227-D5253E29C7E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581D2C5-A49D-8755-406E-4B6EFA10D7C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485BCD5-4335-2053-BB54-10028676284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21EA980-C65E-4ADD-0ED3-390968A021F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01C42DA-38ED-0645-2759-82CE7D718C6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BC61937-ACDC-8322-BDC4-851DDA3CC45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84165F8-A3D3-C394-9AA7-6BDCA2FD942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2DC7DAB-607F-73B3-C7FC-EB75DB20F23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977FBC5-7736-671C-24A1-D8B35A58CC2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C5C07D5-407D-DA03-CFE3-287DFED51DB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BD796CC-3F3D-56A0-2103-C58A423AC55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640ACA7-53F0-0D38-06D3-E5D97B3E5E9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FA429FE-7983-3576-1801-692C44D2E06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236124B-9E00-F600-2CF4-C01B97D66C0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2BF8770-3B6B-8B35-2655-5B366189B38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4486BB-E767-BD42-AFA7-44FBCC687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09EB503-9310-ED07-4431-C33E8ACA2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1E915A1-EE74-9A1D-1D24-302B67A0747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F4FF425-F4F9-B99A-3A9E-76A76440CD3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E128B62-BB8D-0AED-1808-D5CB382853F8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655EE6A-A6F6-4B85-C024-12C43E59A73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F148D79-7DE8-AD9D-E6C1-51B273A1CC9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38523D8-1439-03B3-2317-58CDF7F4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4631B3D-2FBE-8722-FAA9-156F1DB477B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EB4364B-2D86-6F8D-3D67-4034983B05BE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6ACC07A-C150-1E8D-2B98-37EBD83C7F0E}"/>
              </a:ext>
            </a:extLst>
          </p:cNvPr>
          <p:cNvSpPr txBox="1"/>
          <p:nvPr/>
        </p:nvSpPr>
        <p:spPr>
          <a:xfrm>
            <a:off x="9104289" y="3764043"/>
            <a:ext cx="228004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الجيب وجيب التمام لزاوية بمعلومية نقطة على دائرة الوحدة.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طول الدورة.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الدائرية.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الدوال المثلثية.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FB2B65E-6239-DF7E-98FB-299DAF7E368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9D1D5FD4-5136-3DE3-5E91-33843CF422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417" y="658569"/>
            <a:ext cx="8545773" cy="297486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458317CC-1B7B-F4E3-2676-4F728EEC83E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42"/>
          <a:stretch/>
        </p:blipFill>
        <p:spPr>
          <a:xfrm>
            <a:off x="596917" y="3499942"/>
            <a:ext cx="3714750" cy="29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1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6EFAD-14ED-FE3C-C334-128D28592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4E03137-3203-44A8-553A-6FA661244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F36B6AC-A21F-34E4-2305-F30673B5836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D729103-FE78-6998-E18C-A2BB679F007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AA78DDB-415C-CDB3-AA61-23CF293D4F1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9DD0FFE-1BB6-DEDF-7578-0E70DFC3998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B7FFD3C-80F8-7F6B-118A-7CD401AF27B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992514E-E518-CEB2-E651-73443C1C6E3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FF69D7-5FA9-6031-B5B5-305D358C702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51EC9AE-F8D6-6901-C453-CABA78306C0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6069ECA-1EFE-BEC7-7257-807A7A9526E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5700CA7-E84B-512B-601F-FE6C6FC8B44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1270295-4D44-E67B-729D-DFDDA9F402F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E7CAF21-A31D-3618-6474-96F1DA0E260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D5E6E04-9E5D-56E5-6364-0FFA2279A01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DA7B4E7-4CB3-F9F0-D6BE-43785E271EA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AC0CEB3-6548-1B60-391D-DBDC425FFCF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3C84D79-6EA5-C87F-8B55-CF43A2821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FA28247-3513-EA13-9303-63FE2D877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E94E24F-F89F-970F-CA6F-82C515C777F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9566CCB-B456-8395-3697-CDDA6623CDB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E67B27E-38A5-01DE-0182-5695A885326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5402350-3E41-FFC5-5E9D-80404F1CD4C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2FEDFA2-3036-1964-7C51-A1D6B9E5167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28BE5F2-F059-78B1-FD9E-03C385F9CF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7D289B5-95E5-355D-8EEF-AFDEA7A07340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3CAD02A-87C4-B483-4AF0-DB1F147CAA06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491D7D3-6211-50A0-07F9-54D6C57F5C92}"/>
              </a:ext>
            </a:extLst>
          </p:cNvPr>
          <p:cNvSpPr txBox="1"/>
          <p:nvPr/>
        </p:nvSpPr>
        <p:spPr>
          <a:xfrm>
            <a:off x="9104289" y="3764043"/>
            <a:ext cx="22800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الجيب وجيب التمام لزاوية بمعلومية نقطة على دائرة الوحدة.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CACFC7ED-D24C-B53E-73C3-03F28B8D705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844F3B67-4414-3691-10D1-664C67A6477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2760" y="627320"/>
            <a:ext cx="8399721" cy="5603357"/>
          </a:xfrm>
          <a:custGeom>
            <a:avLst/>
            <a:gdLst>
              <a:gd name="connsiteX0" fmla="*/ 0 w 8399721"/>
              <a:gd name="connsiteY0" fmla="*/ 0 h 5603357"/>
              <a:gd name="connsiteX1" fmla="*/ 63796 w 8399721"/>
              <a:gd name="connsiteY1" fmla="*/ 0 h 5603357"/>
              <a:gd name="connsiteX2" fmla="*/ 63796 w 8399721"/>
              <a:gd name="connsiteY2" fmla="*/ 1116419 h 5603357"/>
              <a:gd name="connsiteX3" fmla="*/ 2998382 w 8399721"/>
              <a:gd name="connsiteY3" fmla="*/ 1116419 h 5603357"/>
              <a:gd name="connsiteX4" fmla="*/ 2998382 w 8399721"/>
              <a:gd name="connsiteY4" fmla="*/ 0 h 5603357"/>
              <a:gd name="connsiteX5" fmla="*/ 8399721 w 8399721"/>
              <a:gd name="connsiteY5" fmla="*/ 0 h 5603357"/>
              <a:gd name="connsiteX6" fmla="*/ 8399721 w 8399721"/>
              <a:gd name="connsiteY6" fmla="*/ 5603357 h 5603357"/>
              <a:gd name="connsiteX7" fmla="*/ 0 w 8399721"/>
              <a:gd name="connsiteY7" fmla="*/ 5603357 h 560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721" h="5603357">
                <a:moveTo>
                  <a:pt x="0" y="0"/>
                </a:moveTo>
                <a:lnTo>
                  <a:pt x="63796" y="0"/>
                </a:lnTo>
                <a:lnTo>
                  <a:pt x="63796" y="1116419"/>
                </a:lnTo>
                <a:lnTo>
                  <a:pt x="2998382" y="1116419"/>
                </a:lnTo>
                <a:lnTo>
                  <a:pt x="2998382" y="0"/>
                </a:lnTo>
                <a:lnTo>
                  <a:pt x="8399721" y="0"/>
                </a:lnTo>
                <a:lnTo>
                  <a:pt x="8399721" y="5603357"/>
                </a:lnTo>
                <a:lnTo>
                  <a:pt x="0" y="560335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0540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6F63E-8E4C-8D8C-B873-F485DE586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E226CF7-90B7-4C6C-7E99-7132F22DE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EABDE76-80A5-9FD0-C8FE-60D11D40D42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9904F41-2C4D-9053-6D81-2913F5E7210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2EA1F11-9822-5FFA-3478-7FCC2A9C9F0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E777837-8882-CB71-DC52-0B3D699EFF2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75F80A3-9AE8-2264-9C54-97C99A625B6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8996D2C-FF16-E2EA-5416-53AD6C96D0A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6547BBD-3E96-7DC6-BB07-5318A0990D5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2F9BAD5-4A87-8D9F-5D52-C6A92ABB70C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F8C0B0B-2B5A-06D9-DEE5-DC24BE75F7E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DBF5F1C-D479-C949-1C83-64C3D7C2520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5AE9F19-CD76-4896-A24F-931549902C5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E08D220-D3A0-0C21-EF77-56E872F0449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F195010-C6F9-37C0-6B37-EFBA0A454CC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AD79379-7BDA-2C5C-D941-8D307713914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25B19D6-6B68-B34C-C7A6-85F4CF89A34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7695A96-FF3F-BEF9-69C2-4BC0FD4E0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486F78F-5CEA-F926-3E0B-B1B0FF7EA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0B6A468-BDB6-AA70-A520-D18049AB363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AB99759-09AC-5FD0-EADA-1B29797D8DB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A4EBD3D-7868-9AAB-BCFF-B9DF87C25FE5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F6C59C8-4EB1-600D-D733-4031CDF40AB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AB5184A-A640-5CF2-BBDD-BF3B4C0CA51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997BDC0-2921-9598-938C-7937F6D4550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05F2D7B-F55B-9A22-93AB-A7480C879E4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A873B84-14E7-5E65-B2D5-67A1E049536D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7DDAB31-F2D0-5B75-0216-A468DD90D7CF}"/>
              </a:ext>
            </a:extLst>
          </p:cNvPr>
          <p:cNvSpPr txBox="1"/>
          <p:nvPr/>
        </p:nvSpPr>
        <p:spPr>
          <a:xfrm>
            <a:off x="9104289" y="3764043"/>
            <a:ext cx="22800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الجيب وجيب التمام لزاوية بمعلومية نقطة على دائرة الوحدة.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0F8B49A6-9B77-2243-671B-29291D31D8D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A9FD168E-CEDA-DC21-A3DC-CDF2E43033C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834" y="747613"/>
            <a:ext cx="8399721" cy="542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7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D8E69-707C-4C1F-0100-58CFA8400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0E49B2D-43FB-71E8-5C97-E012C9140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4F172C0-17F4-43FD-6DF7-8A1A0E2EBEA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C84A918-58DB-8692-1E64-52CD0096D79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88B506A-C653-040C-D715-DD353E29FF7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B5D3977-D1D1-EA1F-29BD-1528C9D8D05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29E1B3A-1890-2AF8-9F9A-6CC4C52861D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1E6A3DF-5377-AB5A-A9CD-84E9A3A2F44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E49229A-F24B-D703-4ACE-3410F2397F7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02CEE52-6830-90B0-D83B-052DE7DE617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67C38EB-9588-56CE-7E51-2C773D9A010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C3F516E-5A33-7CA2-1FE2-38D23C61279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967BAE8-B466-799C-8F47-121D33C7098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CBCF5F9-F513-F617-35DC-65B4F84A35E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405CCB1-D4AB-C9A6-0F20-74582A69B05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DD9FCDE-57E2-208B-97AE-07886800D53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1D904AF-A39F-A9AD-B329-9962970E490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108C444-7E98-D855-F88F-2F0591B77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9C86C6D-D3AA-919F-B9E6-EC64AF893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1650951-F06A-1696-F0F9-53E5856C8AC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94E87E2-CD84-32D6-1468-8A39B1AF88C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C31B830-A313-A344-ADE5-E6A893F0DB8A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CA2BA00-0984-19E8-B099-532155A77A4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E636C22-DB8D-89DD-233A-D7C8071D68A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FD2D807-6C9D-0744-0AD7-DFF3381A91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A7080BDA-23B9-D6B8-C913-9908402E1AC3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ABF2AE3-40CB-78D0-FDD6-19375A1D6E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56686D95-9FD4-9A61-7205-64BDF74CD6B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1635F31E-1484-32B6-623B-87EFC18070CE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C5B79208-CBE2-EBFD-30AB-97CA47FEF2B5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4B1D5BB5-2255-8B6C-9083-F85B7A0B0B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8326BF5C-3FF9-98A0-0925-9E3BE55A15D1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80DEA5D8-D8AF-56CA-F2BE-9E343C925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D6802F5-BAE7-F1F1-7CD0-EB1452DF0AE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AAF30FE-149B-88EC-9A14-D32E4903D8F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033"/>
          <a:stretch/>
        </p:blipFill>
        <p:spPr>
          <a:xfrm>
            <a:off x="1940754" y="1272278"/>
            <a:ext cx="7075777" cy="98288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3182686-CEED-6888-1401-748E755D66A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7242" y="2231052"/>
            <a:ext cx="4091639" cy="3589597"/>
          </a:xfrm>
          <a:custGeom>
            <a:avLst/>
            <a:gdLst>
              <a:gd name="connsiteX0" fmla="*/ 0 w 4091639"/>
              <a:gd name="connsiteY0" fmla="*/ 0 h 3589597"/>
              <a:gd name="connsiteX1" fmla="*/ 4091639 w 4091639"/>
              <a:gd name="connsiteY1" fmla="*/ 0 h 3589597"/>
              <a:gd name="connsiteX2" fmla="*/ 4091639 w 4091639"/>
              <a:gd name="connsiteY2" fmla="*/ 59589 h 3589597"/>
              <a:gd name="connsiteX3" fmla="*/ 2569757 w 4091639"/>
              <a:gd name="connsiteY3" fmla="*/ 59589 h 3589597"/>
              <a:gd name="connsiteX4" fmla="*/ 2941896 w 4091639"/>
              <a:gd name="connsiteY4" fmla="*/ 942091 h 3589597"/>
              <a:gd name="connsiteX5" fmla="*/ 4091639 w 4091639"/>
              <a:gd name="connsiteY5" fmla="*/ 1079374 h 3589597"/>
              <a:gd name="connsiteX6" fmla="*/ 4091639 w 4091639"/>
              <a:gd name="connsiteY6" fmla="*/ 3589597 h 3589597"/>
              <a:gd name="connsiteX7" fmla="*/ 0 w 4091639"/>
              <a:gd name="connsiteY7" fmla="*/ 3589597 h 358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1639" h="3589597">
                <a:moveTo>
                  <a:pt x="0" y="0"/>
                </a:moveTo>
                <a:lnTo>
                  <a:pt x="4091639" y="0"/>
                </a:lnTo>
                <a:lnTo>
                  <a:pt x="4091639" y="59589"/>
                </a:lnTo>
                <a:lnTo>
                  <a:pt x="2569757" y="59589"/>
                </a:lnTo>
                <a:cubicBezTo>
                  <a:pt x="2693803" y="353756"/>
                  <a:pt x="2658362" y="658556"/>
                  <a:pt x="2941896" y="942091"/>
                </a:cubicBezTo>
                <a:lnTo>
                  <a:pt x="4091639" y="1079374"/>
                </a:lnTo>
                <a:lnTo>
                  <a:pt x="4091639" y="3589597"/>
                </a:lnTo>
                <a:lnTo>
                  <a:pt x="0" y="3589597"/>
                </a:lnTo>
                <a:close/>
              </a:path>
            </a:pathLst>
          </a:cu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BBEA74F-A7D1-FC11-2613-2B969F260945}"/>
              </a:ext>
            </a:extLst>
          </p:cNvPr>
          <p:cNvSpPr txBox="1"/>
          <p:nvPr/>
        </p:nvSpPr>
        <p:spPr>
          <a:xfrm>
            <a:off x="8988356" y="63354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الدائرية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1446/10/29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D8BB868-05F6-DF09-76A7-55F5DE615B5E}"/>
              </a:ext>
            </a:extLst>
          </p:cNvPr>
          <p:cNvSpPr txBox="1"/>
          <p:nvPr/>
        </p:nvSpPr>
        <p:spPr>
          <a:xfrm>
            <a:off x="9104289" y="3764043"/>
            <a:ext cx="22800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الجيب وجيب التمام لزاوية بمعلومية نقطة على دائرة الوحدة.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3F701A8A-6D86-CCBD-A46E-C981B0EAD2A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9991"/>
          <a:stretch/>
        </p:blipFill>
        <p:spPr>
          <a:xfrm>
            <a:off x="9532121" y="1663897"/>
            <a:ext cx="1632215" cy="19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0627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6794</TotalTime>
  <Words>1210</Words>
  <Application>Microsoft Office PowerPoint</Application>
  <PresentationFormat>شاشة عريضة</PresentationFormat>
  <Paragraphs>527</Paragraphs>
  <Slides>29</Slides>
  <Notes>29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40" baseType="lpstr">
      <vt:lpstr>AdvertisingMedium</vt:lpstr>
      <vt:lpstr>AGA Aladdin Regular</vt:lpstr>
      <vt:lpstr>Akhbar MT</vt:lpstr>
      <vt:lpstr>Aptos</vt:lpstr>
      <vt:lpstr>Aptos Display</vt:lpstr>
      <vt:lpstr>Arial</vt:lpstr>
      <vt:lpstr>Calibri</vt:lpstr>
      <vt:lpstr>Cambria Math</vt:lpstr>
      <vt:lpstr>DroidArabicKufi-Regular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جواهر عايض الحارثي</cp:lastModifiedBy>
  <cp:revision>423</cp:revision>
  <dcterms:created xsi:type="dcterms:W3CDTF">2024-08-19T04:20:33Z</dcterms:created>
  <dcterms:modified xsi:type="dcterms:W3CDTF">2025-04-26T19:16:24Z</dcterms:modified>
</cp:coreProperties>
</file>