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90" r:id="rId2"/>
    <p:sldId id="258" r:id="rId3"/>
    <p:sldId id="259" r:id="rId4"/>
    <p:sldId id="266" r:id="rId5"/>
    <p:sldId id="268" r:id="rId6"/>
    <p:sldId id="448" r:id="rId7"/>
    <p:sldId id="469" r:id="rId8"/>
    <p:sldId id="470" r:id="rId9"/>
    <p:sldId id="410" r:id="rId10"/>
    <p:sldId id="453" r:id="rId11"/>
    <p:sldId id="454" r:id="rId12"/>
    <p:sldId id="455" r:id="rId13"/>
    <p:sldId id="456" r:id="rId14"/>
    <p:sldId id="461" r:id="rId15"/>
    <p:sldId id="462" r:id="rId16"/>
    <p:sldId id="463" r:id="rId17"/>
    <p:sldId id="465" r:id="rId18"/>
    <p:sldId id="471" r:id="rId19"/>
    <p:sldId id="466" r:id="rId20"/>
    <p:sldId id="457" r:id="rId21"/>
    <p:sldId id="458" r:id="rId22"/>
    <p:sldId id="459" r:id="rId23"/>
    <p:sldId id="460" r:id="rId24"/>
    <p:sldId id="264" r:id="rId25"/>
    <p:sldId id="275" r:id="rId26"/>
    <p:sldId id="274" r:id="rId27"/>
    <p:sldId id="273" r:id="rId2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5EA1"/>
    <a:srgbClr val="BC5CAC"/>
    <a:srgbClr val="8B2481"/>
    <a:srgbClr val="0B76A0"/>
    <a:srgbClr val="80C687"/>
    <a:srgbClr val="78206E"/>
    <a:srgbClr val="3579BD"/>
    <a:srgbClr val="58B461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714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7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B5727-D3D3-E79D-B040-1753754D7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7D5DD3B-E124-6406-6812-4FCC5280C7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3428FCA-B71B-431F-1CB6-B27E28256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0C5EE02-F24A-0961-7873-B9BD11854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5744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8C432-8698-A115-6D04-0B1F3E104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2EF444-3AFF-9AF9-967A-954DBFF18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97D759D-BBE9-27F5-9A58-CD90EFE14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A23D5C6-03BD-A85E-0FF9-9D722FC70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3620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28506-2744-8E28-2407-4B6123F3A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84BDAEA-B02B-24A8-97F0-AE5C73889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4DA5756-9124-BFB6-54F5-FD69A2BDD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B37374D-C494-3426-7916-DE863560F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7505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D6792-D427-5EA6-842F-59562F2D3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EBF2CE-CDB6-8272-99FA-57D4C2287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5B38DCC-81F1-7380-4EB2-05E49F863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3B02418-4273-7C97-41D4-A36B64622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6899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96A4C-12A7-1F1E-E764-390CDFA9A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681872A-7956-7C16-97EB-59ADC91C0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91AEDAE-0791-E9E4-80C7-A64C38875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FBCF510-A2E9-B701-A0DE-E44C73772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3016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0AA47-CA0C-AA3E-C1BB-051276C4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D4DD14F-98EA-34E5-CD1D-5CE41D8BE3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2BAEEEC-180D-AE43-93EC-ACC7C6D1D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4D93CD8-F795-7A62-80C0-C50B05D14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144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6D66A-AA98-C84A-B9F4-B58EC07AF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BE01230-9E88-DE4A-056F-C943D55B3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68E07C0-1A05-EC28-C28C-EEFA3A539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E2EA28A-75C9-73A1-EA7C-CFAB8BA61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6958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02945-384F-EF80-C280-D3D186F5A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AA7F016-EC6F-F2D2-1DEB-3A728E8B7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D4F9825-D96D-756E-93FC-A116C7574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0200E6D-044B-82BE-469A-FF54CD491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2717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FA196-8155-BA87-CFF1-2FB2A505E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7CB4EAE-E189-AD9A-C8A9-D4A364B39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A1826D6-1F6E-5181-C9CF-7DDCCB4F2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3114168-00F8-F0CF-0DF5-507E72250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8259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796F3-9899-3525-BDB8-CC82647BA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A78ABD0-C276-49F9-0EDE-259AEED580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F361A81-D79B-0D15-E92A-FE6B08924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15457C8-B9C1-FDF9-66F3-54E920D26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378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029CD-7F01-3FEA-EADA-30E2DAD8E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368AE40-6B46-C752-7C89-70080604CA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0023B18-0A74-6ADA-9539-9A269241A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5A427BF-799F-EAA5-8840-5ED69C8FA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0953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72C51-1E07-ADDF-71B2-21F64EAF8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4700189-D59D-5AF7-0D53-74F6AE6327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1359AE4-836B-36E7-0CF6-8A6AD9BA6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5E45D3B-200C-8B3D-4477-0D5823108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8738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D8AC6-4F10-EEEA-D58C-2775B8EA9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0F1BAF-1B1D-D3A1-1457-B33530608A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587AA53-BF9D-A8FC-D2C8-83719FE7F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C4F4ED6-5F8F-7771-7D27-14DBC9224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8585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FE639-5E9B-A5DE-15E2-EF4E3D564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FA08D84-0D62-79EB-22E7-AD0F8C0134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745185E-5D03-9700-1514-E3FBBF646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14046BA-2AA9-D05C-CCD9-8DA1AF61F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8898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407D3-E249-3408-2C9E-EB15FB702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548B78B-75BF-01DD-B15F-9AC747793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6119173-FE29-8601-7C72-E5143645F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53EB367-75D5-C51E-87F3-6F5931E369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631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58CE3-93AE-1F1F-CFFA-7208E82BA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C001F1D-BC16-4EC0-DBC0-5363563DB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A3C6965-E0AC-690C-CE97-6A98492E2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66A4CE3-9C5D-56E3-10C0-B533E8D46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4740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BEFB3-5B9D-54DB-1493-AA7D5F9FA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AD6E4D-D745-E799-0268-6AB2A99A84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681624F-7A55-0290-48F8-0BD52C22E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AE0ED41-D073-CEB2-89D2-2DCC185D6B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8197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37951-AA10-E8DE-FD66-8F154253E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9615128-BCCD-32DA-C6AA-390CD23EC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6728375-C78B-916F-F154-CFD2A45F1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7D1D26D-9871-6A39-F276-4EEC44E9D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085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0.png"/><Relationship Id="rId5" Type="http://schemas.openxmlformats.org/officeDocument/2006/relationships/image" Target="../media/image3.jpg"/><Relationship Id="rId10" Type="http://schemas.openxmlformats.org/officeDocument/2006/relationships/image" Target="../media/image36.png"/><Relationship Id="rId4" Type="http://schemas.openxmlformats.org/officeDocument/2006/relationships/image" Target="../media/image2.jpe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7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80350"/>
              </p:ext>
            </p:extLst>
          </p:nvPr>
        </p:nvGraphicFramePr>
        <p:xfrm>
          <a:off x="375211" y="389828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1446/11/01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الثانية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GA Aladdin Regular" pitchFamily="2" charset="-78"/>
                        </a:rPr>
                        <a:t>تمثيل الدوال المثلثية بيانيًا</a:t>
                      </a:r>
                      <a:endParaRPr lang="ar-SA" sz="3600" dirty="0">
                        <a:solidFill>
                          <a:schemeClr val="accent4">
                            <a:lumMod val="7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en-US" b="1" dirty="0"/>
                    </a:p>
                    <a:p>
                      <a:pPr rtl="1"/>
                      <a:endParaRPr lang="en-US" b="1" dirty="0"/>
                    </a:p>
                    <a:p>
                      <a:pPr rtl="1"/>
                      <a:endParaRPr lang="en-US" b="1" dirty="0"/>
                    </a:p>
                    <a:p>
                      <a:pPr rtl="1"/>
                      <a:endParaRPr lang="en-US" b="1" dirty="0"/>
                    </a:p>
                    <a:p>
                      <a:pPr rtl="1"/>
                      <a:endParaRPr lang="en-US" b="1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4E1C83BF-0839-A98F-D5A6-FC732242FB34}"/>
                  </a:ext>
                </a:extLst>
              </p:cNvPr>
              <p:cNvSpPr txBox="1"/>
              <p:nvPr/>
            </p:nvSpPr>
            <p:spPr>
              <a:xfrm>
                <a:off x="3726331" y="2402714"/>
                <a:ext cx="5547075" cy="20866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200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11)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𝑐𝑜𝑠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BC5CA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BC5CA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, 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𝑠𝑖𝑛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BC5CA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15)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180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en-US" sz="3200" dirty="0">
                  <a:solidFill>
                    <a:srgbClr val="BC5CA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19)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ar-SA" sz="3200" dirty="0">
                  <a:solidFill>
                    <a:srgbClr val="BC5CA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4E1C83BF-0839-A98F-D5A6-FC732242F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331" y="2402714"/>
                <a:ext cx="5547075" cy="2086661"/>
              </a:xfrm>
              <a:prstGeom prst="rect">
                <a:avLst/>
              </a:prstGeom>
              <a:blipFill>
                <a:blip r:embed="rId9"/>
                <a:stretch>
                  <a:fillRect l="-2747" b="-321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C8949-1440-9680-B0EC-D5771D964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8D54D84-F20A-F9D0-3252-89837F960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8A4BCD6-A484-5597-47F5-A14B54F24A3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9D3834A-DF0F-52DD-8FD4-F36C1DBAB83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165514A-B898-93E2-5B73-B8591FCF4CC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2DB4441-D7E6-A5EB-51A0-D451CA47177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7846AAF-752C-6B10-0C07-EF9FCD268F34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E4F69D6-C656-CF79-3267-68C81B9B676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6FA24D3-2E9E-AFED-33AF-C18C292A691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D957B36-D2FD-F68A-04D3-87E2D3FF95E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C16F101-2354-5991-1E77-6BDB72CE5B4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D051A2C-29EC-3DFF-07D9-FC58FF717B8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8521AD3-ED88-973B-3B57-9784C2DE4DB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D5EC78D-1A03-89F2-60F8-1E61834E6DD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07F8FA3-B50F-4ED3-7332-C7BEA513BDA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F972EB7-C130-9D25-126F-07319002F60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3C9D12C-4CCF-10CA-B027-95908CC9070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3C7C22B-8A5F-7352-D3B7-C528AB065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AAF4686-71A4-830D-0C19-EB5D76E38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F02E13B-8E9F-12F2-ED0A-B4184B5A6D7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A43FF1F-E9AB-D97E-6268-40BA157887F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D379BBE-3AFD-0F5B-F012-C14C5129F709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C0A2BDB-512B-5075-E0E3-2D3B5329CA1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55B7719-DD25-DF42-5B24-C089632E1B6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2D9B4E8-9983-0F9A-218B-ED4303B9954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9A6B2B9-EF7F-FFEE-C878-16EA2DFC1F38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86AB1F1-AF23-2F80-046A-46D8DEA05154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05FF4028-6B8A-B792-6FE5-8B01B8EFE13E}"/>
              </a:ext>
            </a:extLst>
          </p:cNvPr>
          <p:cNvSpPr txBox="1"/>
          <p:nvPr/>
        </p:nvSpPr>
        <p:spPr>
          <a:xfrm>
            <a:off x="9104289" y="356202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دالتين الجيب وجيب التمام.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A28180E7-DD1B-2BD6-5A6F-CD3511673AD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948102E7-323B-67F8-10B4-183FEF4CE932}"/>
              </a:ext>
            </a:extLst>
          </p:cNvPr>
          <p:cNvGrpSpPr/>
          <p:nvPr/>
        </p:nvGrpSpPr>
        <p:grpSpPr>
          <a:xfrm>
            <a:off x="880681" y="885020"/>
            <a:ext cx="7949609" cy="5335430"/>
            <a:chOff x="1236921" y="1072769"/>
            <a:chExt cx="7949609" cy="5335430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0EDF43DA-5900-B3C8-CDD2-B907631C62A8}"/>
                </a:ext>
              </a:extLst>
            </p:cNvPr>
            <p:cNvSpPr txBox="1"/>
            <p:nvPr/>
          </p:nvSpPr>
          <p:spPr>
            <a:xfrm>
              <a:off x="2753833" y="1072769"/>
              <a:ext cx="5178056" cy="230832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rgbClr val="C00000"/>
                  </a:solidFill>
                  <a:cs typeface="AGA Aladdin Regular" pitchFamily="2" charset="-78"/>
                </a:rPr>
                <a:t>خطوات لتمثيل الدوال المثلثية :</a:t>
              </a:r>
            </a:p>
            <a:p>
              <a:pPr algn="ctr"/>
              <a:r>
                <a:rPr lang="ar-SA" sz="3600" dirty="0">
                  <a:solidFill>
                    <a:srgbClr val="00B050"/>
                  </a:solidFill>
                  <a:cs typeface="AGA Aladdin Regular" pitchFamily="2" charset="-78"/>
                </a:rPr>
                <a:t>1- إيجاد السعة</a:t>
              </a:r>
            </a:p>
            <a:p>
              <a:pPr algn="ctr"/>
              <a:r>
                <a:rPr lang="ar-SA" sz="3600" dirty="0">
                  <a:solidFill>
                    <a:srgbClr val="00B050"/>
                  </a:solidFill>
                  <a:cs typeface="AGA Aladdin Regular" pitchFamily="2" charset="-78"/>
                </a:rPr>
                <a:t>2- إيجاد طول الدورة</a:t>
              </a:r>
            </a:p>
            <a:p>
              <a:pPr algn="ctr"/>
              <a:r>
                <a:rPr lang="ar-SA" sz="3600" dirty="0">
                  <a:solidFill>
                    <a:srgbClr val="00B050"/>
                  </a:solidFill>
                  <a:cs typeface="AGA Aladdin Regular" pitchFamily="2" charset="-78"/>
                </a:rPr>
                <a:t>3- إيجاد نقاط التقاطع</a:t>
              </a:r>
            </a:p>
          </p:txBody>
        </p:sp>
        <p:sp>
          <p:nvSpPr>
            <p:cNvPr id="25" name="قوس 24">
              <a:extLst>
                <a:ext uri="{FF2B5EF4-FFF2-40B4-BE49-F238E27FC236}">
                  <a16:creationId xmlns:a16="http://schemas.microsoft.com/office/drawing/2014/main" id="{3A930A77-8B5C-CB5D-CD97-D444D3C5C644}"/>
                </a:ext>
              </a:extLst>
            </p:cNvPr>
            <p:cNvSpPr/>
            <p:nvPr/>
          </p:nvSpPr>
          <p:spPr>
            <a:xfrm>
              <a:off x="3487480" y="3413051"/>
              <a:ext cx="3710763" cy="2870791"/>
            </a:xfrm>
            <a:prstGeom prst="arc">
              <a:avLst>
                <a:gd name="adj1" fmla="val 12170392"/>
                <a:gd name="adj2" fmla="val 20221183"/>
              </a:avLst>
            </a:prstGeom>
            <a:ln w="38100" cap="flat" cmpd="sng" algn="ctr">
              <a:solidFill>
                <a:srgbClr val="00B0F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مربع نص 25">
                  <a:extLst>
                    <a:ext uri="{FF2B5EF4-FFF2-40B4-BE49-F238E27FC236}">
                      <a16:creationId xmlns:a16="http://schemas.microsoft.com/office/drawing/2014/main" id="{E86D1AEB-4A3D-1A2A-C6B2-2B8E1A3418C9}"/>
                    </a:ext>
                  </a:extLst>
                </p:cNvPr>
                <p:cNvSpPr txBox="1"/>
                <p:nvPr/>
              </p:nvSpPr>
              <p:spPr>
                <a:xfrm>
                  <a:off x="5741581" y="4143155"/>
                  <a:ext cx="3444949" cy="226504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ar-SA" sz="32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  <a:p>
                  <a:pPr marL="514350" indent="-514350" algn="l" rtl="0">
                    <a:buFont typeface="+mj-lt"/>
                    <a:buAutoNum type="arabicPeriod"/>
                  </a:pPr>
                  <a:r>
                    <a:rPr lang="en-US" sz="32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rPr>
                    <a:t>(0,0)</a:t>
                  </a:r>
                </a:p>
                <a:p>
                  <a:pPr marL="514350" indent="-514350" algn="l" rtl="0">
                    <a:buFont typeface="+mj-lt"/>
                    <a:buAutoNum type="arabicPeriod"/>
                  </a:pPr>
                  <a:r>
                    <a:rPr lang="en-US" sz="32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rPr>
                    <a:t>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ar-SA" sz="32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الدورة</m:t>
                      </m:r>
                      <m:r>
                        <a:rPr lang="ar-SA" sz="32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SA" sz="32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طول</m:t>
                      </m:r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32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rPr>
                    <a:t>,0)</a:t>
                  </a:r>
                </a:p>
                <a:p>
                  <a:pPr marL="514350" indent="-514350" algn="l" rtl="0">
                    <a:buFont typeface="+mj-lt"/>
                    <a:buAutoNum type="arabicPeriod"/>
                  </a:pPr>
                  <a:r>
                    <a:rPr lang="en-US" sz="32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rPr>
                    <a:t>(</a:t>
                  </a:r>
                  <a:r>
                    <a:rPr lang="ar-SA" sz="32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rPr>
                    <a:t>طول الدورة</a:t>
                  </a:r>
                  <a:r>
                    <a:rPr lang="en-US" sz="32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rPr>
                    <a:t>,0)</a:t>
                  </a:r>
                  <a:endParaRPr lang="ar-SA" sz="32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6" name="مربع نص 25">
                  <a:extLst>
                    <a:ext uri="{FF2B5EF4-FFF2-40B4-BE49-F238E27FC236}">
                      <a16:creationId xmlns:a16="http://schemas.microsoft.com/office/drawing/2014/main" id="{E86D1AEB-4A3D-1A2A-C6B2-2B8E1A3418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1581" y="4143155"/>
                  <a:ext cx="3444949" cy="2265044"/>
                </a:xfrm>
                <a:prstGeom prst="rect">
                  <a:avLst/>
                </a:prstGeom>
                <a:blipFill>
                  <a:blip r:embed="rId7"/>
                  <a:stretch>
                    <a:fillRect l="-4594" r="-1767" b="-8625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مربع نص 27">
                  <a:extLst>
                    <a:ext uri="{FF2B5EF4-FFF2-40B4-BE49-F238E27FC236}">
                      <a16:creationId xmlns:a16="http://schemas.microsoft.com/office/drawing/2014/main" id="{E0500E29-8403-3399-C0E6-D23E4B015798}"/>
                    </a:ext>
                  </a:extLst>
                </p:cNvPr>
                <p:cNvSpPr txBox="1"/>
                <p:nvPr/>
              </p:nvSpPr>
              <p:spPr>
                <a:xfrm>
                  <a:off x="1236921" y="4143155"/>
                  <a:ext cx="3623837" cy="197656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ar-SA" sz="32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  <a:p>
                  <a:pPr marL="514350" indent="-514350" algn="l" rtl="0">
                    <a:buFont typeface="+mj-lt"/>
                    <a:buAutoNum type="arabicPeriod"/>
                  </a:pPr>
                  <a:r>
                    <a:rPr lang="en-US" sz="32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rPr>
                    <a:t>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ar-SA" sz="32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الدورة</m:t>
                      </m:r>
                      <m:r>
                        <a:rPr lang="ar-SA" sz="32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SA" sz="32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طول</m:t>
                      </m:r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32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rPr>
                    <a:t>,0)</a:t>
                  </a:r>
                </a:p>
                <a:p>
                  <a:pPr marL="514350" indent="-514350" algn="l" rtl="0">
                    <a:buFont typeface="+mj-lt"/>
                    <a:buAutoNum type="arabicPeriod"/>
                  </a:pPr>
                  <a:r>
                    <a:rPr lang="en-US" sz="32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rPr>
                    <a:t>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ar-SA" sz="32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الدورة</m:t>
                      </m:r>
                      <m:r>
                        <a:rPr lang="ar-SA" sz="32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SA" sz="32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طول</m:t>
                      </m:r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3200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rPr>
                    <a:t>,0)</a:t>
                  </a:r>
                </a:p>
              </p:txBody>
            </p:sp>
          </mc:Choice>
          <mc:Fallback>
            <p:sp>
              <p:nvSpPr>
                <p:cNvPr id="28" name="مربع نص 27">
                  <a:extLst>
                    <a:ext uri="{FF2B5EF4-FFF2-40B4-BE49-F238E27FC236}">
                      <a16:creationId xmlns:a16="http://schemas.microsoft.com/office/drawing/2014/main" id="{E0500E29-8403-3399-C0E6-D23E4B0157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6921" y="4143155"/>
                  <a:ext cx="3623837" cy="1976567"/>
                </a:xfrm>
                <a:prstGeom prst="rect">
                  <a:avLst/>
                </a:prstGeom>
                <a:blipFill>
                  <a:blip r:embed="rId8"/>
                  <a:stretch>
                    <a:fillRect l="-4370" b="-5247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046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91D24-5B53-B8B4-574E-E651A6C7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8B260BA-E23A-8BA3-2390-6AA3961EE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2A7BE95-3A5C-BEBA-6E54-3F573DCF4FA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C9A78DE-DD8D-BE75-5B5B-5BA8B27CA93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F119EC0-FCA5-40BF-F4A7-B76EF4849C2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7083831-0011-3B9F-B9D6-DF543E5278E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065B7FE-9D8E-9791-DC1F-9D8A5351112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35E51F4-C2C0-861F-F021-6556D31A3C7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30A9503-DF94-D9FC-1487-47B7000187B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1AC5D2A-70EE-EB8B-8508-EF187394A3A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FC73F32-E4D3-D0C3-D96D-3B1DF14FB73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CE65AB7-63DA-FF9C-DAF6-23D19E9C270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D60A150-7D0C-ACFA-F280-5F0475DA08C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C9C22FA-1498-75B2-0167-C58FE960DA3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4D9BB45-0CA1-D6F7-5E2B-7F132EF093C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E48B7C9-4219-8BA1-D258-01B8D815AE0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05F7865-C935-7661-607C-E71EAD57FFF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0D8EF7A-0114-7F51-89D6-8D81CC343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FD5863A-B97F-6966-3654-7DA2B9785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A49159C-A6A8-8A59-E94B-E374FC144DF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CD36DB3-6A57-4FD5-1166-BC2C528887F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28C241C-AAB9-4394-44E7-FC03F85184EB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81C5A9A-83C1-5D62-3C35-A222B38D00A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A61B721-9AEF-016C-5519-F7150A92838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AA4B519-E8FB-AEBF-3A04-C0DFD2857F7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1D5A7DC-3778-761C-2F83-325A97BA7C25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00E7A2E2-6640-ED56-73B2-712EAE1923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69B2D77B-FF16-D50B-04E3-9FAE4ACA653D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DAA51492-9089-5509-98EC-7C42BC37A964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000037A-34DF-7028-DA6B-1849FAD50619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4C3387FA-6E5F-CA22-D431-98F64657FB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7086D3E1-4293-0A0A-A735-8E572C6C931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FC857112-1C12-4850-5C62-937A0419F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F6CD880-C8F5-BD3A-415C-4368F32717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BB57FB6-3B16-C43D-62D8-80977D396DF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554"/>
          <a:stretch/>
        </p:blipFill>
        <p:spPr>
          <a:xfrm>
            <a:off x="580856" y="1241456"/>
            <a:ext cx="8400486" cy="141740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4AE51EF-84A5-D98D-3477-59642C8BBEF5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8D24963-0431-30D4-FEF9-621A04250734}"/>
              </a:ext>
            </a:extLst>
          </p:cNvPr>
          <p:cNvSpPr txBox="1"/>
          <p:nvPr/>
        </p:nvSpPr>
        <p:spPr>
          <a:xfrm>
            <a:off x="9104289" y="356202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دالتين الجيب وجيب التمام.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9B996AB7-48B5-0EC8-9B6A-75B1962A593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57B42-2F0C-5870-AFD9-179E63BCC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EF221FB-B0F1-CEA8-9651-FCF05ED05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4681BFB-A207-03CF-1BEB-8F04E9AA17E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8F0B9CE-98D8-FA5E-20F1-955D8C08436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48B96DB-FB6A-9510-94AF-E25AD06F344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38D69CC-ABE1-0856-46CF-407887696C2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D08EBBF-95AA-41E7-A0C0-33425C332EC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7914B1C-1072-A1FD-0E21-BA4FD124538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0CA6F18-9AB8-5971-9E56-D3918254C54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2B4F8E2-1BDD-CDFA-01BF-F830B276609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D1DEF47-0B83-92F2-689C-4654385CA59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5DB3270-D910-F387-2A18-51CA190FEDB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887D3B1-1C49-34B1-4126-CCF1C64EF1E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337412-36D9-572B-4EDA-5703AC585BA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5A86BAC-9D74-58F6-0DD9-FD8E44A4BE0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34C93DB-A93E-2F64-7B12-8A7457BEECA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160DC29-76A3-6482-1126-53C2C0B98AD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E52D21A-D851-E331-0A07-1E47870D2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F592B4E-3DFC-FFBA-E38F-77F2FB344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943F31A-F95A-C757-9FE7-42542427DF6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AE82A7A-A689-45E1-DB2F-724248ED1E0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F7270BA-724B-841C-A4AE-9DD86576F269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9645B72-C29D-7B95-DB4A-01486AD64B5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E9473AB-AB9F-7B43-45F1-81BC4256F48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8B0A4B9-5B42-0928-E1F5-24C3A0E438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008334ED-FC64-38FD-9D2B-E71E35CBAFFD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DB6E2736-27EF-87D7-00FA-D3B6385F16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C37C7793-5EF4-EDFD-E25F-D30AB5EF6E7A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EA90C425-A438-9883-0E52-F24D79C169E3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2427047A-F835-88D9-7A56-EF0D76979D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14764E4F-C09B-AE63-8070-2EB486F0FE83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7AE68BBE-0623-1BFC-9F47-C9B8CF6F4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06D53B2-C3E6-A6D7-9B94-85CB2F4EA93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C6E9D0B-8EBB-BDE6-782B-8CB52671B2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22"/>
          <a:stretch/>
        </p:blipFill>
        <p:spPr>
          <a:xfrm>
            <a:off x="673223" y="1033945"/>
            <a:ext cx="8530437" cy="241095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F0F51B1-CC44-0826-0B2F-C7A37F0395BC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9E22F69-05CF-42D5-B17E-149288FE9110}"/>
              </a:ext>
            </a:extLst>
          </p:cNvPr>
          <p:cNvSpPr txBox="1"/>
          <p:nvPr/>
        </p:nvSpPr>
        <p:spPr>
          <a:xfrm>
            <a:off x="9104289" y="356202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دالتين الجيب وجيب التمام.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326BD585-950D-6325-5C8B-F63113EA2C0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24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AE39D-7850-1CAA-D75C-2C9F93689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79258C6-4923-FAE5-0C7F-56CE0EB6F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D01B2EF-04B7-0894-B1A5-937E59F1A2A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30F8D69-BA01-77D3-2588-9502EA18BD4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DC8A15C-035D-22D0-6CB7-D20083492B6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9FCE49A-1A1F-469D-A5B0-3EC9495900A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CF275A4-6A92-1FA5-FB36-10A409CD591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1C0AC11-5324-CD99-ACC1-9A6BCD564CE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AA03301-8872-6DE9-9548-11621A515DE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CAC1B7-5CC3-0423-9D8B-6289B677C06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97010F6-E3F6-7345-1C15-F1E475ACC82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F051E0B-0D03-A69C-FCE4-2E898539F50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A04F20B-FDC4-15AD-38D3-59E0B25CF7C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1BF9AA1-36A2-2675-ED91-67481148C74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5AB5818-4899-4306-33A0-4E2B8AC4EBF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9107164-29E9-0345-E192-DE7D41F442C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E5B030B-2559-0546-5BFF-79A9D24F8EE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8DBF6E2-7B2A-2F4D-55EC-16447B5C6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D847216-63C2-6149-AF47-91BEA646D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4CF30D6-A25B-8710-2E1D-6F3462FADE2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5FAEFC9-F42A-C1A5-8A61-B11A08DA6E1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A9A5E06-7737-8108-C55C-E8C9686D4092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59BB76B-F254-E3AA-1861-8DC7C9A825A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7CCECCF-BC43-A04B-B090-3F4E9E7C2D7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189D077-58B3-F082-23BB-D5AF37B97A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90A30-4291-D5F1-4D58-9EDE3A707EDA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3AA34624-3629-32FF-0598-BE91236E83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5BF48439-9D55-DAAA-6AE2-19D522CE3EA2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DE718A54-1845-9F1A-9DEB-0CFAC2BE9AE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026AE12-A199-8E65-9C71-17B1FCFF15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33D5BFA8-CD5B-0384-2FBA-BF9868F50641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0AD14C69-1CE4-AF03-C71D-A729DED5E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76AB730-F1C6-BDEC-2CF2-258DD343E31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FC4EA64-05E5-967E-F90B-B7F760925A71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9E72D94-598F-D199-5651-E7CE1F1BF3CA}"/>
              </a:ext>
            </a:extLst>
          </p:cNvPr>
          <p:cNvSpPr txBox="1"/>
          <p:nvPr/>
        </p:nvSpPr>
        <p:spPr>
          <a:xfrm>
            <a:off x="9104289" y="356202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دالتين الجيب وجيب التمام.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EC85BFCC-9B0E-8B5D-C56F-1856EB6AD5A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A194BD0B-A8CA-989D-A95D-CFA8711D25B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128"/>
          <a:stretch/>
        </p:blipFill>
        <p:spPr>
          <a:xfrm>
            <a:off x="1780781" y="1163753"/>
            <a:ext cx="7338571" cy="82227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9CA00E5B-2CAF-CAB7-EF95-43C530C1034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519" t="48538"/>
          <a:stretch/>
        </p:blipFill>
        <p:spPr>
          <a:xfrm>
            <a:off x="6588931" y="1933193"/>
            <a:ext cx="2530421" cy="81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07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79EFA-BDE8-B703-D0FE-C5AB264E1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63768D3-F6F8-E424-591E-537147F79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C877DCD-34F4-1F49-D741-EE08D7F1E93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590C5EF-8BBC-8A60-6810-7AA3BF6863F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E983917-FE39-6700-ADD3-2693EC628A2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D264CD3-3521-139C-39B7-E2B5FAAA774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2B3D657-A1F3-0EF0-C3AF-75DB99FF1B7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B68D260-9FCC-F900-F51E-FF7C2853DB5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F5F73A3-6EE7-439F-AEF1-54E84A12DED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37DFAEA-56F2-8A7E-0CBD-9293A333876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BBC09DD-1B8F-3BF8-D9BA-DC98AE40BBA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644EA52-5420-9A3D-CF4B-5AD3A064713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F386A22-AFE2-9330-0C6A-32463BBA67C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42AF7B5-6D1A-9966-2437-9C5ECA6BB47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F0CF840-71B8-87ED-BDD2-DC3C6C87C64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4222F3A-5C81-3D46-9174-85BB36BD231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7977A7E-3EE4-355B-E721-2D7EBBAA250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6BDE133-790E-3F78-DC19-D0A0C3DC0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4375A1B-50C9-1EC9-9720-D283AEFFB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A992301-7561-0041-06A4-577D03BBE9D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ABA1150-538F-5D9F-6302-497420E8077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50B3B0C-7F7E-74D6-D506-A5DEDEA3A7B7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6A44B7D-5BB3-0CA2-A695-6306D0B09CB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85F0770-EE8C-3337-C096-AC4FCA022F0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9E11ECB-C9F7-B8DF-3E28-51764BDA5C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5BF36F4-745B-D211-1795-52D223CB1BE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B8E729B-FD91-C1D5-F4F5-FDA7A81472D2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39FAA58-3266-FA75-E038-1D0E692C4265}"/>
              </a:ext>
            </a:extLst>
          </p:cNvPr>
          <p:cNvSpPr txBox="1"/>
          <p:nvPr/>
        </p:nvSpPr>
        <p:spPr>
          <a:xfrm>
            <a:off x="9104289" y="356202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موقف بدالة دورية.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63A72B50-619F-BAFB-4C44-D77225A237A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BE7608F-7390-8BD6-FFCB-8207AFBE491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150" y="1644689"/>
            <a:ext cx="8544135" cy="323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F9275-B261-7CAA-8783-BF4D8D0F6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48C0F1F-B62B-FFDD-7C17-F41C009E2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801EB2B-7A3A-E769-F42E-E501BECF4E8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42219EB-B338-C48F-1303-82779FAE977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AD1783E-1076-692A-13DE-826F8FDD9C7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9F1F31E-9AC7-AE24-2D91-EC3D844A326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5D2C731-65D2-66A3-032C-F2B3D02DB47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5AAA64E-82D9-9413-2988-38A77EDA260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B650B0F-54E6-3AC8-E4CC-F61E02F5008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8F3E8A1-14AA-A030-681A-E890CC1D00B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19CB8A6-89E9-2A0C-71F3-CA1F27E2692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F2F9225-60B4-789E-BA5A-74E0A59A723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9A30A99-83A8-14A2-08CB-CA484780FF1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7EA2E4F-F9CC-4F92-7623-E6F45846CC3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693EA16-E943-84A0-16CB-738D349B087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51E6C2F-F273-8C51-D64D-1A71E0A5E09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6E15AAE-B858-5388-CF5A-24C228ED4EF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A5F4E0C-3ECB-CEBD-CA8C-A6904E5E3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4A0AA79-AB42-DEAC-5E6A-8BE35E655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3119323-009B-A51C-9406-A53B674BD50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35E712D-760C-A8F8-43FF-90B23B020F8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5EBE742-1F1F-545F-D5CB-E1DB564BD397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631F458-7D9D-0759-1345-7A67C3CAE1F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D974408-0DC7-263F-EBCF-4F97AEAB47A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59DA384-7F62-D6FF-F0D6-6195AF9512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8F22C4BC-429C-6867-C644-76C21B068395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136BCA4-56CB-D689-D5F2-B4707155E6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4B967DE-AE95-289D-517C-84FB39BC3D32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575AF2F2-94AF-1226-A54E-80D3700A79E1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EB20EB76-F2F3-F3F4-8F8C-262CF01E457B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F1409C7C-E432-C67E-354C-50C94EF58E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43DD2996-6106-8BF0-69A0-9ED40DD88403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FD2D8CEF-F5A5-0247-302C-689125505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6FBFB86-BA0E-C1A7-3B31-52BBE822C0E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BFE4022-FE02-F512-3F4F-6480693694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768" b="1"/>
          <a:stretch/>
        </p:blipFill>
        <p:spPr>
          <a:xfrm>
            <a:off x="296870" y="1235042"/>
            <a:ext cx="8664763" cy="178137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923454F-AAD0-00B4-070E-C00192D65B19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B5CFF31-2E46-8C85-3EAB-99DD3527E3D9}"/>
              </a:ext>
            </a:extLst>
          </p:cNvPr>
          <p:cNvSpPr txBox="1"/>
          <p:nvPr/>
        </p:nvSpPr>
        <p:spPr>
          <a:xfrm>
            <a:off x="9104289" y="356202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موقف بدالة دورية.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9C0987C-3864-69D2-384B-793A17A6C73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02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CF8C7-AAC7-72B4-FEAD-DC448F4D6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8B4EB13-1EC0-35B9-7E5A-50D31CD99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2B7338D-81EF-BDF2-CF7E-2222F1A5111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7DF779-CD96-D3E2-0721-610D4D89A15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7EE4E94-10AA-434F-AFB1-82126CD7388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CA47199-649C-8D15-848F-AD0731D5872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626BB8-D667-D567-DDEC-B1D0C473B04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26FC58A-F8E0-DB97-26D9-409CF4D1CF2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4287221-CFEA-832D-44DF-1BF84C003A8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66F0F19-F3EB-44CB-C414-7A70189A35F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0656CA0-D3BB-5D35-2B64-EADE8983356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7A063C7-9948-55F3-9C1B-FB50A9B3FD6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45C54B8-4AF3-AE4F-385C-1976422A0B9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9D11CA3-1788-C919-B1D9-603C8E0E79A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EAA730F-87B6-99CB-CC62-BB752856414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AEE9361-29D2-B334-58ED-1DB30604A59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7DD284D-A090-D7D3-A483-E5F2678120C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3ADDBD7-AE0E-E7B1-BD4D-E8D8BBB84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C49E19E-B31A-4931-6076-A65FAFE81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F4E1F35-0DDE-7FE7-ECBD-2E554F943DE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0203460-FE53-4516-E803-57ED5138014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BA0CABD-4F8E-F717-02E3-7B6258965775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8419B55-9171-2999-F209-53E08BFF8D0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4F4D5BC-1890-40CC-1A7B-977A684AA63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80DADCC-F9F6-FAD9-ED40-AFBFC7FA3A5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A0DB0476-B843-1B32-8F7D-E160360FB54E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CF5740A3-16E8-7578-DBA4-0D11E427C8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846E300-56FB-9291-E18C-76F1D3A65F0A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618B823-E8C3-FE6D-4B29-91BC96E7D26A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38C2FEDE-6B17-52D8-3B8B-5FDF40644E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07341B8-1938-D1AF-BEF2-FA88D21E2BE2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DF5F863A-8EFC-17B6-2873-5D98420EE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F95E5C3-5F03-DCD3-B7C1-A4F2238CAF1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BBC81F4-2F2D-2937-3533-2B7AA93E7F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8127"/>
          <a:stretch/>
        </p:blipFill>
        <p:spPr>
          <a:xfrm>
            <a:off x="536658" y="1227488"/>
            <a:ext cx="8608565" cy="214519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9234F13-7E61-AFA8-621B-410B1E84D8EF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ABF8F60-3BFD-8C91-FDEA-08EDACA11307}"/>
              </a:ext>
            </a:extLst>
          </p:cNvPr>
          <p:cNvSpPr txBox="1"/>
          <p:nvPr/>
        </p:nvSpPr>
        <p:spPr>
          <a:xfrm>
            <a:off x="9104289" y="356202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موقف بدالة دورية.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49379D08-451C-D460-313D-802FE9B61C2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0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C869C-68F6-A1F3-F321-ED67C8FE5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EFEE164-2676-5336-C3A7-57EDEADD9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11EC431-AB49-83E2-705A-1E3EFCEF42C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D5984F4-2920-BCBB-8CCE-9B4F515AAA3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2A57E64-F3D3-87BC-BB70-F72D3B18715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033CBA2-4B78-E75D-84B6-28ACC02859E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CB9B817-2238-3A23-9255-32A60813A8F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EDB71FC-CD8C-94E5-460E-4027EC9C094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EA5CCFE-C113-020E-FE68-F4BD62668D5F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EF59BF5-D077-9D73-B96B-0806CCFB676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E3BC800-D6C7-E51E-AD0E-5911A3F0BC0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CE1100E-C26D-4BBB-76F2-313136A32B8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BC6BF98-20E6-8624-681C-49945F18AD7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A7AAED0-E7D8-6281-292A-499CCBC2118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8CE680A-18B5-1727-9B5B-7D9C56FDEE8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4D6F0A3-837E-A5D4-B5E3-7CD40FBF70C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E816933-A400-0A14-1D3D-41DC2BD0CB3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1F88C16-50A4-B43E-2BF5-E0458E9C4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28FA875-28FA-D920-6CBE-C6786ADBE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98AB466-12CE-C623-0699-D9EAC4D673F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D67B1DA-0F29-555D-2500-B85591B643A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A7F1328-CA56-C260-E87C-A91D473580DF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B838DB9-E0B0-8C80-41C4-E17CA0BED3E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D9093B0-225D-7851-094E-348FB609A43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18A43D2-84E8-F084-CDE2-CFE269ABB14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03FB7AD-3AAB-F8C3-9B62-B3C1C0CD6420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A6C8CDC-5898-B55E-AB93-13EA6046DD48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5C5DEB5-4933-CF01-2B78-4A34CD7346FB}"/>
              </a:ext>
            </a:extLst>
          </p:cNvPr>
          <p:cNvSpPr txBox="1"/>
          <p:nvPr/>
        </p:nvSpPr>
        <p:spPr>
          <a:xfrm>
            <a:off x="9104289" y="3562024"/>
            <a:ext cx="2280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دوال الظل بيانيًا.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E85DDE77-EA4E-A018-1E56-05AF3ADAEF2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DA01FDC-CE9D-4F40-F46B-CFD8015ED2E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678" y="530776"/>
            <a:ext cx="8362548" cy="57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19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72368-518C-E3B8-0057-75A588010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2E71B2F-768B-EE4C-BC88-9D9D00CDA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8F45A1D-D126-CE04-1EAE-56C633F4A79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C5395B-141E-8496-20F7-CC9F48844B2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B500505-B25D-0583-B9DA-921865A8463F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B0922BF-3098-4E38-6BFD-3CD3E4B55C4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238D6C1-304C-38EA-B222-F40A2E29C0F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101B4DA-1EC3-4A2A-1569-CF31C56471D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F110C4E-2AE4-81F7-5464-CB7FFF3A707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583B19D-17B5-7CB7-0A5A-C0AC9D3BEF2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602B824-46DE-D046-E925-9C686DA24AA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009343E-1E7D-51AB-247E-21BACC20BB7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51CCD88-3169-5942-F500-8A7CF1D9903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20EDAD7-0CBC-D50F-18F4-50A62E4349D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1F05173-3BC8-6BDA-73D5-45B82F1AA11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CB33399-4059-8190-6879-3316D3344B2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0464C0D-6220-DAB3-D621-BF1CF8B806B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274E751-E84D-CD81-4DBE-DD0C7B243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B781D80-5E03-55BB-6571-B5AFDFAC8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1520F84-7D5A-FAD7-C118-52BF9DC7D8C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2B1A448-3BA1-3667-D083-489ABA6C23A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8158167-74E3-FF1C-B809-27D43F96E2EC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6C9ACE7-762A-86B2-548F-6557D7125F4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35CEF0F-12BE-6687-6B15-95B17593ADA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32E7971-661B-16EF-9234-F2CCCE60E5A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20B8E67-0D97-C275-D785-9AC0188BD7E0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جدول 11">
                <a:extLst>
                  <a:ext uri="{FF2B5EF4-FFF2-40B4-BE49-F238E27FC236}">
                    <a16:creationId xmlns:a16="http://schemas.microsoft.com/office/drawing/2014/main" id="{0A0FC094-1B1D-BB5A-2E18-044134E133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0821548"/>
                  </p:ext>
                </p:extLst>
              </p:nvPr>
            </p:nvGraphicFramePr>
            <p:xfrm>
              <a:off x="758870" y="2316456"/>
              <a:ext cx="8128001" cy="2006627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384692608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065151604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58854369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944794289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120203344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649152835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12981512"/>
                        </a:ext>
                      </a:extLst>
                    </a:gridCol>
                  </a:tblGrid>
                  <a:tr h="52453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800" dirty="0">
                              <a:solidFill>
                                <a:srgbClr val="C00000"/>
                              </a:solidFill>
                              <a:cs typeface="AGA Aladdin Regular" pitchFamily="2" charset="-78"/>
                            </a:rPr>
                            <a:t>الدالة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85725" indent="0" algn="ctr" rtl="0">
                            <a:tabLst>
                              <a:tab pos="893763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ar-SA" sz="2800" dirty="0">
                            <a:solidFill>
                              <a:srgbClr val="C00000"/>
                            </a:solidFill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ar-SA" sz="2800" dirty="0">
                            <a:solidFill>
                              <a:srgbClr val="C00000"/>
                            </a:solidFill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ar-SA" sz="2800" dirty="0">
                            <a:solidFill>
                              <a:srgbClr val="C00000"/>
                            </a:solidFill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𝑠𝑒𝑐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ar-SA" sz="2800" dirty="0">
                            <a:solidFill>
                              <a:srgbClr val="C00000"/>
                            </a:solidFill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𝑐𝑒𝑐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ar-SA" sz="2800" dirty="0">
                            <a:solidFill>
                              <a:srgbClr val="C00000"/>
                            </a:solidFill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ar-SA" sz="2800" dirty="0">
                            <a:solidFill>
                              <a:srgbClr val="C00000"/>
                            </a:solidFill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27471007"/>
                      </a:ext>
                    </a:extLst>
                  </a:tr>
                  <a:tr h="531817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800" dirty="0">
                              <a:solidFill>
                                <a:srgbClr val="00B050"/>
                              </a:solidFill>
                              <a:cs typeface="AGA Aladdin Regular" pitchFamily="2" charset="-78"/>
                            </a:rPr>
                            <a:t>السعة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ar-SA" sz="2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SA" sz="2800" dirty="0">
                            <a:solidFill>
                              <a:srgbClr val="00B050"/>
                            </a:solidFill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ar-SA" sz="2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SA" sz="2800" dirty="0">
                            <a:solidFill>
                              <a:srgbClr val="00B050"/>
                            </a:solidFill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 rtl="1"/>
                          <a:r>
                            <a:rPr lang="ar-SA" sz="2800" dirty="0">
                              <a:solidFill>
                                <a:srgbClr val="00B050"/>
                              </a:solidFill>
                              <a:cs typeface="AGA Aladdin Regular" pitchFamily="2" charset="-78"/>
                            </a:rPr>
                            <a:t>غير معرفه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ar-SA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ar-SA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ar-SA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36258535"/>
                      </a:ext>
                    </a:extLst>
                  </a:tr>
                  <a:tr h="92303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800" dirty="0">
                              <a:solidFill>
                                <a:srgbClr val="00B0F0"/>
                              </a:solidFill>
                              <a:cs typeface="AGA Aladdin Regular" pitchFamily="2" charset="-78"/>
                            </a:rPr>
                            <a:t>طول الدورة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SA" sz="280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SA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360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ar-SA" sz="280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ar-SA" sz="2800" dirty="0">
                            <a:solidFill>
                              <a:srgbClr val="00B0F0"/>
                            </a:solidFill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SA" sz="280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SA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360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ar-SA" sz="280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ar-SA" sz="2800" dirty="0">
                            <a:solidFill>
                              <a:srgbClr val="00B0F0"/>
                            </a:solidFill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SA" sz="280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SA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180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ar-SA" sz="280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ar-SA" sz="2800" dirty="0">
                            <a:solidFill>
                              <a:srgbClr val="00B0F0"/>
                            </a:solidFill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SA" sz="280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SA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360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ar-SA" sz="280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ar-SA" sz="2800" dirty="0">
                            <a:solidFill>
                              <a:srgbClr val="00B0F0"/>
                            </a:solidFill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SA" sz="280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SA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360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ar-SA" sz="280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ar-SA" sz="2800" dirty="0">
                            <a:solidFill>
                              <a:srgbClr val="00B0F0"/>
                            </a:solidFill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SA" sz="280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SA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180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ar-SA" sz="280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ar-SA" sz="2800" dirty="0">
                            <a:solidFill>
                              <a:srgbClr val="00B0F0"/>
                            </a:solidFill>
                            <a:cs typeface="AGA Aladdin Regular" pitchFamily="2" charset="-7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333585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جدول 11">
                <a:extLst>
                  <a:ext uri="{FF2B5EF4-FFF2-40B4-BE49-F238E27FC236}">
                    <a16:creationId xmlns:a16="http://schemas.microsoft.com/office/drawing/2014/main" id="{0A0FC094-1B1D-BB5A-2E18-044134E133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0821548"/>
                  </p:ext>
                </p:extLst>
              </p:nvPr>
            </p:nvGraphicFramePr>
            <p:xfrm>
              <a:off x="758870" y="2316456"/>
              <a:ext cx="8128001" cy="2006627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384692608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065151604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58854369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944794289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120203344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649152835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12981512"/>
                        </a:ext>
                      </a:extLst>
                    </a:gridCol>
                  </a:tblGrid>
                  <a:tr h="52453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800" dirty="0">
                              <a:solidFill>
                                <a:srgbClr val="C00000"/>
                              </a:solidFill>
                              <a:cs typeface="AGA Aladdin Regular" pitchFamily="2" charset="-78"/>
                            </a:rPr>
                            <a:t>الدالة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053" t="-10345" r="-502632" b="-3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000" t="-10345" r="-400000" b="-3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1579" t="-10345" r="-302105" b="-3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99476" t="-10345" r="-200524" b="-3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02105" t="-10345" r="-101579" b="-3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98953" t="-10345" r="-1047" b="-3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7471007"/>
                      </a:ext>
                    </a:extLst>
                  </a:tr>
                  <a:tr h="531817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800" dirty="0">
                              <a:solidFill>
                                <a:srgbClr val="00B050"/>
                              </a:solidFill>
                              <a:cs typeface="AGA Aladdin Regular" pitchFamily="2" charset="-78"/>
                            </a:rPr>
                            <a:t>السعة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053" t="-110345" r="-502632" b="-2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000" t="-110345" r="-400000" b="-211494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rtl="1"/>
                          <a:r>
                            <a:rPr lang="ar-SA" sz="2800" dirty="0">
                              <a:solidFill>
                                <a:srgbClr val="00B050"/>
                              </a:solidFill>
                              <a:cs typeface="AGA Aladdin Regular" pitchFamily="2" charset="-78"/>
                            </a:rPr>
                            <a:t>غير معرفه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ar-SA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ar-SA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ar-SA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36258535"/>
                      </a:ext>
                    </a:extLst>
                  </a:tr>
                  <a:tr h="950278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800" dirty="0">
                              <a:solidFill>
                                <a:srgbClr val="00B0F0"/>
                              </a:solidFill>
                              <a:cs typeface="AGA Aladdin Regular" pitchFamily="2" charset="-78"/>
                            </a:rPr>
                            <a:t>طول الدورة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053" t="-116561" r="-502632" b="-17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000" t="-116561" r="-400000" b="-17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1579" t="-116561" r="-302105" b="-17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99476" t="-116561" r="-200524" b="-17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02105" t="-116561" r="-101579" b="-17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98953" t="-116561" r="-1047" b="-17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33585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436490A-B43F-A982-413B-2CD5D1E86421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2273790-817D-2FDF-90AE-4EFFD7A48176}"/>
              </a:ext>
            </a:extLst>
          </p:cNvPr>
          <p:cNvSpPr txBox="1"/>
          <p:nvPr/>
        </p:nvSpPr>
        <p:spPr>
          <a:xfrm>
            <a:off x="9104289" y="3562024"/>
            <a:ext cx="2280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دوال الظل بيانيًا.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1275BA97-1D27-2627-99C4-D156D84067B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7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47463-10A4-42C2-613B-37F8592B9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F0093C9-03B9-3949-7C7F-EE8B80D85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D929652-CE0C-0808-561E-63B8AA4F1E1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085AC7-AEFB-65D3-4867-43DD58FC291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190F19C-807B-EEE2-81D9-67DA6CC1018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D4BCD50-2EFA-D7DA-F1F5-C686B02952D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925261B-92B8-12FB-F7F2-BB8D4E1253F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413021C-222F-9AB0-65F4-EFD615FFEA5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7BFAF5A-D78B-376D-CCA6-EF54CEA8764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0E1B534-CF37-437A-266D-A01452C4D23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2C2300E-293E-F6D7-DD70-BE677068ED1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97D7B23-B489-7AB9-CA7F-81633D3AF9C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C98F7EE-F6A0-8967-B751-593286F80FE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9F910D5-2A21-F4FB-9B43-A7A91F4FD49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9BBB9EB-5B20-C71F-97BE-EFF0B5D5DC1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3E608E3-4FE5-6EE9-A4B6-00CD84B7D90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3936C36-0DD0-87D7-0E01-F3A09AE4C68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0503220-8AB5-1949-B08D-06D6B15AF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FB1480F-8185-3CDB-A0AF-49DF8DF13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F524B55-9B3D-2AE4-4F59-48A3E7EB226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600D99B-23C0-CDE5-D763-8C73BBF4C60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21BA89F-FB3F-FB4A-2A18-32A8CC4DBB07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4610EFE-CA57-9B25-3DBD-5810F0CDD49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D9471D4-E4C1-B364-B0EA-62526672964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3A06CBD-AC2D-78CC-CF48-87833FDCADF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972106AD-9C60-1D15-5D6D-C0728525D31C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98C51CC8-2C78-0E10-5E40-BF8850AB27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CB09ABC4-76B2-D3EC-84D1-D850496F0063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A5244B90-24F2-0BAB-9896-1CE85ABC5137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B08C8363-E2C0-491A-4533-911C1AAC2D5A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9456942A-674D-6D26-E622-1A1DE10BD9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A759CF1B-C38A-9B31-3A76-7509BBBE980A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63A0C562-C6E2-08F2-DAF1-C4BC2B2E4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75D6959-2F34-D22A-289F-C775EE7C0760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CB44DE0-ED9E-A64D-FEEA-B70951FDF1D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942"/>
          <a:stretch/>
        </p:blipFill>
        <p:spPr>
          <a:xfrm>
            <a:off x="1676149" y="1228980"/>
            <a:ext cx="7276463" cy="63614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BFB6587-6CE1-3913-E644-CCCCD96AFA85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E930257-1D23-2676-B0BB-33A1FC20E607}"/>
              </a:ext>
            </a:extLst>
          </p:cNvPr>
          <p:cNvSpPr txBox="1"/>
          <p:nvPr/>
        </p:nvSpPr>
        <p:spPr>
          <a:xfrm>
            <a:off x="9104289" y="3562024"/>
            <a:ext cx="2280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دوال الظل بيانيًا.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58237385-5DF4-8740-3511-B6A1027C47C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0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495161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1446/11/01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الثانية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GA Aladdin Regular" pitchFamily="2" charset="-78"/>
                        </a:rPr>
                        <a:t>تمثيل الدوال المثلثية بيانيًا</a:t>
                      </a:r>
                      <a:endParaRPr lang="ar-SA" sz="3600" dirty="0">
                        <a:solidFill>
                          <a:schemeClr val="accent4">
                            <a:lumMod val="7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44AEA6C2-D411-0023-9E91-94D74A28E53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214"/>
          <a:stretch/>
        </p:blipFill>
        <p:spPr>
          <a:xfrm>
            <a:off x="4189229" y="2320770"/>
            <a:ext cx="7075646" cy="110823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2C298A8F-D8B6-5668-3D37-AE01F00136C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6" r="11642"/>
          <a:stretch/>
        </p:blipFill>
        <p:spPr>
          <a:xfrm>
            <a:off x="4189229" y="3429000"/>
            <a:ext cx="6251943" cy="23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68D21-D640-7CE0-CC33-27CAA370F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4B5D1DA-9CDD-8AD2-848D-BE64D3A01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E18678F-69A2-E3F7-807E-AB0A78FF41C1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96210D-180F-E8E8-3A66-DC9CA79B1BE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5777683-184E-7DD5-ACDC-3E86354AC52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DC53298-9BAB-1E78-87D1-406B8189CD8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1187D83-1C3A-BAF3-932B-0170F1B1576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F746D05-3DDD-D931-2F09-72A8FAFB666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6979CC3-506C-38AE-100A-69031347595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2B967B1-3493-E719-944D-6E88C7543FC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8207218-4F1A-AD24-897C-24CE089B4F9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AF13ABD-ED65-593C-B096-E27163C0792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2F1F68B-09E6-004E-1F3C-D0E380453ED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A5269B-69A5-3B15-A65C-42E68295E46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EEC3272-E8A9-722A-2740-969B88F75DF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6447145-655A-DE21-908D-C694B5376AA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AAB44F5-47B5-98C9-4BAB-AF52855CE86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55BB903-E479-ABFE-E3C1-7B131DA14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8C0C3A2-0134-A552-6F44-7FEF4145E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6581904-D607-A16D-7A46-1E07CDEFAEE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BAF205D-A35D-7CF0-BE9D-5318C81DB44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11D42F5-0894-E753-6AE9-79933BFAF34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94D6E92-F0C8-2A9D-9703-4495AB0362C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54F1041-4768-5D9A-D07C-9ABE5C70E03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C0B34FB-C74A-6DA5-F13C-F3CD6A77695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5F89B35-313A-E6D2-EC3A-F29E3834BC7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636778E-889B-2CE6-93A0-4C8FC50211B4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0544DA5-033F-4BF7-C18D-C230CDA61BE8}"/>
              </a:ext>
            </a:extLst>
          </p:cNvPr>
          <p:cNvSpPr txBox="1"/>
          <p:nvPr/>
        </p:nvSpPr>
        <p:spPr>
          <a:xfrm>
            <a:off x="9104289" y="356202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الدوال المثلثية الأخرى بيانيًا.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7EC7FF3D-58A4-7EEB-F7D9-1128CB63FF2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7DBEF48-0977-E325-D34A-B731C95D479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253" y="531032"/>
            <a:ext cx="7735470" cy="574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8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BEA46-8017-6931-5F78-B20151521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61174AE-299E-D701-C619-4B09330EC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F7538E9-129F-1FE9-3971-39D9BA4580F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ABADA4E-FFAA-9BF7-9252-8A87594F48D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8E97709-1438-7E3F-D9CC-41D0B049D8D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1352ED3-73CC-9227-7A59-43859B68AA0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4CBB647-237A-56A1-42FD-8E10AD6352D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57C0DC6-E2FA-2A5D-8E91-5EDE0B3A259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EC7A9DD-EEB8-8B1D-591E-7A500728B8E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1A173C0-8F38-DF59-2594-29B6A2E9D22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91F5BFE-0090-49A9-4567-9E33352ED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8961247-EBD1-7220-2CFC-17485EE9DBC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1BC0147-329E-87BB-FB91-D79BFD6E543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C06F2AB-D28D-88E7-2663-2BFFEF4835B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E2DAC88-B07C-82E9-A54C-ECA34DD9BC1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7CD8354-393E-6B18-3C65-1EBB86AB61C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6CE1324-9FF3-CFDD-22B9-CB00DC75E0F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04F606E-C749-898E-2175-2B021C52E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D756649-7E85-85C3-D605-0FC0467CC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FBD0FD8-D94A-8C47-E65A-257F84DD19A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41B521D-FE5F-FD95-4BF1-F0BA75631A4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0DA7479-D48A-4303-DD1A-97C9CF8C4DDE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92CF65A-1FA3-C7D6-6491-6CCEAEBD63A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22E8CBB-7751-7FBA-E87A-ECAD8F910E1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B7708D0-9832-2E0F-BC6B-129C50D45C4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F199896C-6374-C8F6-8C25-5974A22D8C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E017136F-A69A-86BB-B2C8-1E8336B08B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5224483-10CF-DDC1-3446-85CEE957C78D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37E64CA7-5C43-0612-C81F-79295B295CEA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78553ED-42D8-408A-B409-18D80C128F36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8D9BB1C-62B6-1F35-E112-50A9EE2CB1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E226754A-7735-BF50-4239-1A709A13E9D3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F802C65B-D9C9-A7B5-85EE-F5CE3B052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15D46D1-ADFB-FCB4-901A-82A06E7FBA2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1F95791-2846-3C7C-0B9C-2AB009684A9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597"/>
          <a:stretch/>
        </p:blipFill>
        <p:spPr>
          <a:xfrm>
            <a:off x="2823330" y="1240237"/>
            <a:ext cx="6373340" cy="656136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0E4182C-A8DD-3676-7548-4B378C515BB3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0DAE460-CBA9-943A-12A7-8FB8FC8D9EF2}"/>
              </a:ext>
            </a:extLst>
          </p:cNvPr>
          <p:cNvSpPr txBox="1"/>
          <p:nvPr/>
        </p:nvSpPr>
        <p:spPr>
          <a:xfrm>
            <a:off x="9104289" y="356202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الدوال المثلثية الأخرى بيانيًا.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6FB84B5C-2DD9-222F-9036-BE2A10A3F3E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8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1F65B-D722-334A-59C8-3773B599A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0E05F7-B267-AEDB-6426-80D47DF55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C6852BD-4431-7AB0-7F7E-150105FCAA4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1DB703-2A23-4F0B-69ED-93BAE2F9530C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56B50B0-E5A7-0219-ECE1-D37F058A85F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078575-57D2-7086-D848-DD0234A4413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CB92DBF-F13B-BFD2-4BD1-6D053BF69E4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34B4493-CD34-E2A2-A710-1E624E59E04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04C9AF1-9A31-BCA3-0FFC-D2DFDB72A2E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CD9813B-A64A-E3BD-6473-F5289820F92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DA69597-9B35-2594-1535-BC9DB1D5222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7CE6DA5-F495-76DE-1D0A-AB3F15611B6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3937EC7-D57F-818F-51B2-D8CD1BF209C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F75536-457B-A38D-39AC-980B483511A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BAB3B85-F065-1560-E4F5-C0ABA999960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724D879-CBE5-F953-9387-5D7B4F2448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3C894FA-7C5C-DFB2-0B02-DDB7D15D1FF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CD758A3-761E-40F5-78EC-92541981A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518A8DE-1F9A-AD5C-5244-05F79F7D7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1C77988-BAD2-E961-5590-1852DDF0ADB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C5328EA-DA71-6379-EE02-C58AB350293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938B9FA-1BFD-EEA6-828A-752A257E999C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2A028C3-C047-4743-646C-740A932EDEC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53163F1-6E29-2E91-A353-4DDA8E7E95A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B090528-B145-8754-3363-21340326DF3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216E077-29E0-9DA8-855C-D134978CA324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B5CEC48B-7F59-3E47-77E1-020124677E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F96B403-E347-D7A5-7F9A-3728DBB1A678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D7D491E-2010-9F4D-012E-01E17C9C3AEF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8BFD42E6-088A-F474-7E37-4CEE33C9F5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987D80A-CA49-FA43-4009-DBED04E31B5F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F938851A-3086-7253-C03D-1DB500F6F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54FD721-07F0-B13C-19F3-49A8F0EFADE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090826A-007F-3CF6-72D5-540EE49C7D1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82" t="63625"/>
          <a:stretch/>
        </p:blipFill>
        <p:spPr>
          <a:xfrm>
            <a:off x="542355" y="1287305"/>
            <a:ext cx="8545457" cy="13441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D9B110C-E172-10B2-2091-34D286DD4CC7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617642C-CDB8-73AB-FF6F-D976E32E3C7D}"/>
              </a:ext>
            </a:extLst>
          </p:cNvPr>
          <p:cNvSpPr txBox="1"/>
          <p:nvPr/>
        </p:nvSpPr>
        <p:spPr>
          <a:xfrm>
            <a:off x="9104289" y="356202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الدوال المثلثية الأخرى بيانيًا.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DBCA57ED-4EBA-61B2-9B65-CCEFA951E8C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90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668FF-0212-0D8B-D8F0-6854D44AF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82B096D-D6A1-31FC-7547-D5817BF55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8790C16-089F-2A45-CFEE-B853EF524CE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F1F9008-2B22-6540-2BC2-84D14270E4D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A3C0DA9-E70B-9EE4-FF1D-89B2E30E63F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7B99A42-8477-D6A7-7462-A946C474714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9235774-D89F-DE59-9175-615BC5FC9BA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7B652DC-956C-CEF2-38F2-870130A1E9C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825935D-F3E0-77B3-3BE4-D111E346A2C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8E22827-6A63-4951-C05B-685BBA6F1D1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30F9C39-9AF2-2F6B-8BD1-EEBCB30D955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6EA7689-AC62-7556-C8D3-E1E5652C1BB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5D1C577-E162-D841-0C96-2BD48420ADB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F9AAD28-8E24-EE17-7AEF-7663FB6CC56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BA03DED-6748-98CE-62C8-E2448E05AD3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EDFBF1C-0296-E2FD-EE10-24EABF716A6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A2350A8-236F-3227-413A-485544FC117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3F37B7F-A720-1CE8-29A4-FEABB2BB2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2B06FFF-9848-3732-113A-3F9CCFBAE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0EA0C41-C6CD-7663-DB8F-B249E5009F7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2A960F9-75D7-AF89-065A-2FEC34AB07D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DEA46A6-F5A3-08B3-8961-EEFAAFDB119C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E6146E0-ED35-4676-463F-54AEAE42D49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5C4201D-6513-3C8B-AF7A-01670E0A77E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BB05D6B-DC30-674A-3D1D-F501D80BA5C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1D49AAA-443B-6165-0F29-C01A2BB4C518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4ABB11AB-EE4B-0154-8022-E72D7BE5FB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A43A1D75-C450-B836-8B85-A0985AC9F70E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D9C8A8AE-A591-CEA0-A96B-9EDA731802B5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77239EB-063C-4FC5-BD14-C89D0A02B1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D9DA0C5-09D3-4FE1-0907-3258647EE61C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E800E709-5B68-6D44-BF97-6D4F44CF8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AEA2CAF-14A0-3EB3-1453-169A4FC38DE8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75F39A0-6DA9-7F6D-84D7-8589192952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0788" y="1735490"/>
            <a:ext cx="4775900" cy="4220563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2E5970BB-91FF-0070-0A75-55BD1A88B29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7642" y="1125103"/>
            <a:ext cx="7486432" cy="862957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5A6F649-B76F-9F8D-5C26-F1F000A3CC12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32457AA-62DE-6AB8-1423-84ADC4CE7939}"/>
              </a:ext>
            </a:extLst>
          </p:cNvPr>
          <p:cNvSpPr txBox="1"/>
          <p:nvPr/>
        </p:nvSpPr>
        <p:spPr>
          <a:xfrm>
            <a:off x="9104289" y="356202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الدوال المثلثية الأخرى بيانيًا.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A368F8CD-914B-306A-C9FE-264A303B1A6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77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EAF59EC-AA7E-E2E8-4890-8FF756D61AFD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0FD24E76-9A7D-B639-F831-77C8A09F1E63}"/>
              </a:ext>
            </a:extLst>
          </p:cNvPr>
          <p:cNvSpPr txBox="1"/>
          <p:nvPr/>
        </p:nvSpPr>
        <p:spPr>
          <a:xfrm>
            <a:off x="9104289" y="3562024"/>
            <a:ext cx="228004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السعة وطول الدورة.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دالتين الجيب وجيب التمام.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موقف بدالة دورية.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دوال الظل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الدوال المثلثية الأخرى بيانيًا.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18B36F58-40A5-21F2-C50D-21A6639F060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E0B4D61-C4F6-4E45-1CC8-CEDEB7708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593" y="1218636"/>
            <a:ext cx="8374056" cy="16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95854CBF-02D6-E7E3-5E6C-2C6A77909A53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8705232-739A-E180-B595-04E0E54B560F}"/>
              </a:ext>
            </a:extLst>
          </p:cNvPr>
          <p:cNvSpPr txBox="1"/>
          <p:nvPr/>
        </p:nvSpPr>
        <p:spPr>
          <a:xfrm>
            <a:off x="9104289" y="3562024"/>
            <a:ext cx="228004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السعة وطول الدورة.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دالتين الجيب وجيب التمام.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موقف بدالة دورية.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دوال الظل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الدوال المثلثية الأخرى بيانيًا.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52C26F43-8341-37B6-9FA5-755CFDCC2F1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D271B877-9445-04D3-1F73-502DC2584EA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137" y="1227509"/>
            <a:ext cx="8749154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C6D3A63-6A64-2E90-B4DB-FAB947A73FAD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424AA67-F006-4482-24E4-BB89A2577FCB}"/>
              </a:ext>
            </a:extLst>
          </p:cNvPr>
          <p:cNvSpPr txBox="1"/>
          <p:nvPr/>
        </p:nvSpPr>
        <p:spPr>
          <a:xfrm>
            <a:off x="9104289" y="3562024"/>
            <a:ext cx="228004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السعة وطول الدورة.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دالتين الجيب وجيب التمام.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موقف بدالة دورية.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دوال الظل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الدوال المثلثية الأخرى بيانيًا.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C4B887EA-7186-A93E-AF77-3993EF94CED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1143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926BF23-738D-62A6-3D07-0D8652131989}"/>
              </a:ext>
            </a:extLst>
          </p:cNvPr>
          <p:cNvSpPr txBox="1"/>
          <p:nvPr/>
        </p:nvSpPr>
        <p:spPr>
          <a:xfrm>
            <a:off x="2531876" y="1593379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11 – 21</a:t>
            </a:r>
          </a:p>
          <a:p>
            <a:pPr algn="ctr"/>
            <a:r>
              <a:rPr lang="ar-SA" sz="4800" dirty="0">
                <a:solidFill>
                  <a:srgbClr val="C00000"/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104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233D35D-61CE-2944-0F88-8E0A5E82A87E}"/>
              </a:ext>
            </a:extLst>
          </p:cNvPr>
          <p:cNvSpPr txBox="1"/>
          <p:nvPr/>
        </p:nvSpPr>
        <p:spPr>
          <a:xfrm>
            <a:off x="516290" y="2995789"/>
            <a:ext cx="8425808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80C687"/>
                </a:solidFill>
                <a:cs typeface="Akhbar MT" pitchFamily="2" charset="-78"/>
              </a:rPr>
              <a:t>وتذكري يا جميلتي:</a:t>
            </a:r>
          </a:p>
          <a:p>
            <a:pPr algn="ctr"/>
            <a:r>
              <a:rPr lang="ar-SA" sz="3600" dirty="0">
                <a:solidFill>
                  <a:srgbClr val="A95EA1"/>
                </a:solidFill>
                <a:cs typeface="AdvertisingMedium" pitchFamily="2" charset="-78"/>
              </a:rPr>
              <a:t>يستهوي النجاح كل البشر، لكنه لا يكون إلا من نصيب من يسعى إليه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58FD7D9-72A3-7921-F15C-D073337F8A17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103FD19-14BA-FFC7-21C9-F1E0BEC91462}"/>
              </a:ext>
            </a:extLst>
          </p:cNvPr>
          <p:cNvSpPr txBox="1"/>
          <p:nvPr/>
        </p:nvSpPr>
        <p:spPr>
          <a:xfrm>
            <a:off x="9104289" y="3562024"/>
            <a:ext cx="228004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السعة وطول الدورة.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دالتين الجيب وجيب التمام.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موقف بدالة دورية.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دوال الظل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الدوال المثلثية الأخرى بيانيًا.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2873F91F-7D38-5AA2-2AAA-9A4E59E971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945092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086108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557890">
                  <a:extLst>
                    <a:ext uri="{9D8B030D-6E8A-4147-A177-3AD203B41FA5}">
                      <a16:colId xmlns:a16="http://schemas.microsoft.com/office/drawing/2014/main" val="4133365943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1446/11/01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الثانية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GA Aladdin Regular" pitchFamily="2" charset="-78"/>
                        </a:rPr>
                        <a:t>تمثيل الدوال المثلثية بيانيًا</a:t>
                      </a:r>
                      <a:endParaRPr lang="ar-SA" sz="4000" dirty="0">
                        <a:solidFill>
                          <a:schemeClr val="accent4">
                            <a:lumMod val="7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889F06C-09C0-ECC1-46AF-5A4E4BBA86FA}"/>
              </a:ext>
            </a:extLst>
          </p:cNvPr>
          <p:cNvSpPr txBox="1"/>
          <p:nvPr/>
        </p:nvSpPr>
        <p:spPr>
          <a:xfrm>
            <a:off x="390652" y="1686040"/>
            <a:ext cx="647587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السعة وطول الدورة.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تمثيل دالتين الجيب وجيب التمام.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تمثيل موقف بدالة دورية.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تمثيل دوال الظل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تمثيل الدوال المثلثية الأخرى بيانيًا.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C00E040D-B4B0-DCE2-C9B2-7C10C88FD78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9327" y="1633041"/>
            <a:ext cx="2095737" cy="364807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9570FBB-6826-61A7-8F1E-4C42D18AF14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1132" y="1709863"/>
            <a:ext cx="1610419" cy="231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04FDAB9-64E9-8318-62B1-ACE119251636}"/>
              </a:ext>
            </a:extLst>
          </p:cNvPr>
          <p:cNvSpPr txBox="1"/>
          <p:nvPr/>
        </p:nvSpPr>
        <p:spPr>
          <a:xfrm>
            <a:off x="9104289" y="3562024"/>
            <a:ext cx="228004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السعة وطول الدورة.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دالتين الجيب وجيب التمام.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موقف بدالة دورية.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دوال الظل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الدوال المثلثية الأخرى بيانيًا.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EDC2BF2-A36D-EE82-2F53-9E5504E6982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94814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A76D8A3-F074-D924-D471-EDBD30A83B38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1F5C8A6-71B0-08B8-D10E-93E084BA715D}"/>
              </a:ext>
            </a:extLst>
          </p:cNvPr>
          <p:cNvSpPr txBox="1"/>
          <p:nvPr/>
        </p:nvSpPr>
        <p:spPr>
          <a:xfrm>
            <a:off x="9019167" y="2958692"/>
            <a:ext cx="228004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السعة وطول الدورة.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دالتين الجيب وجيب التمام.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موقف بدالة دورية.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دوال الظل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الدوال المثلثية الأخرى بيانيًا.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0AB1B2DA-0A52-2071-37AD-673C9A55321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5515" t="1145" r="-5515" b="60786"/>
          <a:stretch/>
        </p:blipFill>
        <p:spPr>
          <a:xfrm>
            <a:off x="9312206" y="1620185"/>
            <a:ext cx="1797659" cy="1191265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1994431A-064D-FB8F-EB96-C26BD40DF03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139" y="1237241"/>
            <a:ext cx="8601798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DCCCE-94E6-EBA7-185B-0A206E213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D49773-A13A-58DD-04A6-A8F489109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CA00529-DB2B-1933-7227-D5253E29C7E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581D2C5-A49D-8755-406E-4B6EFA10D7C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485BCD5-4335-2053-BB54-10028676284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21EA980-C65E-4ADD-0ED3-390968A021F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01C42DA-38ED-0645-2759-82CE7D718C6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BC61937-ACDC-8322-BDC4-851DDA3CC45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84165F8-A3D3-C394-9AA7-6BDCA2FD942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2DC7DAB-607F-73B3-C7FC-EB75DB20F23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977FBC5-7736-671C-24A1-D8B35A58CC2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C5C07D5-407D-DA03-CFE3-287DFED51DB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BD796CC-3F3D-56A0-2103-C58A423AC55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640ACA7-53F0-0D38-06D3-E5D97B3E5E9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FA429FE-7983-3576-1801-692C44D2E06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236124B-9E00-F600-2CF4-C01B97D66C0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2BF8770-3B6B-8B35-2655-5B366189B38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4486BB-E767-BD42-AFA7-44FBCC687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09EB503-9310-ED07-4431-C33E8ACA2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1E915A1-EE74-9A1D-1D24-302B67A0747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F4FF425-F4F9-B99A-3A9E-76A76440CD3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E128B62-BB8D-0AED-1808-D5CB382853F8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655EE6A-A6F6-4B85-C024-12C43E59A73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F148D79-7DE8-AD9D-E6C1-51B273A1CC9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38523D8-1439-03B3-2317-58CDF7F4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4631B3D-2FBE-8722-FAA9-156F1DB477B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BDF120B-E071-ED5F-5449-07215CE08335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6BA8B3F-284E-A1A1-A2FB-9745837AA7FB}"/>
              </a:ext>
            </a:extLst>
          </p:cNvPr>
          <p:cNvSpPr txBox="1"/>
          <p:nvPr/>
        </p:nvSpPr>
        <p:spPr>
          <a:xfrm>
            <a:off x="9104289" y="3562024"/>
            <a:ext cx="228004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السعة وطول الدورة.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دالتين الجيب وجيب التمام.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موقف بدالة دورية.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دوال الظل بيانيًا.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تمثيل الدوال المثلثية الأخرى بيانيًا.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3E9807CC-9567-55C3-6A5D-CBF1C9F233A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1ADD6020-6649-0329-D671-2E7FF3CD614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523"/>
          <a:stretch/>
        </p:blipFill>
        <p:spPr>
          <a:xfrm>
            <a:off x="1750453" y="782593"/>
            <a:ext cx="6201601" cy="2857899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FFA9DE3-73C7-DE13-358C-21E5DB95F0E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592" r="55440"/>
          <a:stretch/>
        </p:blipFill>
        <p:spPr>
          <a:xfrm>
            <a:off x="2314879" y="3924765"/>
            <a:ext cx="5072750" cy="249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1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8C884-FF81-DFAD-FDCF-B1651C355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23DC2C1-4DAA-E1AB-51B3-FF970CE0E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790ED01-FE9F-C198-3C7D-352E691FFFC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98A8625-F97D-FC60-99A7-CD9E345B943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294A2CC-498B-D413-F41A-A879C1A9C6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5E5F396-4330-8A6A-43D8-CAB0CEE7F39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E55CFDB-D147-91BC-9158-25798376146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6D3A3E8-1425-5D80-F2FD-8FDB1042644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6C6D525-B2B7-926D-EDA8-BF7D0821D2D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67F3EAD-5918-713D-4A8D-D1F7C3CDDFC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7E4540C-E88A-B8C4-9B5C-1B43891A50F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BFCBCF8-3103-5A0B-A70E-76EA86414AF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9251C86-5811-98A0-9DFF-039ABF9D406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317A20F-D09D-C91F-B24D-63DE604081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9F8559B-857E-148B-50D2-D2CD862858B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8913567-50B1-181F-50A9-C5D85147BBE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B349343-06A5-D54C-7BE1-AB5DCE72C2E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BA771F9-70A5-ECAA-768F-4000E395B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9B839E0-D7C9-71EB-8B34-600CBAE9F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A674871-98E3-52A9-11D7-6350CFC0C27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52B4085-5162-3387-D08F-7120D18C2806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72B22EB-328D-DD69-303F-002B415B8E74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D1D3599-1A56-DB58-A0A1-C44D4EA085B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488BCC10-7F81-1C11-8D7B-3BE4A86923D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8013FA8-1C29-595F-6DC2-AFF6A36716D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71A5ADF-D8D1-0D53-6801-260F7597A45B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7101224-2B3D-6750-B4FF-2F284AADD56D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69A71D2-3F0A-5F2C-0A66-3A87F9039B5F}"/>
              </a:ext>
            </a:extLst>
          </p:cNvPr>
          <p:cNvSpPr txBox="1"/>
          <p:nvPr/>
        </p:nvSpPr>
        <p:spPr>
          <a:xfrm>
            <a:off x="9104289" y="356202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السعة وطول الدورة.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C85483FC-AA84-0018-B522-4837CB620F6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250CD85-0042-997B-5069-FEDE7A19283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442" y="1052910"/>
            <a:ext cx="8389270" cy="50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7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09423-26C8-4FCF-66E9-93EB44F9C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24A3A66-C648-CA1C-2E72-412F39410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12CBE8-95F1-4BC4-2903-08FD84F4454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BCA0100-AA0A-56BE-108F-7A627FAA334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FC6B360-B555-CFB3-CE38-7D2C86DC405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799760B-EC49-CCE0-E91A-4F47C52DECF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B2449A0-13CD-99AA-E9F5-1FB041CFAA8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85B9ABE-20A1-92F9-49EC-FD127E717BF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8FE6B53-9E6B-2EEC-4B1E-A2187BBAB0D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433FEC6-028A-85E7-3748-96B08C1EB1A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80D8D3A-D4B7-F4B8-3D7C-AD4FD6BE469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48DA5CC-37C6-31BD-F452-88AB9BE9335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BA65A1D-814D-1284-C758-B5EC4BCD5D7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F0388AC-010A-0404-0458-58DDECEBF57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E6E3951-E7DA-7E63-D777-B4D832B1FE1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D3EB812-2226-EB3A-B415-DF603278672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9DA8D58-DEA9-6F5B-77A7-151A810146B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BD3561A-A035-5D5A-F7C5-6A2A3BD66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E530E8A-9240-40B3-DA7C-DBD6D94CA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39B745E-6820-EF4A-C1D6-9F08B771055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4B5F86B-252B-EC3B-A275-6E4F35FC90D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692F1F4-7EE5-8CFA-4071-3DA89E01C793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CDF4ECD-605C-7B10-754D-50AABEF22A8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647AED3-7C68-AEB0-8BE7-108886A7D41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D1A7E7B-1201-5418-AB9E-D33214DD20B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CB1066E-7863-F58D-7487-3A0C950FCE8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F985171-8724-1187-2E19-83E6F0F2E0AA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0D4879A9-C06F-56F8-E66E-B29D8F3B83BD}"/>
              </a:ext>
            </a:extLst>
          </p:cNvPr>
          <p:cNvSpPr txBox="1"/>
          <p:nvPr/>
        </p:nvSpPr>
        <p:spPr>
          <a:xfrm>
            <a:off x="9104289" y="356202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السعة وطول الدورة.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27A73E3A-CBCB-C799-4848-C39021CF34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FD6FB316-A364-EE5D-19E6-8296469ACD8D}"/>
              </a:ext>
            </a:extLst>
          </p:cNvPr>
          <p:cNvGrpSpPr/>
          <p:nvPr/>
        </p:nvGrpSpPr>
        <p:grpSpPr>
          <a:xfrm>
            <a:off x="1891938" y="1209885"/>
            <a:ext cx="6042837" cy="4260754"/>
            <a:chOff x="2434856" y="1318439"/>
            <a:chExt cx="6042837" cy="42607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مربع نص 24">
                  <a:extLst>
                    <a:ext uri="{FF2B5EF4-FFF2-40B4-BE49-F238E27FC236}">
                      <a16:creationId xmlns:a16="http://schemas.microsoft.com/office/drawing/2014/main" id="{3E903D95-1C7C-D82A-E3C0-42FE562F8805}"/>
                    </a:ext>
                  </a:extLst>
                </p:cNvPr>
                <p:cNvSpPr txBox="1"/>
                <p:nvPr/>
              </p:nvSpPr>
              <p:spPr>
                <a:xfrm>
                  <a:off x="2434856" y="1318439"/>
                  <a:ext cx="5401339" cy="110799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6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US" sz="66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66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66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66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ar-SA" sz="66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25" name="مربع نص 24">
                  <a:extLst>
                    <a:ext uri="{FF2B5EF4-FFF2-40B4-BE49-F238E27FC236}">
                      <a16:creationId xmlns:a16="http://schemas.microsoft.com/office/drawing/2014/main" id="{3E903D95-1C7C-D82A-E3C0-42FE562F88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856" y="1318439"/>
                  <a:ext cx="5401339" cy="11079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مربع نص 25">
                  <a:extLst>
                    <a:ext uri="{FF2B5EF4-FFF2-40B4-BE49-F238E27FC236}">
                      <a16:creationId xmlns:a16="http://schemas.microsoft.com/office/drawing/2014/main" id="{023CE2F9-01D9-99C0-81E0-A0BA2A7AFAC1}"/>
                    </a:ext>
                  </a:extLst>
                </p:cNvPr>
                <p:cNvSpPr txBox="1"/>
                <p:nvPr/>
              </p:nvSpPr>
              <p:spPr>
                <a:xfrm>
                  <a:off x="2587256" y="3937590"/>
                  <a:ext cx="5401339" cy="164160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4000" b="0" dirty="0">
                      <a:solidFill>
                        <a:schemeClr val="tx1"/>
                      </a:solidFill>
                      <a:cs typeface="AGA Aladdin Regular" pitchFamily="2" charset="-78"/>
                    </a:rPr>
                    <a:t> السعة               </a:t>
                  </a:r>
                  <a14:m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ar-SA" sz="4000" b="0" dirty="0">
                    <a:solidFill>
                      <a:schemeClr val="tx1"/>
                    </a:solidFill>
                    <a:cs typeface="AGA Aladdin Regular" pitchFamily="2" charset="-78"/>
                  </a:endParaRPr>
                </a:p>
                <a:p>
                  <a:pPr algn="ctr"/>
                  <a:r>
                    <a:rPr lang="ar-SA" sz="4000" dirty="0">
                      <a:solidFill>
                        <a:schemeClr val="tx1"/>
                      </a:solidFill>
                      <a:cs typeface="AGA Aladdin Regular" pitchFamily="2" charset="-78"/>
                    </a:rPr>
                    <a:t>طول الدورة       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ar-SA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ar-SA" sz="4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</m:oMath>
                  </a14:m>
                  <a:endParaRPr lang="ar-SA" sz="4000" dirty="0">
                    <a:solidFill>
                      <a:schemeClr val="tx1"/>
                    </a:solidFill>
                    <a:cs typeface="AGA Aladdin Regular" pitchFamily="2" charset="-78"/>
                  </a:endParaRPr>
                </a:p>
              </p:txBody>
            </p:sp>
          </mc:Choice>
          <mc:Fallback>
            <p:sp>
              <p:nvSpPr>
                <p:cNvPr id="26" name="مربع نص 25">
                  <a:extLst>
                    <a:ext uri="{FF2B5EF4-FFF2-40B4-BE49-F238E27FC236}">
                      <a16:creationId xmlns:a16="http://schemas.microsoft.com/office/drawing/2014/main" id="{023CE2F9-01D9-99C0-81E0-A0BA2A7AFA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7256" y="3937590"/>
                  <a:ext cx="5401339" cy="1641603"/>
                </a:xfrm>
                <a:prstGeom prst="rect">
                  <a:avLst/>
                </a:prstGeom>
                <a:blipFill>
                  <a:blip r:embed="rId8"/>
                  <a:stretch>
                    <a:fillRect t="-5204" b="-8550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047B6301-9C6B-6842-80E3-4CBD690932B5}"/>
                </a:ext>
              </a:extLst>
            </p:cNvPr>
            <p:cNvSpPr/>
            <p:nvPr/>
          </p:nvSpPr>
          <p:spPr>
            <a:xfrm>
              <a:off x="4444409" y="1637413"/>
              <a:ext cx="686884" cy="686884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04736C26-BDE0-A0E1-6ADB-F59E6E263240}"/>
                </a:ext>
              </a:extLst>
            </p:cNvPr>
            <p:cNvSpPr/>
            <p:nvPr/>
          </p:nvSpPr>
          <p:spPr>
            <a:xfrm>
              <a:off x="6181060" y="1513364"/>
              <a:ext cx="686884" cy="80453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33" name="رابط كسهم مستقيم 32">
              <a:extLst>
                <a:ext uri="{FF2B5EF4-FFF2-40B4-BE49-F238E27FC236}">
                  <a16:creationId xmlns:a16="http://schemas.microsoft.com/office/drawing/2014/main" id="{30EBF52D-FA4F-5369-E949-0DB6A5B4ADB2}"/>
                </a:ext>
              </a:extLst>
            </p:cNvPr>
            <p:cNvCxnSpPr/>
            <p:nvPr/>
          </p:nvCxnSpPr>
          <p:spPr>
            <a:xfrm>
              <a:off x="6687879" y="2254103"/>
              <a:ext cx="797442" cy="360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كسهم مستقيم 33">
              <a:extLst>
                <a:ext uri="{FF2B5EF4-FFF2-40B4-BE49-F238E27FC236}">
                  <a16:creationId xmlns:a16="http://schemas.microsoft.com/office/drawing/2014/main" id="{757F2AC7-D629-4488-C9AA-94AC60F58D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1266" y="2289546"/>
              <a:ext cx="797442" cy="360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5015B14C-BA8F-CBE4-78B4-BEAA587C8C50}"/>
                </a:ext>
              </a:extLst>
            </p:cNvPr>
            <p:cNvSpPr txBox="1"/>
            <p:nvPr/>
          </p:nvSpPr>
          <p:spPr>
            <a:xfrm>
              <a:off x="2711302" y="2596119"/>
              <a:ext cx="160551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>
                  <a:solidFill>
                    <a:srgbClr val="00B050"/>
                  </a:solidFill>
                  <a:cs typeface="AGA Aladdin Regular" pitchFamily="2" charset="-78"/>
                </a:rPr>
                <a:t>السعة</a:t>
              </a:r>
              <a:endParaRPr lang="ar-SA" sz="3600" dirty="0">
                <a:solidFill>
                  <a:srgbClr val="00B050"/>
                </a:solidFill>
                <a:cs typeface="AGA Aladdin Regular" pitchFamily="2" charset="-78"/>
              </a:endParaRP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01FC598F-F540-F5CF-25D3-BD29E2376124}"/>
                </a:ext>
              </a:extLst>
            </p:cNvPr>
            <p:cNvSpPr txBox="1"/>
            <p:nvPr/>
          </p:nvSpPr>
          <p:spPr>
            <a:xfrm>
              <a:off x="6028660" y="2596119"/>
              <a:ext cx="244903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rgbClr val="00B050"/>
                  </a:solidFill>
                  <a:cs typeface="AGA Aladdin Regular" pitchFamily="2" charset="-78"/>
                </a:rPr>
                <a:t>طول الدورة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96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D8E69-707C-4C1F-0100-58CFA8400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0E49B2D-43FB-71E8-5C97-E012C9140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4F172C0-17F4-43FD-6DF7-8A1A0E2EBEA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C84A918-58DB-8692-1E64-52CD0096D79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88B506A-C653-040C-D715-DD353E29FF7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B5D3977-D1D1-EA1F-29BD-1528C9D8D05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29E1B3A-1890-2AF8-9F9A-6CC4C52861D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1E6A3DF-5377-AB5A-A9CD-84E9A3A2F44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E49229A-F24B-D703-4ACE-3410F2397F7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02CEE52-6830-90B0-D83B-052DE7DE617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67C38EB-9588-56CE-7E51-2C773D9A010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C3F516E-5A33-7CA2-1FE2-38D23C61279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967BAE8-B466-799C-8F47-121D33C7098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CBCF5F9-F513-F617-35DC-65B4F84A35E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405CCB1-D4AB-C9A6-0F20-74582A69B05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DD9FCDE-57E2-208B-97AE-07886800D53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1D904AF-A39F-A9AD-B329-9962970E490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108C444-7E98-D855-F88F-2F0591B77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9C86C6D-D3AA-919F-B9E6-EC64AF893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1650951-F06A-1696-F0F9-53E5856C8AC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94E87E2-CD84-32D6-1468-8A39B1AF88C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C31B830-A313-A344-ADE5-E6A893F0DB8A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CA2BA00-0984-19E8-B099-532155A77A4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E636C22-DB8D-89DD-233A-D7C8071D68A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FD2D807-6C9D-0744-0AD7-DFF3381A91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A7080BDA-23B9-D6B8-C913-9908402E1AC3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ABF2AE3-40CB-78D0-FDD6-19375A1D6E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56686D95-9FD4-9A61-7205-64BDF74CD6B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1635F31E-1484-32B6-623B-87EFC18070CE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C5B79208-CBE2-EBFD-30AB-97CA47FEF2B5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4B1D5BB5-2255-8B6C-9083-F85B7A0B0B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8326BF5C-3FF9-98A0-0925-9E3BE55A15D1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80DEA5D8-D8AF-56CA-F2BE-9E343C925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D6802F5-BAE7-F1F1-7CD0-EB1452DF0AE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D47127A-7FAF-D3B5-AB0A-7D5C9399C93C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تمثيل الدوال المثلثية بيانيًا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1446/11/01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169400B-94D2-F937-6E4A-D7A659FE1B6D}"/>
              </a:ext>
            </a:extLst>
          </p:cNvPr>
          <p:cNvSpPr txBox="1"/>
          <p:nvPr/>
        </p:nvSpPr>
        <p:spPr>
          <a:xfrm>
            <a:off x="9104289" y="356202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السعة وطول الدورة.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EAF59280-6721-B4AC-635C-5378642CD0C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49"/>
          <a:stretch/>
        </p:blipFill>
        <p:spPr>
          <a:xfrm>
            <a:off x="9354736" y="1622659"/>
            <a:ext cx="1797659" cy="1869755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2A7BC3E-AF78-BEF3-B5EB-2CDC8C82FA1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262"/>
          <a:stretch/>
        </p:blipFill>
        <p:spPr>
          <a:xfrm>
            <a:off x="369333" y="1201891"/>
            <a:ext cx="8591914" cy="135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0627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6824</TotalTime>
  <Words>1210</Words>
  <Application>Microsoft Office PowerPoint</Application>
  <PresentationFormat>شاشة عريضة</PresentationFormat>
  <Paragraphs>512</Paragraphs>
  <Slides>27</Slides>
  <Notes>27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7" baseType="lpstr">
      <vt:lpstr>AdvertisingMedium</vt:lpstr>
      <vt:lpstr>AGA Aladdin Regular</vt:lpstr>
      <vt:lpstr>Akhbar MT</vt:lpstr>
      <vt:lpstr>Aptos</vt:lpstr>
      <vt:lpstr>Aptos Display</vt:lpstr>
      <vt:lpstr>Arial</vt:lpstr>
      <vt:lpstr>Calibri</vt:lpstr>
      <vt:lpstr>Cambria Math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جواهر عايض الحارثي</cp:lastModifiedBy>
  <cp:revision>425</cp:revision>
  <dcterms:created xsi:type="dcterms:W3CDTF">2024-08-19T04:20:33Z</dcterms:created>
  <dcterms:modified xsi:type="dcterms:W3CDTF">2025-04-28T19:30:21Z</dcterms:modified>
</cp:coreProperties>
</file>