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8" r:id="rId3"/>
    <p:sldId id="259" r:id="rId4"/>
    <p:sldId id="260" r:id="rId5"/>
    <p:sldId id="257" r:id="rId6"/>
  </p:sldIdLst>
  <p:sldSz cx="9144000" cy="6858000" type="screen4x3"/>
  <p:notesSz cx="6735763" cy="9866313"/>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380"/>
    <p:restoredTop sz="94660"/>
  </p:normalViewPr>
  <p:slideViewPr>
    <p:cSldViewPr>
      <p:cViewPr varScale="1">
        <p:scale>
          <a:sx n="66" d="100"/>
          <a:sy n="66" d="100"/>
        </p:scale>
        <p:origin x="-150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52C8B446-9FF1-4657-BD55-DB6EAAC99148}" type="datetimeFigureOut">
              <a:rPr lang="ar-SA" smtClean="0"/>
              <a:t>24/05/36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2C8B446-9FF1-4657-BD55-DB6EAAC99148}" type="datetimeFigureOut">
              <a:rPr lang="ar-SA" smtClean="0"/>
              <a:t>24/05/36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2C8B446-9FF1-4657-BD55-DB6EAAC99148}" type="datetimeFigureOut">
              <a:rPr lang="ar-SA" smtClean="0"/>
              <a:t>24/05/36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52C8B446-9FF1-4657-BD55-DB6EAAC99148}" type="datetimeFigureOut">
              <a:rPr lang="ar-SA" smtClean="0"/>
              <a:t>24/05/36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52C8B446-9FF1-4657-BD55-DB6EAAC99148}" type="datetimeFigureOut">
              <a:rPr lang="ar-SA" smtClean="0"/>
              <a:t>24/05/36</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52C8B446-9FF1-4657-BD55-DB6EAAC99148}" type="datetimeFigureOut">
              <a:rPr lang="ar-SA" smtClean="0"/>
              <a:t>24/05/36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52C8B446-9FF1-4657-BD55-DB6EAAC99148}" type="datetimeFigureOut">
              <a:rPr lang="ar-SA" smtClean="0"/>
              <a:t>24/05/36</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52C8B446-9FF1-4657-BD55-DB6EAAC99148}" type="datetimeFigureOut">
              <a:rPr lang="ar-SA" smtClean="0"/>
              <a:t>24/05/36</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52C8B446-9FF1-4657-BD55-DB6EAAC99148}" type="datetimeFigureOut">
              <a:rPr lang="ar-SA" smtClean="0"/>
              <a:t>24/05/36</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2C8B446-9FF1-4657-BD55-DB6EAAC99148}" type="datetimeFigureOut">
              <a:rPr lang="ar-SA" smtClean="0"/>
              <a:t>24/05/36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52C8B446-9FF1-4657-BD55-DB6EAAC99148}" type="datetimeFigureOut">
              <a:rPr lang="ar-SA" smtClean="0"/>
              <a:t>24/05/36</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683059D5-4B2C-46B3-942B-07073A269CFA}"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52C8B446-9FF1-4657-BD55-DB6EAAC99148}" type="datetimeFigureOut">
              <a:rPr lang="ar-SA" smtClean="0"/>
              <a:t>24/05/36</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683059D5-4B2C-46B3-942B-07073A269CFA}"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357158" y="343895"/>
            <a:ext cx="8643966" cy="584775"/>
          </a:xfrm>
          <a:prstGeom prst="rect">
            <a:avLst/>
          </a:prstGeom>
          <a:noFill/>
        </p:spPr>
        <p:txBody>
          <a:bodyPr wrap="square" rtlCol="1">
            <a:spAutoFit/>
          </a:bodyPr>
          <a:lstStyle/>
          <a:p>
            <a:pPr algn="l"/>
            <a:r>
              <a:rPr lang="en-US" sz="1600" b="1" u="sng" dirty="0" smtClean="0"/>
              <a:t>A-Write a good text in which you describe your dream house, where it is and how it can be. Which people do you love to live with you in that house?</a:t>
            </a:r>
            <a:endParaRPr lang="ar-SA" sz="1600" b="1" u="sng" dirty="0"/>
          </a:p>
        </p:txBody>
      </p:sp>
      <p:pic>
        <p:nvPicPr>
          <p:cNvPr id="8" name="Picture 7" descr="http://www.clipartsfree.net/vector/large/index_card_Vector_Clipart.png"/>
          <p:cNvPicPr>
            <a:picLocks noChangeAspect="1" noChangeArrowheads="1"/>
          </p:cNvPicPr>
          <p:nvPr/>
        </p:nvPicPr>
        <p:blipFill>
          <a:blip r:embed="rId2"/>
          <a:srcRect/>
          <a:stretch>
            <a:fillRect/>
          </a:stretch>
        </p:blipFill>
        <p:spPr bwMode="auto">
          <a:xfrm>
            <a:off x="500034" y="1071546"/>
            <a:ext cx="8429654" cy="5429288"/>
          </a:xfrm>
          <a:prstGeom prst="rect">
            <a:avLst/>
          </a:prstGeom>
          <a:noFill/>
          <a:ln w="9525">
            <a:noFill/>
            <a:miter lim="800000"/>
            <a:headEnd/>
            <a:tailEnd/>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357158" y="343895"/>
            <a:ext cx="8643966" cy="584775"/>
          </a:xfrm>
          <a:prstGeom prst="rect">
            <a:avLst/>
          </a:prstGeom>
          <a:noFill/>
        </p:spPr>
        <p:txBody>
          <a:bodyPr wrap="square" rtlCol="1">
            <a:spAutoFit/>
          </a:bodyPr>
          <a:lstStyle/>
          <a:p>
            <a:pPr algn="l"/>
            <a:r>
              <a:rPr lang="en-US" sz="1600" b="1" u="sng" dirty="0" smtClean="0"/>
              <a:t>A-Write a good text about in which you talk about the benefits of sports. Mention some kinds of sports and what </a:t>
            </a:r>
            <a:r>
              <a:rPr lang="en-US" sz="1600" b="1" u="sng" dirty="0" smtClean="0"/>
              <a:t>diseases  </a:t>
            </a:r>
            <a:r>
              <a:rPr lang="en-US" sz="1600" b="1" u="sng" dirty="0" smtClean="0"/>
              <a:t>they can  prevent</a:t>
            </a:r>
            <a:endParaRPr lang="ar-SA" sz="1600" b="1" u="sng" dirty="0"/>
          </a:p>
        </p:txBody>
      </p:sp>
      <p:pic>
        <p:nvPicPr>
          <p:cNvPr id="8" name="Picture 7" descr="http://www.clipartsfree.net/vector/large/index_card_Vector_Clipart.png"/>
          <p:cNvPicPr>
            <a:picLocks noChangeAspect="1" noChangeArrowheads="1"/>
          </p:cNvPicPr>
          <p:nvPr/>
        </p:nvPicPr>
        <p:blipFill>
          <a:blip r:embed="rId2"/>
          <a:srcRect/>
          <a:stretch>
            <a:fillRect/>
          </a:stretch>
        </p:blipFill>
        <p:spPr bwMode="auto">
          <a:xfrm>
            <a:off x="500034" y="1071546"/>
            <a:ext cx="8429654" cy="5429288"/>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357158" y="343895"/>
            <a:ext cx="8643966" cy="338554"/>
          </a:xfrm>
          <a:prstGeom prst="rect">
            <a:avLst/>
          </a:prstGeom>
          <a:noFill/>
        </p:spPr>
        <p:txBody>
          <a:bodyPr wrap="square" rtlCol="1">
            <a:spAutoFit/>
          </a:bodyPr>
          <a:lstStyle/>
          <a:p>
            <a:pPr algn="l"/>
            <a:r>
              <a:rPr lang="en-US" sz="1600" b="1" u="sng" dirty="0" smtClean="0"/>
              <a:t>A-Write a good text about one of your mistakes, how you made it and how it affected you later. </a:t>
            </a:r>
            <a:endParaRPr lang="ar-SA" sz="1600" b="1" u="sng" dirty="0"/>
          </a:p>
        </p:txBody>
      </p:sp>
      <p:pic>
        <p:nvPicPr>
          <p:cNvPr id="8" name="Picture 7" descr="http://www.clipartsfree.net/vector/large/index_card_Vector_Clipart.png"/>
          <p:cNvPicPr>
            <a:picLocks noChangeAspect="1" noChangeArrowheads="1"/>
          </p:cNvPicPr>
          <p:nvPr/>
        </p:nvPicPr>
        <p:blipFill>
          <a:blip r:embed="rId2"/>
          <a:srcRect/>
          <a:stretch>
            <a:fillRect/>
          </a:stretch>
        </p:blipFill>
        <p:spPr bwMode="auto">
          <a:xfrm>
            <a:off x="500034" y="1071546"/>
            <a:ext cx="8429654" cy="5429288"/>
          </a:xfrm>
          <a:prstGeom prst="rect">
            <a:avLst/>
          </a:prstGeom>
          <a:noFill/>
          <a:ln w="9525">
            <a:noFill/>
            <a:miter lim="800000"/>
            <a:headEnd/>
            <a:tailEnd/>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مربع نص 4"/>
          <p:cNvSpPr txBox="1"/>
          <p:nvPr/>
        </p:nvSpPr>
        <p:spPr>
          <a:xfrm>
            <a:off x="357158" y="343895"/>
            <a:ext cx="8643966" cy="338554"/>
          </a:xfrm>
          <a:prstGeom prst="rect">
            <a:avLst/>
          </a:prstGeom>
          <a:noFill/>
        </p:spPr>
        <p:txBody>
          <a:bodyPr wrap="square" rtlCol="1">
            <a:spAutoFit/>
          </a:bodyPr>
          <a:lstStyle/>
          <a:p>
            <a:pPr algn="l"/>
            <a:r>
              <a:rPr lang="en-US" sz="1600" b="1" u="sng" dirty="0" smtClean="0"/>
              <a:t>A-Write a good story which shows how some people could survive </a:t>
            </a:r>
            <a:r>
              <a:rPr lang="en-US" sz="1600" b="1" u="sng" smtClean="0"/>
              <a:t>against the odds:</a:t>
            </a:r>
            <a:endParaRPr lang="ar-SA" sz="1600" b="1" u="sng" dirty="0"/>
          </a:p>
        </p:txBody>
      </p:sp>
      <p:pic>
        <p:nvPicPr>
          <p:cNvPr id="8" name="Picture 7" descr="http://www.clipartsfree.net/vector/large/index_card_Vector_Clipart.png"/>
          <p:cNvPicPr>
            <a:picLocks noChangeAspect="1" noChangeArrowheads="1"/>
          </p:cNvPicPr>
          <p:nvPr/>
        </p:nvPicPr>
        <p:blipFill>
          <a:blip r:embed="rId2"/>
          <a:srcRect/>
          <a:stretch>
            <a:fillRect/>
          </a:stretch>
        </p:blipFill>
        <p:spPr bwMode="auto">
          <a:xfrm>
            <a:off x="500034" y="1071546"/>
            <a:ext cx="8429654" cy="5429288"/>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مربع نص 1"/>
          <p:cNvSpPr txBox="1"/>
          <p:nvPr/>
        </p:nvSpPr>
        <p:spPr>
          <a:xfrm>
            <a:off x="71406" y="1071546"/>
            <a:ext cx="5643602" cy="5093702"/>
          </a:xfrm>
          <a:prstGeom prst="rect">
            <a:avLst/>
          </a:prstGeom>
          <a:noFill/>
        </p:spPr>
        <p:txBody>
          <a:bodyPr wrap="square" rtlCol="1">
            <a:spAutoFit/>
          </a:bodyPr>
          <a:lstStyle/>
          <a:p>
            <a:pPr algn="ctr"/>
            <a:r>
              <a:rPr lang="en-US" sz="1300" b="1" dirty="0"/>
              <a:t>Health Benefits of Fasting</a:t>
            </a:r>
          </a:p>
          <a:p>
            <a:pPr algn="l"/>
            <a:r>
              <a:rPr lang="en-US" sz="1300" dirty="0" smtClean="0"/>
              <a:t>    Fasting </a:t>
            </a:r>
            <a:r>
              <a:rPr lang="en-US" sz="1300" dirty="0"/>
              <a:t>is part and parcel of the practices of many religions including, Islam, Judaism and Christianity. Today many are trying to dig up the benefits of fasting. Some people fast for spiritual reasons while </a:t>
            </a:r>
            <a:r>
              <a:rPr lang="en-US" sz="1300" b="1" u="sng" dirty="0"/>
              <a:t>others</a:t>
            </a:r>
            <a:r>
              <a:rPr lang="en-US" sz="1300" dirty="0"/>
              <a:t> fast as a way to physically discipline the body. Whatever reasons one might come up with, it has been scientifically proved that fasting has tremendous health benefits.</a:t>
            </a:r>
          </a:p>
          <a:p>
            <a:pPr algn="l"/>
            <a:r>
              <a:rPr lang="en-US" sz="1300" dirty="0" smtClean="0"/>
              <a:t>    First</a:t>
            </a:r>
            <a:r>
              <a:rPr lang="en-US" sz="1300" dirty="0"/>
              <a:t>, fasting is said to play an important role in the detoxification of the body. Detoxification is a normal body process of eliminating or neutralizing toxins through </a:t>
            </a:r>
            <a:r>
              <a:rPr lang="en-US" sz="1300" dirty="0" smtClean="0"/>
              <a:t>the different organs of body like </a:t>
            </a:r>
            <a:r>
              <a:rPr lang="en-US" sz="1300" dirty="0"/>
              <a:t>colon, liver, kidneys, lungs, lymph glands, and skin. This process starts when fasting. Food no longer enters the body and the latter turns to fat reserves for energy. These fat reserves were created when excess glucose and carbohydrates were not used for energy or growth, not excreted, and therefore converted into fat. When the fat </a:t>
            </a:r>
            <a:r>
              <a:rPr lang="en-US" sz="1300" dirty="0" smtClean="0"/>
              <a:t>reserve is </a:t>
            </a:r>
            <a:r>
              <a:rPr lang="en-US" sz="1300" dirty="0"/>
              <a:t>used for energy during a fast, </a:t>
            </a:r>
            <a:r>
              <a:rPr lang="en-US" sz="1300" b="1" u="sng" dirty="0"/>
              <a:t>it</a:t>
            </a:r>
            <a:r>
              <a:rPr lang="en-US" sz="1300" dirty="0"/>
              <a:t> releases the </a:t>
            </a:r>
            <a:r>
              <a:rPr lang="en-US" sz="1300" dirty="0">
                <a:cs typeface="+mj-cs"/>
              </a:rPr>
              <a:t>chemicals</a:t>
            </a:r>
            <a:r>
              <a:rPr lang="en-US" sz="1300" dirty="0"/>
              <a:t> from the fatty acids into the system which are then eliminated through the body organs, leading to the cleansing of the whole body.</a:t>
            </a:r>
          </a:p>
          <a:p>
            <a:pPr algn="l"/>
            <a:r>
              <a:rPr lang="en-US" sz="1300" dirty="0"/>
              <a:t>An other known benefit of fasting is the healing process that is obvious in the body during a fast. When fasting energy is diverted away from the digestive system due to its lack of use and towards the metabolism and immune system. The healing process during a fast is made easy by the body's search for energy sources. Abnormal growths within the body, tumors and the like, do not have the full support of the body's supplies and therefore are more susceptible to disappear.</a:t>
            </a:r>
          </a:p>
          <a:p>
            <a:pPr algn="l"/>
            <a:r>
              <a:rPr lang="en-US" sz="1300" dirty="0" smtClean="0"/>
              <a:t>    </a:t>
            </a:r>
            <a:endParaRPr lang="en-US" sz="1300" dirty="0"/>
          </a:p>
          <a:p>
            <a:pPr algn="l"/>
            <a:endParaRPr lang="ar-SA" sz="1300" dirty="0"/>
          </a:p>
        </p:txBody>
      </p:sp>
      <p:sp>
        <p:nvSpPr>
          <p:cNvPr id="3" name="مربع نص 2"/>
          <p:cNvSpPr txBox="1"/>
          <p:nvPr/>
        </p:nvSpPr>
        <p:spPr>
          <a:xfrm>
            <a:off x="5643570" y="214290"/>
            <a:ext cx="3357554" cy="5493812"/>
          </a:xfrm>
          <a:prstGeom prst="rect">
            <a:avLst/>
          </a:prstGeom>
          <a:noFill/>
          <a:ln>
            <a:solidFill>
              <a:schemeClr val="accent1"/>
            </a:solidFill>
          </a:ln>
        </p:spPr>
        <p:txBody>
          <a:bodyPr wrap="square" rtlCol="1">
            <a:spAutoFit/>
          </a:bodyPr>
          <a:lstStyle/>
          <a:p>
            <a:pPr algn="l"/>
            <a:r>
              <a:rPr lang="en-US" sz="1300" b="1" u="sng" dirty="0" smtClean="0"/>
              <a:t>1-Mark (T) OR (F):</a:t>
            </a:r>
          </a:p>
          <a:p>
            <a:pPr algn="l"/>
            <a:r>
              <a:rPr lang="en-US" sz="1300" dirty="0" smtClean="0"/>
              <a:t>1-(    ) People </a:t>
            </a:r>
            <a:r>
              <a:rPr lang="en-US" sz="1300" dirty="0"/>
              <a:t>fast for only spiritual reasons</a:t>
            </a:r>
            <a:r>
              <a:rPr lang="en-US" sz="1300" dirty="0" smtClean="0"/>
              <a:t>.</a:t>
            </a:r>
            <a:r>
              <a:rPr lang="en-US" sz="1300" dirty="0"/>
              <a:t/>
            </a:r>
            <a:br>
              <a:rPr lang="en-US" sz="1300" dirty="0"/>
            </a:br>
            <a:r>
              <a:rPr lang="en-US" sz="1300" dirty="0" smtClean="0"/>
              <a:t>2-(    ) One </a:t>
            </a:r>
            <a:r>
              <a:rPr lang="en-US" sz="1300" dirty="0"/>
              <a:t>of the benefits of fasting is the </a:t>
            </a:r>
            <a:r>
              <a:rPr lang="en-US" sz="1300" dirty="0" err="1"/>
              <a:t>disintoxication</a:t>
            </a:r>
            <a:r>
              <a:rPr lang="en-US" sz="1300" dirty="0"/>
              <a:t> of the body</a:t>
            </a:r>
            <a:r>
              <a:rPr lang="en-US" sz="1300" dirty="0" smtClean="0"/>
              <a:t>.</a:t>
            </a:r>
            <a:r>
              <a:rPr lang="en-US" sz="1300" dirty="0"/>
              <a:t/>
            </a:r>
            <a:br>
              <a:rPr lang="en-US" sz="1300" dirty="0"/>
            </a:br>
            <a:endParaRPr lang="en-US" sz="1300" dirty="0" smtClean="0"/>
          </a:p>
          <a:p>
            <a:pPr algn="l"/>
            <a:r>
              <a:rPr lang="en-US" sz="1300" b="1" u="sng" dirty="0" smtClean="0"/>
              <a:t>2-Complete from the text:</a:t>
            </a:r>
          </a:p>
          <a:p>
            <a:pPr algn="l"/>
            <a:r>
              <a:rPr lang="en-US" sz="1300" dirty="0" smtClean="0"/>
              <a:t>a-Some body organs are </a:t>
            </a:r>
          </a:p>
          <a:p>
            <a:pPr algn="l"/>
            <a:r>
              <a:rPr lang="en-US" sz="1300" dirty="0" smtClean="0"/>
              <a:t>1-………………….</a:t>
            </a:r>
          </a:p>
          <a:p>
            <a:pPr algn="l"/>
            <a:r>
              <a:rPr lang="en-US" sz="1300" dirty="0" smtClean="0"/>
              <a:t>2-………………...</a:t>
            </a:r>
          </a:p>
          <a:p>
            <a:pPr algn="l"/>
            <a:r>
              <a:rPr lang="en-US" sz="1300" dirty="0" smtClean="0"/>
              <a:t>3-………………...</a:t>
            </a:r>
            <a:endParaRPr lang="en-US" sz="1300" dirty="0"/>
          </a:p>
          <a:p>
            <a:pPr algn="l"/>
            <a:r>
              <a:rPr lang="en-US" sz="1300" dirty="0" smtClean="0"/>
              <a:t>b- Religions in the text are: </a:t>
            </a:r>
          </a:p>
          <a:p>
            <a:pPr algn="l"/>
            <a:r>
              <a:rPr lang="en-US" sz="1300" dirty="0" smtClean="0"/>
              <a:t>1-……………….</a:t>
            </a:r>
          </a:p>
          <a:p>
            <a:pPr algn="l"/>
            <a:r>
              <a:rPr lang="en-US" sz="1300" dirty="0" smtClean="0"/>
              <a:t>2-……………...</a:t>
            </a:r>
          </a:p>
          <a:p>
            <a:pPr algn="l"/>
            <a:r>
              <a:rPr lang="en-US" sz="1300" dirty="0" smtClean="0"/>
              <a:t>3-……………...</a:t>
            </a:r>
          </a:p>
          <a:p>
            <a:pPr algn="l"/>
            <a:endParaRPr lang="en-US" sz="1300" dirty="0"/>
          </a:p>
          <a:p>
            <a:pPr algn="l"/>
            <a:r>
              <a:rPr lang="en-US" sz="1300" b="1" u="sng" dirty="0" smtClean="0"/>
              <a:t>3-What do these pronouns refer to? Choose:</a:t>
            </a:r>
          </a:p>
          <a:p>
            <a:pPr algn="l"/>
            <a:r>
              <a:rPr lang="en-US" sz="1300" i="1" u="sng" dirty="0" smtClean="0"/>
              <a:t>1- (Others) in line 3 refer to </a:t>
            </a:r>
            <a:r>
              <a:rPr lang="en-US" sz="1300" dirty="0" smtClean="0"/>
              <a:t>:</a:t>
            </a:r>
          </a:p>
          <a:p>
            <a:pPr algn="l"/>
            <a:r>
              <a:rPr lang="en-US" sz="1300" dirty="0" smtClean="0"/>
              <a:t>a-religions</a:t>
            </a:r>
          </a:p>
          <a:p>
            <a:pPr algn="l"/>
            <a:r>
              <a:rPr lang="en-US" sz="1300" dirty="0" smtClean="0"/>
              <a:t>b-benefits</a:t>
            </a:r>
          </a:p>
          <a:p>
            <a:pPr algn="l"/>
            <a:r>
              <a:rPr lang="en-US" sz="1300" dirty="0" smtClean="0"/>
              <a:t>c-people</a:t>
            </a:r>
          </a:p>
          <a:p>
            <a:pPr algn="l"/>
            <a:r>
              <a:rPr lang="en-US" sz="1300" i="1" u="sng" dirty="0" smtClean="0"/>
              <a:t>2-(it) in line 13 refers to </a:t>
            </a:r>
            <a:r>
              <a:rPr lang="en-US" sz="1300" dirty="0" smtClean="0"/>
              <a:t>:</a:t>
            </a:r>
          </a:p>
          <a:p>
            <a:pPr algn="l"/>
            <a:r>
              <a:rPr lang="en-US" sz="1300" dirty="0" smtClean="0"/>
              <a:t>a-the body</a:t>
            </a:r>
          </a:p>
          <a:p>
            <a:pPr algn="l"/>
            <a:r>
              <a:rPr lang="en-US" sz="1300" dirty="0" smtClean="0"/>
              <a:t>b-fat reserve</a:t>
            </a:r>
          </a:p>
          <a:p>
            <a:pPr algn="l"/>
            <a:r>
              <a:rPr lang="en-US" sz="1300" dirty="0" smtClean="0"/>
              <a:t>c-the digestive system</a:t>
            </a:r>
            <a:r>
              <a:rPr lang="en-US" sz="1300" dirty="0"/>
              <a:t/>
            </a:r>
            <a:br>
              <a:rPr lang="en-US" sz="1300" dirty="0"/>
            </a:br>
            <a:r>
              <a:rPr lang="en-US" sz="1300" dirty="0"/>
              <a:t/>
            </a:r>
            <a:br>
              <a:rPr lang="en-US" sz="1300" dirty="0"/>
            </a:br>
            <a:endParaRPr lang="en-US" sz="1300" dirty="0"/>
          </a:p>
          <a:p>
            <a:pPr algn="l"/>
            <a:endParaRPr lang="ar-SA" sz="1300" b="1" u="sng" dirty="0"/>
          </a:p>
        </p:txBody>
      </p:sp>
      <p:sp>
        <p:nvSpPr>
          <p:cNvPr id="4" name="مربع نص 3"/>
          <p:cNvSpPr txBox="1"/>
          <p:nvPr/>
        </p:nvSpPr>
        <p:spPr>
          <a:xfrm>
            <a:off x="142844" y="263703"/>
            <a:ext cx="4714908" cy="307777"/>
          </a:xfrm>
          <a:prstGeom prst="rect">
            <a:avLst/>
          </a:prstGeom>
          <a:noFill/>
        </p:spPr>
        <p:txBody>
          <a:bodyPr wrap="square" rtlCol="1">
            <a:spAutoFit/>
          </a:bodyPr>
          <a:lstStyle/>
          <a:p>
            <a:pPr algn="l"/>
            <a:r>
              <a:rPr lang="en-US" sz="1400" b="1" u="sng" dirty="0" smtClean="0"/>
              <a:t>B-Read the following text then answer the questions below:</a:t>
            </a:r>
            <a:r>
              <a:rPr lang="en-US" sz="1400" dirty="0" smtClean="0"/>
              <a:t>  </a:t>
            </a:r>
            <a:endParaRPr lang="ar-SA" sz="1400" dirty="0"/>
          </a:p>
        </p:txBody>
      </p:sp>
      <p:pic>
        <p:nvPicPr>
          <p:cNvPr id="5" name="Picture 2" descr="Eternity Ring Divider Clipart"/>
          <p:cNvPicPr>
            <a:picLocks noChangeAspect="1" noChangeArrowheads="1"/>
          </p:cNvPicPr>
          <p:nvPr/>
        </p:nvPicPr>
        <p:blipFill>
          <a:blip r:embed="rId2"/>
          <a:srcRect/>
          <a:stretch>
            <a:fillRect/>
          </a:stretch>
        </p:blipFill>
        <p:spPr bwMode="auto">
          <a:xfrm>
            <a:off x="1571604" y="590533"/>
            <a:ext cx="2714625" cy="409575"/>
          </a:xfrm>
          <a:prstGeom prst="rect">
            <a:avLst/>
          </a:prstGeom>
          <a:noFill/>
          <a:ln w="9525">
            <a:noFill/>
            <a:miter lim="800000"/>
            <a:headEnd/>
            <a:tailEnd/>
          </a:ln>
        </p:spPr>
      </p:pic>
      <p:pic>
        <p:nvPicPr>
          <p:cNvPr id="6" name="Picture 7" descr="Forget me nots floral grapics"/>
          <p:cNvPicPr>
            <a:picLocks noChangeAspect="1" noChangeArrowheads="1"/>
          </p:cNvPicPr>
          <p:nvPr/>
        </p:nvPicPr>
        <p:blipFill>
          <a:blip r:embed="rId3"/>
          <a:srcRect/>
          <a:stretch>
            <a:fillRect/>
          </a:stretch>
        </p:blipFill>
        <p:spPr bwMode="auto">
          <a:xfrm>
            <a:off x="8072462" y="5857892"/>
            <a:ext cx="942975" cy="857250"/>
          </a:xfrm>
          <a:prstGeom prst="rect">
            <a:avLst/>
          </a:prstGeom>
          <a:noFill/>
          <a:ln w="9525">
            <a:noFill/>
            <a:miter lim="800000"/>
            <a:headEnd/>
            <a:tailEnd/>
          </a:ln>
        </p:spPr>
      </p:pic>
    </p:spTree>
  </p:cSld>
  <p:clrMapOvr>
    <a:masterClrMapping/>
  </p:clrMapOvr>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269</TotalTime>
  <Words>429</Words>
  <Application>Microsoft Office PowerPoint</Application>
  <PresentationFormat>عرض على الشاشة (3:4)‏</PresentationFormat>
  <Paragraphs>31</Paragraphs>
  <Slides>5</Slides>
  <Notes>0</Notes>
  <HiddenSlides>0</HiddenSlides>
  <MMClips>0</MMClips>
  <ScaleCrop>false</ScaleCrop>
  <HeadingPairs>
    <vt:vector size="4" baseType="variant">
      <vt:variant>
        <vt:lpstr>سمة</vt:lpstr>
      </vt:variant>
      <vt:variant>
        <vt:i4>1</vt:i4>
      </vt:variant>
      <vt:variant>
        <vt:lpstr>عناوين الشرائح</vt:lpstr>
      </vt:variant>
      <vt:variant>
        <vt:i4>5</vt:i4>
      </vt:variant>
    </vt:vector>
  </HeadingPairs>
  <TitlesOfParts>
    <vt:vector size="6" baseType="lpstr">
      <vt:lpstr>سمة Office</vt:lpstr>
      <vt:lpstr>الشريحة 1</vt:lpstr>
      <vt:lpstr>الشريحة 2</vt:lpstr>
      <vt:lpstr>الشريحة 3</vt:lpstr>
      <vt:lpstr>الشريحة 4</vt:lpstr>
      <vt:lpstr>الشريحة 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Welcome</dc:creator>
  <cp:lastModifiedBy>Welcome</cp:lastModifiedBy>
  <cp:revision>28</cp:revision>
  <dcterms:created xsi:type="dcterms:W3CDTF">2015-03-14T16:21:07Z</dcterms:created>
  <dcterms:modified xsi:type="dcterms:W3CDTF">2015-03-14T20:50:22Z</dcterms:modified>
</cp:coreProperties>
</file>