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90" r:id="rId2"/>
    <p:sldId id="258" r:id="rId3"/>
    <p:sldId id="259" r:id="rId4"/>
    <p:sldId id="266" r:id="rId5"/>
    <p:sldId id="268" r:id="rId6"/>
    <p:sldId id="370" r:id="rId7"/>
    <p:sldId id="379" r:id="rId8"/>
    <p:sldId id="353" r:id="rId9"/>
    <p:sldId id="364" r:id="rId10"/>
    <p:sldId id="374" r:id="rId11"/>
    <p:sldId id="375" r:id="rId12"/>
    <p:sldId id="376" r:id="rId13"/>
    <p:sldId id="377" r:id="rId14"/>
    <p:sldId id="380" r:id="rId15"/>
    <p:sldId id="381" r:id="rId16"/>
    <p:sldId id="382" r:id="rId17"/>
    <p:sldId id="383" r:id="rId18"/>
    <p:sldId id="264" r:id="rId19"/>
    <p:sldId id="275" r:id="rId20"/>
    <p:sldId id="274" r:id="rId21"/>
    <p:sldId id="273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87"/>
    <a:srgbClr val="BC5CAC"/>
    <a:srgbClr val="3579BD"/>
    <a:srgbClr val="0B76A0"/>
    <a:srgbClr val="58B461"/>
    <a:srgbClr val="FFFFFF"/>
    <a:srgbClr val="FF6600"/>
    <a:srgbClr val="CE88C2"/>
    <a:srgbClr val="86917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14" autoAdjust="0"/>
    <p:restoredTop sz="93447" autoAdjust="0"/>
  </p:normalViewPr>
  <p:slideViewPr>
    <p:cSldViewPr snapToGrid="0">
      <p:cViewPr>
        <p:scale>
          <a:sx n="66" d="100"/>
          <a:sy n="66" d="100"/>
        </p:scale>
        <p:origin x="472" y="-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6044C-8C6A-E168-D2E1-DDC8782A7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45E84ED-A996-FB14-B2FA-7FB5CF603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89A75DB-7190-11E7-291F-5FB5A7189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A725275-F7EA-ED83-7A9F-F39443844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294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D70C6-9A77-57A7-A72A-A65C43EA1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F101A63-0EB6-DAFF-82BC-2ECD8C074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C1CD109-D883-D5B7-4631-22568E97D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8AB1D51-9951-EAE3-A201-055C27DD7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4604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2541E-6960-CA8B-6DD6-4B669E945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03753B0-89DC-97A6-89FB-EBC4EE28E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27E182C-7A9A-8D0E-8997-2AB1D0C3A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32E8ED-5824-B582-AACF-397C13C11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5558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30A57-C96E-0BEA-661F-A363544E8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6636E04-4524-E597-BA34-3C03EC390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F82DA8D-C6F8-5F3C-AB41-0AF08BA99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8BE43C1-A5CD-121C-260A-FB2224B9AB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9199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E2074-0504-560D-9E16-B21C0FC65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A9D28DF-2E5B-816E-80C8-298A9F7D4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0373AAA-0359-92D2-491E-628BAFB7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FBD818E-06CB-50D6-7955-85C1C5C60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5220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F3892-6935-C7E9-A868-84B8423F6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B51C7C0-430D-A0AA-7C63-25889AA92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847BD23-EB31-464C-41A3-CBE11B045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4877993-312E-96A4-3AEE-3D348D9B7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021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0F524-7D4E-F6E3-E97F-8AF6DE331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C801250-6A91-7493-A225-7CDB720F3B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871466E-8B4C-8391-3BD5-384ADC8FE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0D0B8DB-EAFC-DD56-3664-DA25FF8AC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9551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A5B16-9CA4-20E8-6991-F18629A11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9155F0F-8992-4D0E-86F9-922C7B317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AA83142-E1CE-26FE-D2C3-2C5AF636E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B7C1EB-040F-5AD8-4B48-926035282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4276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7382E-6301-8F7B-953D-1766B57BE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9413FD8-FD67-82EC-8DAB-82D229AB4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1A011DF-4F1E-50F1-E0C7-0CCD55D00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9452B63-90B7-A568-D3A3-0ED25F05D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76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AE1BF-C1C0-C781-F815-6EC2A79F3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B4F172F-3619-E63D-3072-BED49C758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FF75831-4A68-B0CA-690C-891C6FE25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A9CAC2A-9641-ED02-D605-75ED9A602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965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7A4A1-AF2B-7C07-C288-1312E802D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1B68C28-624C-5C96-DE64-0E690C774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7A2292-06A3-F2F6-47DE-A2924B628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DBB6081-3B4B-94E1-6EA7-D09A84664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1994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ACF22-A355-5CE1-2C99-20A10B266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91CB928-AD14-0DC4-9901-FC342A535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038274F-C78B-42B0-E02D-086D5E2FA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0EFF62-6C70-B9A0-FE19-C7C7770B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88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21.png"/><Relationship Id="rId5" Type="http://schemas.openxmlformats.org/officeDocument/2006/relationships/image" Target="../media/image3.jpg"/><Relationship Id="rId10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21.png"/><Relationship Id="rId5" Type="http://schemas.openxmlformats.org/officeDocument/2006/relationships/image" Target="../media/image3.jp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924018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1446/06/23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ضرب العبارات النسبية وقسمتها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F8D8BA4E-ADE3-99E2-1D28-69FA8F820D5B}"/>
                  </a:ext>
                </a:extLst>
              </p:cNvPr>
              <p:cNvSpPr txBox="1"/>
              <p:nvPr/>
            </p:nvSpPr>
            <p:spPr>
              <a:xfrm>
                <a:off x="2478277" y="2493158"/>
                <a:ext cx="6974067" cy="17958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200" b="1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19)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≤−</m:t>
                    </m:r>
                    <m:r>
                      <a:rPr lang="en-US" sz="3200" b="1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𝟏𝟏</m:t>
                    </m:r>
                  </m:oMath>
                </a14:m>
                <a:endParaRPr lang="en-US" sz="3200" b="1" dirty="0">
                  <a:solidFill>
                    <a:srgbClr val="BC5CA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b="1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21)</a:t>
                </a:r>
                <a:r>
                  <a:rPr lang="ar-SA" sz="3200" b="1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</a:p>
              <a:p>
                <a:pPr algn="l" rtl="0"/>
                <a:r>
                  <a:rPr lang="en-US" sz="3200" b="1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25)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F8D8BA4E-ADE3-99E2-1D28-69FA8F820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277" y="2493158"/>
                <a:ext cx="6974067" cy="1795876"/>
              </a:xfrm>
              <a:prstGeom prst="rect">
                <a:avLst/>
              </a:prstGeom>
              <a:blipFill>
                <a:blip r:embed="rId9"/>
                <a:stretch>
                  <a:fillRect l="-2273" t="-4068" b="-474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95085-209D-1841-52A7-7849B70C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DA65FDC-E962-F41A-D065-D5B233677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3655A10-2C0D-EDEA-3F90-04157FC16B4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FF11CD5-36F7-662E-9853-3AF501FA72B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8F8ECFD-D4C5-A5A3-3C5C-676ECAB8A68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61B1A36-22AA-6F0C-46CA-BD026662F54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B90736F-F60F-1DF2-900F-DA252051AE4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6067315-35B7-371E-2678-876C6D7CC07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0BBB9B4-A1F0-B959-B5B6-25D98CCDA7D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4C1D026-6B50-F7A5-F3DB-7EDC6212DB4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F9DCE16-270B-38E6-3878-F6A52610F67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F11BF26-2393-606B-1E94-343F2F62419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EB72D1E-4E3C-1850-DC51-B32247268DE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61EE128-BCAF-758A-A1D6-C4AD189905D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579CAD7-03D2-5E72-D60D-8539AE15E46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13D5FF7-5DF4-FA91-F980-9DB53E63BA3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858FDF6-1B3A-F900-9712-7FE13F936AD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844322C-95F1-19FC-AE5E-48BA85FA4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ED29A47-2007-ED75-D79E-F902B7BDA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4AD474E-14A0-EFB3-A958-EE8173F8510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E7CFB7E-48F7-4BAE-BED4-CD59195AE34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903A64A-8279-29C4-CC81-5205785F47B7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CBD96A6-B308-9A19-CEEB-BF9B03E6D72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6FDD43C-53B4-3579-AA18-616967DA920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1F16D82-5D8D-79D1-B047-B0C9E8D111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07D0BF0-5B79-DDC9-ABDD-B0C11A5C9134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0D13D0A-FAF0-BF25-AB89-985E4906A3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EAF6CDBC-48F0-A140-F189-669609030741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7DB2058-ADB8-A210-E0C3-5795EE0E8748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8E95A08-5065-36EC-3204-A1DF99BE8A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4DA05E7D-3F13-D0D3-C102-BBB2021E85C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34C0E655-0A24-6107-902B-FB28F0A0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39E5818-A47E-A666-AF23-B82269122A5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C596E78-3F42-CD1A-1394-5B437C2DB563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80CB203-493A-545D-F05E-9ED0DDAC931F}"/>
              </a:ext>
            </a:extLst>
          </p:cNvPr>
          <p:cNvSpPr txBox="1"/>
          <p:nvPr/>
        </p:nvSpPr>
        <p:spPr>
          <a:xfrm>
            <a:off x="9030664" y="4015089"/>
            <a:ext cx="21993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BA413564-CE04-08DA-24DA-24F4F02785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48074B68-E1DD-97E4-89F0-285933D4F28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2912" y="1213312"/>
            <a:ext cx="34099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9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A04AE-8152-3568-D392-B9AB0AC37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198FB3C-CE5B-47F9-0A41-A9CF96546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90B2FF1-D75C-EE35-8B3A-A9E0B37131B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01B46A9-397B-2AEE-34B7-57B543AFA2D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52AE969-37DA-30CA-10D9-990B3448C87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9146207-70E0-BA1D-3684-CBC1E113874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BA5185F-99E4-8D8F-3510-9EA53C5FB62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6A04F6-60F2-01A3-FD9E-FC4F50B1E11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38A4FA4-5323-B3FC-6534-5615C3ABD29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F980D97-D67E-C1B9-3F4A-F871C917A44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DD19182-3384-2631-9B19-FB7A9D97327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84C8052-3F6F-C1D6-C371-92F30F0628A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1EC0105-78FB-9FB2-E30F-AA4FE231115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4C5F341-B8E5-DA1E-8845-8C43266FC3F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B834E80-BA21-6986-9032-E35A1013234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EE76CAE-FB7B-E01F-A67B-A99B2BEE782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B5BCA9C-06D3-5194-F5E2-03AC47A2DD6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8483E64-7B44-B9C4-7B70-D283076ED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FA318BA-E8F8-EF1E-4841-13102F697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B923292-4874-11AF-7F21-2C12E5A3516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8101CD9-C89A-68FA-E8CD-E3EC52F7E4B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336A67C-A72C-741E-A3B6-D7B791B1585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5079E4D-A83B-B815-9285-6392B4A57B0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C8B182B-1608-5C55-F608-46B0ABDFFA3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FB8C419-0841-7142-D013-FEC5C0DD0EE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47821DB-5D85-BBEF-991E-859F1FBEC86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231292FE-48C7-710A-7FDF-B7DE0D0F78D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531" y="1257503"/>
            <a:ext cx="8747873" cy="77146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A779D246-5782-2BC1-3785-2B129C77953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9975" y="2545508"/>
            <a:ext cx="2590800" cy="337185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6D5E2AD-3E55-2AB8-86DE-586FA931354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8662" y="2416920"/>
            <a:ext cx="2657475" cy="3629025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9D93FEC-264B-90EC-1A34-EDE237BF677E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C45504A-ED05-834C-E2B8-85356C604241}"/>
              </a:ext>
            </a:extLst>
          </p:cNvPr>
          <p:cNvSpPr txBox="1"/>
          <p:nvPr/>
        </p:nvSpPr>
        <p:spPr>
          <a:xfrm>
            <a:off x="9030664" y="4015089"/>
            <a:ext cx="21993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C868CF66-51BC-30DC-D8FD-40F9DDAE6F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2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58D8D-B529-5CE8-1688-302DCC125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239AF2-D6C9-1366-4DF8-F6E88307E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9EBD924-18FC-EC02-3B2B-AE64FF2A7CE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08CDEC8-B99A-3E16-B519-9282A294C0A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40CD41B-D11C-9BEB-A18C-352E919D5D6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4193C72-8B62-5A9D-F823-D996A1234C0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E84900F-005C-C065-D38F-A88BD62E690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87D17B1-5BF4-8C4B-6119-CBDC7E2EB65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640B480-83AA-7EC3-8512-5343792734E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5B4583D-30F7-A039-7FC6-1D0AE8CE994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366921B-4964-927F-CF23-A85C3D1BF85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BF674E9-817A-8670-6AC1-0A49E23071C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02B57D5-089E-BED3-9A7F-D80DCA11A98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A93D1D-1D53-D501-F65F-7A9E5EDB3B3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91BC7B9-6CA2-20B4-1AFA-6DB75699628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94F913E-11A6-8256-ECC5-4D56C53403B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C9BB76A-F0EC-FB33-3099-2212AF4C6C7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A334FE5-7F03-64CD-A405-967B7A51D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9FFAA73-32FB-5406-BC12-1D72CFE79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3118451-6829-CE7D-F5C8-131EEA5948A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625899C-B0CD-0351-296E-066EA53F1C0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54C3AE3-FCF9-FE81-CE4F-E5CC38A2715B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57AC75D-7A31-C95F-4BAD-B9ACE3589F3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7632A44-5D7D-D65A-041F-0ED715CC121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1508D11-ED1D-1D90-B2D2-61437A4751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27EC95BE-49A0-CFFB-D723-3C2F0A6CC620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DF37078A-1B04-DA30-D21E-9BBD0F574D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FD6D651-0234-FC1A-B5C2-79A1B9848A5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9B6FD09A-D7CD-E558-3AFB-7591DCFC96C7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0282DE3-D925-1C6E-2D71-8B8644D85224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992330B9-5385-1FDD-B75B-D965744911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C545820C-A22A-62A4-E7AA-4C5E7A5673BA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79F60DF4-C16B-8094-75CE-E64EFA4B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266C356-DAB5-6BD9-969E-60923B139A1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FD63A871-FB4E-F5AC-A062-3739273D74D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302"/>
          <a:stretch/>
        </p:blipFill>
        <p:spPr>
          <a:xfrm>
            <a:off x="324557" y="1213649"/>
            <a:ext cx="8610753" cy="1197075"/>
          </a:xfrm>
          <a:custGeom>
            <a:avLst/>
            <a:gdLst>
              <a:gd name="connsiteX0" fmla="*/ 0 w 8610753"/>
              <a:gd name="connsiteY0" fmla="*/ 0 h 1197075"/>
              <a:gd name="connsiteX1" fmla="*/ 6248737 w 8610753"/>
              <a:gd name="connsiteY1" fmla="*/ 0 h 1197075"/>
              <a:gd name="connsiteX2" fmla="*/ 6248737 w 8610753"/>
              <a:gd name="connsiteY2" fmla="*/ 131066 h 1197075"/>
              <a:gd name="connsiteX3" fmla="*/ 8610753 w 8610753"/>
              <a:gd name="connsiteY3" fmla="*/ 131066 h 1197075"/>
              <a:gd name="connsiteX4" fmla="*/ 8610753 w 8610753"/>
              <a:gd name="connsiteY4" fmla="*/ 1197075 h 1197075"/>
              <a:gd name="connsiteX5" fmla="*/ 0 w 8610753"/>
              <a:gd name="connsiteY5" fmla="*/ 1197075 h 11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0753" h="1197075">
                <a:moveTo>
                  <a:pt x="0" y="0"/>
                </a:moveTo>
                <a:lnTo>
                  <a:pt x="6248737" y="0"/>
                </a:lnTo>
                <a:lnTo>
                  <a:pt x="6248737" y="131066"/>
                </a:lnTo>
                <a:lnTo>
                  <a:pt x="8610753" y="131066"/>
                </a:lnTo>
                <a:lnTo>
                  <a:pt x="8610753" y="1197075"/>
                </a:lnTo>
                <a:lnTo>
                  <a:pt x="0" y="1197075"/>
                </a:lnTo>
                <a:close/>
              </a:path>
            </a:pathLst>
          </a:cu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218A8FA-40D8-8957-CA1D-D904A52106C4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ACF7E67-EFDE-D358-0C02-3B26C5213B44}"/>
              </a:ext>
            </a:extLst>
          </p:cNvPr>
          <p:cNvSpPr txBox="1"/>
          <p:nvPr/>
        </p:nvSpPr>
        <p:spPr>
          <a:xfrm>
            <a:off x="9030664" y="4015089"/>
            <a:ext cx="21993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26C27A5B-3BA3-F5A0-B858-18F54E90A72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9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E754-8078-3788-4746-6BD04881C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377A395-22BB-DE96-6667-3C3F33985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955720A-A225-286A-F01B-C7615C3C528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8F069E9-6B8C-330D-E6F8-ADB05D44CE0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5ED6E2C-F196-1D14-3978-5E75D7CD92A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AF678F-A68B-EFA1-8F6F-D7EE8D1ACC9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E43405A-32A6-17F3-C136-08104E22192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60C77D1-449B-C448-BE12-46F75B87C65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3D7DB23-E14F-87EF-C120-EA31E681EF5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AAC3DD1-1428-7758-E7D3-889B2FD454C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AB03137-7E82-6906-2C58-E7514F6903D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92D202C-714F-0A9A-A5B4-3E4981DCC33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C845E80-01FB-E8F9-BA4E-59AEB697C25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6A258FB-6C20-516D-C96B-B142D9D3C6C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1E2BE6B-0C4E-82FB-607A-3377382F3C6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7005E4E-786E-463D-8BA9-6D434C4CDF4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9550876-6750-283F-6584-4B69D1551AB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936A0A0-9A86-0368-0A0D-23681D0EB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B770337-722E-AFFE-656B-A627F220D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B9C99D1-9F17-6072-DC17-DFDD875AC33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0D33F8E-4E0A-9087-0CAE-F098ED9194C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5878F90-E796-18A5-586D-4690D796E52A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9EF98-73C9-A2F4-D8AE-0B35DE8A644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8CDD31E-CB2D-9B07-2930-6EA476B0442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C498308-2A2E-2F84-2445-829C91595C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3EB8C2C-727A-9C2E-29A5-91A59AD2540F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2B867C04-9114-73AE-170F-F3704B0FC6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FFCE29A4-9D69-7DF9-5B98-C7C9B4CC907A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AD8E1E0-25FC-1F88-9737-25123F39A3C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D409698B-C5B8-A542-16FA-03B224DAA8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D58C321-73A4-252A-12F2-4E7D268F1184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DE7EC455-15E0-5CFA-01AD-7C0E5965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0F9A714-6D2A-E614-26CC-F177EBF192BB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EAC377BF-08A0-63D9-C96A-7161E35C7E1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254" b="33609"/>
          <a:stretch/>
        </p:blipFill>
        <p:spPr>
          <a:xfrm>
            <a:off x="369333" y="1131675"/>
            <a:ext cx="8893033" cy="1414433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8B7E37B-9BD0-5894-ED2B-A6A13D92D7C4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76F8609-D7E6-931F-A49F-BD7894B646E0}"/>
              </a:ext>
            </a:extLst>
          </p:cNvPr>
          <p:cNvSpPr txBox="1"/>
          <p:nvPr/>
        </p:nvSpPr>
        <p:spPr>
          <a:xfrm>
            <a:off x="9030664" y="4015089"/>
            <a:ext cx="21993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E3226BE2-BFC0-6043-E2AC-7C31CB17599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9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4B9BB-1A5C-7855-DC42-FDB1F6A85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77242DE-741D-D7E7-6288-9419E690F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A48F2A7-8973-DE8D-9A22-2B748F954C1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15A1558-C363-49CD-D92F-241935C33C1C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86DDB8C-22E7-0805-45F4-046ABAECF65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86496E6-8BAC-ECDD-BAA7-2738364527A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26E46B7-088A-8B19-1C12-A8C19296617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A6ABF1-85A7-BBC0-C3FB-0BE88E3D8C7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24F966D-C02C-9961-13DB-EE695BEABAF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DB7C311-62E6-7891-6675-359CCFDBEF9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C9CF3D4-43D0-B6B5-D2E2-CBA21211A80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7A4FC07-0EBB-62F5-A046-5CB616E7CA1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33B882A-16CB-5E68-FF15-9C4681F96D9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F547090-D93E-9591-44F5-15CB1635840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83AD1D6-F695-F2C0-0527-9FF7F61FB4E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B680AA8-40D3-C2AB-A60F-2878751E02D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48EEF3B-13C7-A008-0911-2F391B62E8C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42E5B55-2359-1859-949F-BF9C0ABF1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F6F3410-2115-9937-28D8-8B6EAD42D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9058727-B047-17C1-7911-CFF2709E5E0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9C5C56C-A5AE-5C30-AB54-DB1527866C2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2429067-6794-7BAC-4556-EB86CA25A13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0754F2F-A868-6C2F-E1D8-1B3896943FD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FD8EEE0-81BC-7EE5-DD18-7008C5781F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9FA48B4-3A63-8157-0F50-30D30C1D59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61F3260-C57C-4279-35C1-63FAB7983DD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A1B543A-30ED-33FB-AEA6-EDDD052A2E88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9248E95-46E2-3786-2D11-C86F111CAE63}"/>
              </a:ext>
            </a:extLst>
          </p:cNvPr>
          <p:cNvSpPr txBox="1"/>
          <p:nvPr/>
        </p:nvSpPr>
        <p:spPr>
          <a:xfrm>
            <a:off x="9030664" y="4015089"/>
            <a:ext cx="219932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 بإخراج </a:t>
            </a:r>
            <a:r>
              <a:rPr lang="en-US" sz="2000" dirty="0">
                <a:solidFill>
                  <a:srgbClr val="7030A0"/>
                </a:solidFill>
                <a:cs typeface="AGA Aladdin Regular" pitchFamily="2" charset="-78"/>
              </a:rPr>
              <a:t>-1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 كعامل مشترك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8024C52-B9CE-06CF-168D-8B79F4ADA8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157A5EB1-0BC3-3B60-EA16-A68A433A768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712" y="2252319"/>
            <a:ext cx="8279440" cy="12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89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B1FCF-4D3C-0805-744D-F493F0379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DF2DC0F-3ECC-16E4-40BA-A2095A057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3D717B2-6C7A-BAA0-3A9A-B4DCB275475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12FEA9-173B-F5ED-FDB3-0549BC9DF91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2D7CF9D-1872-4DBD-539D-47EFE5B2D0F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6712916-D03A-056A-ABB6-3C135F5A912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62A5AF8-D92D-EA21-86CC-D2A2259C222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F58552E-FA55-F676-3683-DD4FC53BD63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B467398-EC8D-9B9A-23FA-C7DB065D804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A1FE1D1-95EF-BA5F-DA6F-324E3A46069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2E0524F-7621-CAF5-9302-EDF30805B84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6484500-B399-4CB8-28BA-DC157382AD3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FBCCAF4-D338-11C6-DD09-87B5700ABB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807B8C0-8728-15D2-FA45-4C4BB299C5F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5E90E53-E076-5962-7043-8CE8CBE7694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F6E8438-B0D7-A105-AF42-E9D967EDE17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44C1ED7-2307-5386-1B34-23934535640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D68D283-2C6B-DCA0-9B00-E1E4971A5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ECD334A-B5BF-4E1C-D4E8-F1574595E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0CE4CF1-2B35-6F18-98FE-52C827E417E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EA65F87-EC5B-6C2F-DE85-3179CD5B36F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6F1F026-0C45-DDC5-B092-EA31CECF6D7C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DCA0D2-1A35-AF5D-91D5-A0A9FB4507C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F15DA73-4813-CBB7-651A-041BC8434D9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0CB8E25-9C00-25F3-332D-3C2B05D9E9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3EF2333-B1F3-9BD4-4C76-4F4D64E93B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326C131-6C9A-9209-BC8B-07216AFF1B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68C4EEE-4E94-2D69-0F15-2A5D532F85CA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9E09185-8654-C5E9-B138-D009C2EBEA7B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9FC1D85-7C7E-F3FB-7AA2-81A4A308D774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0780DFAD-C0A8-2C7A-D740-6CAAF799F0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83286B16-BD63-D472-8F21-8C36BB26C379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0E91A461-7065-80FA-5474-C77322689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740B5E0-2DDB-B891-4A75-2F6FB1F02AF3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14A6069-4BE1-D8AC-6D9E-48F7814050CF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812D13E-CA7A-18B9-2CC6-D5542702F60C}"/>
              </a:ext>
            </a:extLst>
          </p:cNvPr>
          <p:cNvSpPr txBox="1"/>
          <p:nvPr/>
        </p:nvSpPr>
        <p:spPr>
          <a:xfrm>
            <a:off x="9030664" y="4015089"/>
            <a:ext cx="219932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 بإخراج </a:t>
            </a:r>
            <a:r>
              <a:rPr lang="en-US" sz="2000" dirty="0">
                <a:solidFill>
                  <a:srgbClr val="7030A0"/>
                </a:solidFill>
                <a:cs typeface="AGA Aladdin Regular" pitchFamily="2" charset="-78"/>
              </a:rPr>
              <a:t>-1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 كعامل مشترك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5EF47E53-8E45-44DA-D3A1-222BB08FF7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9199C88-5048-019E-39D8-D5E27A26C02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776"/>
          <a:stretch/>
        </p:blipFill>
        <p:spPr>
          <a:xfrm>
            <a:off x="628636" y="1855768"/>
            <a:ext cx="8239058" cy="98371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3E0E0AC-3EB1-E2A2-6A7F-30E443053E5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662" t="66391" b="18499"/>
          <a:stretch/>
        </p:blipFill>
        <p:spPr>
          <a:xfrm>
            <a:off x="6081971" y="1246217"/>
            <a:ext cx="3046633" cy="73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70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9944B-4103-47F1-0D38-2BB4CAB6A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5282555-BA79-453C-15F4-798A99C2F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98BC479-63B8-86CB-9611-A0F953E2F83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5CE0FE3-DB5E-0174-B2FE-BFBC0A94FC0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B629A60-F390-EF4E-EEC2-EBC5C09EB47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8B367A0-C08B-ECD0-198C-3AD87C7B78B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22E573B-DE54-9FE9-0EB7-8F6BBDA8BF1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F1A22D9-D6F7-5827-F628-E4D5109AE59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41BF77D-864A-812B-754B-9C0DB251232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668AF2F-9BDC-C4AB-428B-B8B0E4E47FB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0D7273A-831B-650F-4B5B-8D2871A4A1E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56525CD-02BF-957D-3755-F6273948C97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E4B2982-4313-7CD1-2A83-401DE249596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8C0DAC-F877-A995-E3E9-DFC4A729F3D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14BAA51-982F-C4CC-5175-48F2D036FE9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B70B6D4-A433-89F4-C125-7E92AE87F61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CF00CA7-5E91-ADC2-FFD1-6E83BE6E292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A9C9CA8-C439-6D90-9CF1-B7D33E9F2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0C5F31C-CE0E-5CDB-A6E0-379679137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92A8FB8-C4C3-BF2F-C62B-F4E71B39646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7D6FC09-9E3A-D6E9-4A3B-2D6758B39ED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C1C82AD-04AC-2BFC-8862-5D480949D41F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8DF28A3-C236-4E22-0FE4-DA616ED862F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0D03A6D-87CC-2197-117F-8E0C8DA3B0E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3F78686-371A-94F7-D8D7-336D558994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130E7FE9-8150-7CBA-1ABF-472FB93EA93F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C380D99A-F6F1-E29E-532A-7B2AAD02BB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8B98803-288B-960B-86A4-0C7912F5C0FC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51CC548F-4276-A4F4-50E8-44449E7F7A72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BD9EB896-D1EA-1501-8802-073FB62B86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3D0D1F01-6DAF-69BE-FFC8-723CA9869A3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B9CBABCC-3A0E-E3BC-3C22-6360BD790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CF74042-F555-A9AF-6DD7-DD74C764DBE2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5445B3D-64BD-7E5E-5404-1183B40723EF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B875B45-DD95-44C8-466B-3CB3A211EF92}"/>
              </a:ext>
            </a:extLst>
          </p:cNvPr>
          <p:cNvSpPr txBox="1"/>
          <p:nvPr/>
        </p:nvSpPr>
        <p:spPr>
          <a:xfrm>
            <a:off x="9030664" y="4015089"/>
            <a:ext cx="219932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 بإخراج </a:t>
            </a:r>
            <a:r>
              <a:rPr lang="en-US" sz="2000" dirty="0">
                <a:solidFill>
                  <a:srgbClr val="7030A0"/>
                </a:solidFill>
                <a:cs typeface="AGA Aladdin Regular" pitchFamily="2" charset="-78"/>
              </a:rPr>
              <a:t>-1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 كعامل مشترك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B57F32F1-A31D-A0F9-1E1B-0658107254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8ABC51A-8FC3-677D-3C2D-D83E411639E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391"/>
          <a:stretch/>
        </p:blipFill>
        <p:spPr>
          <a:xfrm>
            <a:off x="-334168" y="1281237"/>
            <a:ext cx="9421294" cy="162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80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C95AE-EE4E-F0C0-8B94-187FF8C92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0293BC9-BEA5-C94D-BB15-21A322829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3694718-FB6D-FBAA-308A-309A5FFB035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FABA88D-4FB0-E770-A979-B0F87DF941A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10CD397-20A1-0773-3F7A-82391CFA4E2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C9725AD-B30B-7CBD-CC25-5D65DBA60B3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715D907-9428-A9B6-E67D-23C88FC05D3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8E5F44A-70F6-3136-1455-FAB4AEB87BC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76ADE9F-7F42-365B-8881-D7BD70CC6C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9D470C8-8DDB-FBC7-890E-48AFFBDD23B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7E3D549-BAF3-3818-0A61-F628E34249E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B4123AD-0586-E0B2-8317-535D46A8B9E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BEAC478-81F1-6E8E-B376-4049C15B563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11ECB68-EF07-F531-38C3-F0B2F925855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0125B99-6A58-9D33-FC97-4C981431228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943461B-0250-66C1-4090-D2951E4BFA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135B1F0-877A-3EE8-C828-4E0EE629975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8C7C2D3-8DD4-8B96-F659-7A45DA5CE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BE4E103-92C8-E6C1-BEF1-9E4C28621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0F22EE7-5BBF-ACAC-1DB2-2567E643680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44E7368-6F1E-BA9C-4020-A108E6F38C4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73641BE-B948-569B-C290-594B5D164752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C43C329-0898-9711-D2C7-DCB8256ED63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F0DBF7B-9119-3199-154C-6E99BB7CE3F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527E690-7C03-3159-1EC4-1DC710E8CC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E977F483-B20C-87C2-F0B7-701C02583F20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13689838-83C6-0BE4-D9AC-1DC6337673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AC9A84CA-75DD-0ADA-D4E0-5D6369571FE2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65EEB46-6C4B-C2FB-47DC-F16FF8084D75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642253F-28F7-1DA5-435D-A130E50F04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1FA7BA0-D829-B367-3F76-54C69CF3AFFE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C4980ACC-CCC9-3E54-9063-2673774C2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449B108-89E3-33F7-3AB4-E92AE4B7D57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ED9F749-33A0-D8F9-8CC7-56CBAD22E86A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1505810-5D81-D973-4DA6-36401045E366}"/>
              </a:ext>
            </a:extLst>
          </p:cNvPr>
          <p:cNvSpPr txBox="1"/>
          <p:nvPr/>
        </p:nvSpPr>
        <p:spPr>
          <a:xfrm>
            <a:off x="9030664" y="4015089"/>
            <a:ext cx="219932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 بإخراج </a:t>
            </a:r>
            <a:r>
              <a:rPr lang="en-US" sz="2000" dirty="0">
                <a:solidFill>
                  <a:srgbClr val="7030A0"/>
                </a:solidFill>
                <a:cs typeface="AGA Aladdin Regular" pitchFamily="2" charset="-78"/>
              </a:rPr>
              <a:t>-1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 كعامل مشترك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264A17D2-D87A-D38C-8FE9-A5528D7B19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3FB958B-8AD1-5F7D-1C21-E1E1B6FE88C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1505" y="1277690"/>
            <a:ext cx="3295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76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D1DBFA8-BE32-BA89-F65B-33A6C66BAECB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89E09A4-7E91-2C7E-4A15-C274C3198FCA}"/>
              </a:ext>
            </a:extLst>
          </p:cNvPr>
          <p:cNvSpPr txBox="1"/>
          <p:nvPr/>
        </p:nvSpPr>
        <p:spPr>
          <a:xfrm>
            <a:off x="9030664" y="4015089"/>
            <a:ext cx="219932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 بإخراج </a:t>
            </a:r>
            <a:r>
              <a:rPr lang="en-US" sz="2000" dirty="0">
                <a:solidFill>
                  <a:srgbClr val="7030A0"/>
                </a:solidFill>
                <a:cs typeface="AGA Aladdin Regular" pitchFamily="2" charset="-78"/>
              </a:rPr>
              <a:t>-1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 كعامل مشترك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9AAB7DF5-42E6-46CB-C31F-BFECC63F5D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E84E090-836A-4A0D-91A4-B1DA30135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883" y="1366125"/>
            <a:ext cx="8041702" cy="27081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0D6AF7F-7CF8-B763-C7F7-124646C20D8C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987E746-F84E-E63B-94EB-81CAE54140EC}"/>
              </a:ext>
            </a:extLst>
          </p:cNvPr>
          <p:cNvSpPr txBox="1"/>
          <p:nvPr/>
        </p:nvSpPr>
        <p:spPr>
          <a:xfrm>
            <a:off x="9030664" y="4015089"/>
            <a:ext cx="219932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 بإخراج </a:t>
            </a:r>
            <a:r>
              <a:rPr lang="en-US" sz="2000" dirty="0">
                <a:solidFill>
                  <a:srgbClr val="7030A0"/>
                </a:solidFill>
                <a:cs typeface="AGA Aladdin Regular" pitchFamily="2" charset="-78"/>
              </a:rPr>
              <a:t>-1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 كعامل مشترك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B38E229A-95CA-5766-B82E-BDA005AA82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992E3EE6-0A97-62F8-4C70-B47C2B0DD25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237" y="1346037"/>
            <a:ext cx="8600967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16952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1446/06/23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ضرب العبارات النسبية وقسمتها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806A4D54-D51D-6E88-FF9C-851C131B64A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0974" y="2393923"/>
            <a:ext cx="5534025" cy="161925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3BB95796-3134-D0D0-FBC3-90413D11EE0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9082" y="3899310"/>
            <a:ext cx="4237808" cy="17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373C926-B17C-635E-AC3B-84B71EF5EA27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FD4C91E-E13E-CE8E-9EA4-635F00D36D52}"/>
              </a:ext>
            </a:extLst>
          </p:cNvPr>
          <p:cNvSpPr txBox="1"/>
          <p:nvPr/>
        </p:nvSpPr>
        <p:spPr>
          <a:xfrm>
            <a:off x="9030664" y="4015089"/>
            <a:ext cx="219932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 بإخراج </a:t>
            </a:r>
            <a:r>
              <a:rPr lang="en-US" sz="2000" dirty="0">
                <a:solidFill>
                  <a:srgbClr val="7030A0"/>
                </a:solidFill>
                <a:cs typeface="AGA Aladdin Regular" pitchFamily="2" charset="-78"/>
              </a:rPr>
              <a:t>-1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 كعامل مشترك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24512478-28DB-B558-6701-BE1C85A8C1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288740" y="1506346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16 – 17 – 20 </a:t>
            </a:r>
          </a:p>
          <a:p>
            <a:pPr algn="ctr"/>
            <a:r>
              <a:rPr lang="ar-SA" sz="4800" dirty="0">
                <a:solidFill>
                  <a:srgbClr val="C00000"/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75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0A002C29-8225-D0F6-010D-6A1B3187C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64" y="3456039"/>
            <a:ext cx="7935192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8B248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جميلتي:</a:t>
            </a:r>
            <a:endParaRPr kumimoji="0" lang="en-US" altLang="ar-SA" sz="3600" b="1" i="0" u="none" strike="noStrike" cap="none" normalizeH="0" baseline="0" dirty="0">
              <a:ln>
                <a:noFill/>
              </a:ln>
              <a:solidFill>
                <a:srgbClr val="8B248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>
              <a:lnSpc>
                <a:spcPct val="150000"/>
              </a:lnSpc>
              <a:spcBef>
                <a:spcPts val="900"/>
              </a:spcBef>
            </a:pPr>
            <a:r>
              <a:rPr lang="ar-SA" sz="36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تستسلمي عن المحاولة، ولا تتوقفي عن التعليم لأي سبب 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CA39564-E3EE-F47D-F98C-0F45E2DF7DE4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FFA57EF-0043-061C-E230-CF34173A7373}"/>
              </a:ext>
            </a:extLst>
          </p:cNvPr>
          <p:cNvSpPr txBox="1"/>
          <p:nvPr/>
        </p:nvSpPr>
        <p:spPr>
          <a:xfrm>
            <a:off x="9030664" y="4015089"/>
            <a:ext cx="219932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 بإخراج </a:t>
            </a:r>
            <a:r>
              <a:rPr lang="en-US" sz="2000" dirty="0">
                <a:solidFill>
                  <a:srgbClr val="7030A0"/>
                </a:solidFill>
                <a:cs typeface="AGA Aladdin Regular" pitchFamily="2" charset="-78"/>
              </a:rPr>
              <a:t>-1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 كعامل مشترك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694CBBE3-0CC8-7F4D-EC14-BDCD8FE47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07437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619862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024136">
                  <a:extLst>
                    <a:ext uri="{9D8B030D-6E8A-4147-A177-3AD203B41FA5}">
                      <a16:colId xmlns:a16="http://schemas.microsoft.com/office/drawing/2014/main" val="1858728325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1446/06/23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ضرب العبارات النسبية وقسمتها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7006824-59F2-735C-F818-6CF778E3BC25}"/>
              </a:ext>
            </a:extLst>
          </p:cNvPr>
          <p:cNvSpPr txBox="1"/>
          <p:nvPr/>
        </p:nvSpPr>
        <p:spPr>
          <a:xfrm>
            <a:off x="903109" y="1779653"/>
            <a:ext cx="5393423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تبسيط عبارة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تبسيط عبارة نسبية بإخراج </a:t>
            </a:r>
            <a:r>
              <a:rPr lang="en-US" sz="3200" dirty="0">
                <a:solidFill>
                  <a:srgbClr val="7030A0"/>
                </a:solidFill>
                <a:cs typeface="AGA Aladdin Regular" pitchFamily="2" charset="-78"/>
              </a:rPr>
              <a:t>-1</a:t>
            </a: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 كعامل مشترك.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8F769DF-2060-4B17-50DF-7BBBF14942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2051"/>
          <a:stretch/>
        </p:blipFill>
        <p:spPr>
          <a:xfrm>
            <a:off x="9069572" y="1737929"/>
            <a:ext cx="2280950" cy="313139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A612F4F4-AEBD-6F0D-FD14-6C8547B912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-386" t="59869" r="386" b="-17818"/>
          <a:stretch/>
        </p:blipFill>
        <p:spPr>
          <a:xfrm>
            <a:off x="6438467" y="1717947"/>
            <a:ext cx="2280950" cy="31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CEBE5BA-4569-2B4C-3D71-736CC2E72830}"/>
              </a:ext>
            </a:extLst>
          </p:cNvPr>
          <p:cNvSpPr txBox="1"/>
          <p:nvPr/>
        </p:nvSpPr>
        <p:spPr>
          <a:xfrm>
            <a:off x="9030664" y="4015089"/>
            <a:ext cx="219932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 بإخراج </a:t>
            </a:r>
            <a:r>
              <a:rPr lang="en-US" sz="2000" dirty="0">
                <a:solidFill>
                  <a:srgbClr val="7030A0"/>
                </a:solidFill>
                <a:cs typeface="AGA Aladdin Regular" pitchFamily="2" charset="-78"/>
              </a:rPr>
              <a:t>-1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 كعامل مشترك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15BA143-1101-B239-9522-B497FA9821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6D5361B-8AF6-CA8C-6F94-A0229420A1E3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6413B6A1-C701-55CA-E46E-E9E2423E356C}"/>
              </a:ext>
            </a:extLst>
          </p:cNvPr>
          <p:cNvSpPr txBox="1"/>
          <p:nvPr/>
        </p:nvSpPr>
        <p:spPr>
          <a:xfrm>
            <a:off x="9030664" y="4015089"/>
            <a:ext cx="219932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 بإخراج </a:t>
            </a:r>
            <a:r>
              <a:rPr lang="en-US" sz="2000" dirty="0">
                <a:solidFill>
                  <a:srgbClr val="7030A0"/>
                </a:solidFill>
                <a:cs typeface="AGA Aladdin Regular" pitchFamily="2" charset="-78"/>
              </a:rPr>
              <a:t>-1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 كعامل مشترك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922B8EE2-C207-1738-294E-3FAF309FE1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4559" t="-499" r="-4559" b="70312"/>
          <a:stretch/>
        </p:blipFill>
        <p:spPr>
          <a:xfrm>
            <a:off x="9243694" y="2512269"/>
            <a:ext cx="1983238" cy="1418308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ED0B1851-F546-8DFD-77EE-D7F8DAA5D47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941" y="1271288"/>
            <a:ext cx="8684375" cy="387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D41EF-7267-1D71-F692-02972EEAB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DE18A6D-5956-A6DC-9D1B-034D7FDEC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39092D6-BACB-E5EC-ACA2-04EA057AAD1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A2BEED8-6645-8369-7F83-89E7B977FBD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46374B6-5CC6-3C16-D4A2-86B0357463A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3104D5F-250E-2774-8A2A-8406ED8B419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FFC8B8F-B2D1-9F37-376A-EAD32F4390A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AFB645D-331E-2FE2-4554-F066C0EC5DC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E465631-86FA-3078-3EA1-D116BB0DDF2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BE55360-6AC5-559B-34BC-6BBCCBA40F7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28F7553-CE0D-487D-4D54-B9C5A334C45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2508FCE-180A-46A2-54ED-7EC10D1FF34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E265D4-2ADF-4FC9-5364-90E50FE9C47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3BFBCAC-AC25-B610-FD23-7C02217C235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B4E5CCD-B20F-85F3-21AE-B9733D6B1E6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7D4065B-5DB1-B442-8AC2-6DFF4C27646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2E5A054-E92C-E520-5647-475C1EDE0BB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ABC0400-1935-8037-B8BA-F298DF60D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38780BF-39A8-480E-5A28-B39BB772B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860B5F7-3104-5F20-F188-E9B9DCB43F7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FF84316-0E44-DC92-1B2A-4D2202A92BB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CFC5084-BB57-AD27-5019-EC9C485DF18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54015BC-9176-C929-CE7E-75A7935238D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79D23E4-1CAE-D7F6-9643-DEDF2E6A2DE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01AB130-95EA-8469-135C-469A97CE9E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B0422EC-68FA-359E-0686-DFA70EF4DCF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AD2035E-18CB-3AEB-4476-D37763191B03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4397CFD-2B46-5BDB-D637-87A5E381615E}"/>
              </a:ext>
            </a:extLst>
          </p:cNvPr>
          <p:cNvSpPr txBox="1"/>
          <p:nvPr/>
        </p:nvSpPr>
        <p:spPr>
          <a:xfrm>
            <a:off x="9030664" y="4015089"/>
            <a:ext cx="219932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 بإخراج </a:t>
            </a:r>
            <a:r>
              <a:rPr lang="en-US" sz="2000" dirty="0">
                <a:solidFill>
                  <a:srgbClr val="7030A0"/>
                </a:solidFill>
                <a:cs typeface="AGA Aladdin Regular" pitchFamily="2" charset="-78"/>
              </a:rPr>
              <a:t>-1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 كعامل مشترك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AEB41A58-6794-D8C3-4391-8C0BA52607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A3A8E611-CAAB-26B1-862C-960AE5969C9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355" y="3159844"/>
            <a:ext cx="2844512" cy="318013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4FC5A183-1360-04EF-0C2C-8FD41C954E3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1937" y="290407"/>
            <a:ext cx="6825189" cy="35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0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50AFE-D897-1392-20AA-1DCF6B558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26F6B2E-6BEB-BC59-EB9C-5BADBDA69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39CA1E5-2829-44CB-6CAB-5A3CFB59F5E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09B0323-2B53-2EC7-C264-C530EF0DB59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B4728F9-4B11-247C-8CDB-4E16109FB31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1D6BED9-FA9C-0CEF-E577-9C5A1A1A9AB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921F0A7-61B6-BFD5-2A01-8462613A7F2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7721626-23A6-5738-642C-4C4439DC2D3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506672B-A8BD-CE5B-5512-754E1A1BEF8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20F7894-F6AB-B408-A43F-54E9762A1D6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64302F8-B6B1-1DDE-B795-0D6249233E0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684A96A-7DB1-8C82-01F4-C4918301AF8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BA0D138-19C8-D135-8129-DFFA2189541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F54492B-AE19-57AA-453C-8229E2EB376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3CA1EB8-4892-3F29-D240-81FC55EC46F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9D7606A-BD43-9F39-D8F8-BF0F052B572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6D5E57D-561C-975F-3940-139AC895A76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6955C73-0714-BB8D-755C-09798604F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6D097C8-D1A0-89CB-C812-1957ED04B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D9B65B1-3262-F3EA-97B0-DE9748B0FBA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A17F5BC-707E-BD08-F5E3-49F98757282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778B479-3B79-82C0-8E6A-1773A46FBFA3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96663EA-4C94-AA0D-AAA5-B3B5F0EDC49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EDDDA47-B6FE-9878-A98B-3B076374D5D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244EF6A-2E6E-C186-388F-FBA4D6B3B2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D4D84BB-0FBE-85FA-90BE-6D047215405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7FD84D2-657E-24A2-4917-2E7095D234CA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967A63C-52F8-2489-0DB3-207577DCAC45}"/>
              </a:ext>
            </a:extLst>
          </p:cNvPr>
          <p:cNvSpPr txBox="1"/>
          <p:nvPr/>
        </p:nvSpPr>
        <p:spPr>
          <a:xfrm>
            <a:off x="9030664" y="4015089"/>
            <a:ext cx="21993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CA48BBB4-D8B4-1496-1BF3-2E99F1BD31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2271F498-9198-B6B8-BA8D-C827ADA4280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1086" y="802568"/>
            <a:ext cx="5606600" cy="95410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DD782A1-7433-D58B-BEBE-2AF170F8A01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261" y="1927225"/>
            <a:ext cx="8478682" cy="38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9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0E8DA-1D07-AB8A-B8C5-5CD953BBB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F7D20C-0592-0F7E-9D1B-683ACC312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BACF262-EC7A-F242-7BF8-8DFBCD59098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0A6678A-6A77-7A19-45CC-CA6A1B5CA98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5A22C3B-2D97-68A9-CA94-CBA20218689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426C354-3A25-F486-36DD-07FA85AADE7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0CBB6AF-891F-E220-C7D2-A3D3E9DEB38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842D2C-E9E7-76C9-8CA6-E462E7A0FEC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E0E4E54-53C1-A692-9E3F-926A45FDC53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F74BDFA-D4F0-FF40-915A-3DE21645C3D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35A95F2-4CF1-6489-81FC-022D6DCEEC7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76EFB98-FE0D-D099-AFA3-10965ED7F3C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7ED10C8-63F4-234E-3CB6-67FB0E1D933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7F96257-B092-2791-5BC9-5AA058A33B2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0ED5FD9-44AC-D448-8C3D-9F3D6979830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DCD4132-1606-A189-6777-B8F3D73DD1E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9678F17-B30F-2133-7085-24E52EF5A4F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E34169A-3E12-66AA-5F92-0B988DDA9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D36510D-25A3-9D71-B1B4-A0EBFC4F1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705DB14-6575-270B-D149-7F28A4995F8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FCA0868-B95E-22F8-5874-9E180B50D18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D009E37-2204-1775-CF89-8245CFBE17DB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6CAB0F0-8569-B73B-A51A-03F13A37156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FC07FB-4D2F-27B4-BB08-2E2084CAEAE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291F1FD-104E-1C0B-D83E-88AFE7A39A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335BDDD-A582-E91D-762E-4727CED3A22C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DA774A6B-4B88-6F4E-F7B0-A366374C18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4047318-4406-85B1-FFDE-17CF5B10BC3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43B6873-8EC1-F79E-71B0-B0910E40C852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BEE247B3-2E2A-A131-11A0-8FDC9F4569D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8DCFBD55-64FD-37BA-A087-CEB9D15E41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205B0D0-AEA2-0E65-C40E-78CD3E7F75D8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02FD85A9-EF88-A103-A21C-99D8735A5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E3D5B9-71FF-9AA4-17EC-57377D2B140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74C629A-1B19-1BF3-B7F1-01F25B073B63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08F5F3C-070C-1EB0-D9CF-26B4E0B21BB0}"/>
              </a:ext>
            </a:extLst>
          </p:cNvPr>
          <p:cNvSpPr txBox="1"/>
          <p:nvPr/>
        </p:nvSpPr>
        <p:spPr>
          <a:xfrm>
            <a:off x="9030664" y="4015089"/>
            <a:ext cx="21993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A8543160-0E67-16CC-4894-7EE02180FC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42EEB3A-5586-03BC-FB17-F78F0F4BABD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811"/>
          <a:stretch/>
        </p:blipFill>
        <p:spPr>
          <a:xfrm>
            <a:off x="750290" y="1748242"/>
            <a:ext cx="8236865" cy="1050023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14F34C26-CA7E-B725-E333-FD73267D4EA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95" b="80805"/>
          <a:stretch/>
        </p:blipFill>
        <p:spPr>
          <a:xfrm>
            <a:off x="5492012" y="1011725"/>
            <a:ext cx="3670579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C35A3-F65B-1759-07CD-F9541130E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4E333F-7F1D-BA0A-CDD0-B483FE9EB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FEFD299-5909-C710-A3E4-FFC3FE93ABD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63322C6-633E-CB51-6022-2389E092977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F1F260E-2325-2A8A-10E1-A3F780CD968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6267FB3-EEC8-D699-81FF-B81A2B34920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FE81920-FEEF-4FD0-6CD8-DA07FEDC241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D615CC-281A-6B3C-6755-894C706FF22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CE06C6B-DC11-75F8-B601-046F257AB1E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3D25582-1AC1-00E9-6977-5BF663C5185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6DB49E3-C1FE-1467-0289-EE4CCD7DA7F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F19544E-5D04-EEE6-0CE2-FCE910FDCFF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210BC9C-9AF6-FBA1-2690-63B9179FA68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168D19D-C8BC-4094-E55F-6A0006C705D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C7BDB24-87AA-C272-8613-CD76F100F13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AC178DC-4E92-4373-8F97-B5F4A0E52D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C624EBA-0A9A-83AF-CFC2-C504283F877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AA046D1-8F77-31BF-2839-8E32BB4B0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5272D3F-ACF0-9867-A48F-3AA87FA19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0A118E5-4105-3F13-556E-2BA158888EC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EC8D747-88E5-A8F5-01EA-CF689A00205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9B866E8-3732-F4CF-59F6-06D392D1C7B4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40B4C37-C10B-CD3F-334D-3ED87DBBD9E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8D5923B-9BCD-5438-E377-7EBE84A926A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241CA1D-F03C-20D7-B53E-35D5D25720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93BE130-A807-44E7-6DE6-FD99C0BA5012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205E3C94-2B48-48BB-7E83-230DBDDA70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504F897-C3EE-F43B-1E40-E04E5AA0E5AF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95DD29F-6A4A-7AC2-AF2D-B15E0F52DB67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13CBA53D-9472-EE97-E5B8-3AF96D644F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536EAD-5579-6506-2E31-BE9F947D274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19E3A434-82D1-BA93-57DC-26A36EBA0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4F4C581-44AB-B1FD-9701-C28C37C3C055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360AD82-499D-F220-234D-1109FD9B2340}"/>
              </a:ext>
            </a:extLst>
          </p:cNvPr>
          <p:cNvSpPr txBox="1"/>
          <p:nvPr/>
        </p:nvSpPr>
        <p:spPr>
          <a:xfrm>
            <a:off x="9034570" y="1181598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العبارات النسبية وقسمتها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CDC1C2F-F245-39DE-F082-B8B0377109C6}"/>
              </a:ext>
            </a:extLst>
          </p:cNvPr>
          <p:cNvSpPr txBox="1"/>
          <p:nvPr/>
        </p:nvSpPr>
        <p:spPr>
          <a:xfrm>
            <a:off x="9030664" y="4015089"/>
            <a:ext cx="21993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عبارة نسبية.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B604A1A4-17BB-A756-F1B5-FDC2997A22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7762" b="42051"/>
          <a:stretch/>
        </p:blipFill>
        <p:spPr>
          <a:xfrm>
            <a:off x="9251205" y="2392174"/>
            <a:ext cx="1983238" cy="1418308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0CBA306C-013C-81A4-F2C0-DD63E71FBDC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201"/>
          <a:stretch/>
        </p:blipFill>
        <p:spPr>
          <a:xfrm>
            <a:off x="-319062" y="1077789"/>
            <a:ext cx="9386554" cy="17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4676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4622</TotalTime>
  <Words>797</Words>
  <Application>Microsoft Office PowerPoint</Application>
  <PresentationFormat>شاشة عريضة</PresentationFormat>
  <Paragraphs>356</Paragraphs>
  <Slides>21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0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267</cp:revision>
  <dcterms:created xsi:type="dcterms:W3CDTF">2024-08-19T04:20:33Z</dcterms:created>
  <dcterms:modified xsi:type="dcterms:W3CDTF">2024-12-23T21:06:31Z</dcterms:modified>
</cp:coreProperties>
</file>