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90" r:id="rId2"/>
    <p:sldId id="258" r:id="rId3"/>
    <p:sldId id="259" r:id="rId4"/>
    <p:sldId id="266" r:id="rId5"/>
    <p:sldId id="268" r:id="rId6"/>
    <p:sldId id="327" r:id="rId7"/>
    <p:sldId id="337" r:id="rId8"/>
    <p:sldId id="334" r:id="rId9"/>
    <p:sldId id="339" r:id="rId10"/>
    <p:sldId id="340" r:id="rId11"/>
    <p:sldId id="341" r:id="rId12"/>
    <p:sldId id="342" r:id="rId13"/>
    <p:sldId id="343" r:id="rId14"/>
    <p:sldId id="344" r:id="rId15"/>
    <p:sldId id="264" r:id="rId16"/>
    <p:sldId id="275" r:id="rId17"/>
    <p:sldId id="274" r:id="rId18"/>
    <p:sldId id="273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B461"/>
    <a:srgbClr val="BC5CAC"/>
    <a:srgbClr val="80C687"/>
    <a:srgbClr val="FFFFFF"/>
    <a:srgbClr val="FF6600"/>
    <a:srgbClr val="CE88C2"/>
    <a:srgbClr val="869170"/>
    <a:srgbClr val="F2F2F2"/>
    <a:srgbClr val="D561C7"/>
    <a:srgbClr val="B8D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998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03/04/46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5657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4801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5675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582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3335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6861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49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12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583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229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89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050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6204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709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8682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407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03/04/46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03/04/46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03/04/46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03/04/46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03/04/46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03/04/46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03/04/46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03/04/46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03/04/46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03/04/46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03/04/46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03/04/46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03/04/46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711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03/04/46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hyperlink" Target="../../&#1575;&#1604;&#1587;&#1580;&#1604;&#1575;&#1578;/&#1587;&#1580;&#1604;%201446.xls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28.png"/><Relationship Id="rId4" Type="http://schemas.openxmlformats.org/officeDocument/2006/relationships/image" Target="../media/image2.jpe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29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30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2.jpe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22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1C035-21BA-1515-38EA-26540E0FFD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6FD20-B90F-AB8B-626B-3A87090CF20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مهاراتي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B1D0-3957-27ED-5455-2C39535B06C1}"/>
              </a:ext>
            </a:extLst>
          </p:cNvPr>
          <p:cNvSpPr txBox="1"/>
          <p:nvPr/>
        </p:nvSpPr>
        <p:spPr>
          <a:xfrm rot="16200000">
            <a:off x="10917933" y="226232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EBEF63-B8AE-2CB2-6B18-980B2348ED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A7CB9-988A-907A-393A-7641184918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ABF481-265F-AA5E-3E76-DC70D07D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B6A7C7-4D7D-FDC8-12FE-82F5C539C7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3689D8-F1B1-BB15-B14A-53E53DE8CC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F34161E1-F01E-763C-47D1-47226EB0F36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1519" y="1607440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AB44B1-589F-FAAE-E923-E7804EC9F821}"/>
              </a:ext>
            </a:extLst>
          </p:cNvPr>
          <p:cNvSpPr/>
          <p:nvPr/>
        </p:nvSpPr>
        <p:spPr>
          <a:xfrm>
            <a:off x="11388712" y="69944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35CF97F9-8AC5-7705-F65F-2A83713C5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32491"/>
              </p:ext>
            </p:extLst>
          </p:nvPr>
        </p:nvGraphicFramePr>
        <p:xfrm>
          <a:off x="375211" y="389828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الاثنين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1446/04/04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الثانية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العمليات على كثيرات الحدود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36" name="صورة 35">
            <a:extLst>
              <a:ext uri="{FF2B5EF4-FFF2-40B4-BE49-F238E27FC236}">
                <a16:creationId xmlns:a16="http://schemas.microsoft.com/office/drawing/2014/main" id="{E1B9892B-CA8D-CF3C-180E-05F4CD618FA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64C8A53-4755-5734-8B2A-0C221A71FED1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BC5CA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0A2559D-9E37-9876-EE4A-C18EA3C1EE0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7" name="رسم 6" descr="دفتر العناوين مع تعبئة خالصة">
            <a:hlinkClick r:id="rId7" action="ppaction://hlinkfile"/>
            <a:extLst>
              <a:ext uri="{FF2B5EF4-FFF2-40B4-BE49-F238E27FC236}">
                <a16:creationId xmlns:a16="http://schemas.microsoft.com/office/drawing/2014/main" id="{7EC52051-9654-2F71-4829-536915ED2E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4196" y="1777900"/>
            <a:ext cx="1318181" cy="13181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A0EE2C08-A4A1-D9FB-197A-B691365D29DF}"/>
                  </a:ext>
                </a:extLst>
              </p:cNvPr>
              <p:cNvSpPr txBox="1"/>
              <p:nvPr/>
            </p:nvSpPr>
            <p:spPr>
              <a:xfrm>
                <a:off x="4346488" y="2099725"/>
                <a:ext cx="5057910" cy="27853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BC5CAC"/>
                    </a:solidFill>
                    <a:cs typeface="AGA Aladdin Regular" pitchFamily="2" charset="-78"/>
                  </a:rPr>
                  <a:t>17)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BC5CAC"/>
                            </a:solidFill>
                            <a:latin typeface="Cambria Math" panose="02040503050406030204" pitchFamily="18" charset="0"/>
                            <a:cs typeface="AGA Aladdin Regular" pitchFamily="2" charset="-78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BC5CAC"/>
                            </a:solidFill>
                            <a:latin typeface="Cambria Math" panose="02040503050406030204" pitchFamily="18" charset="0"/>
                            <a:cs typeface="AGA Aladdin Regular" pitchFamily="2" charset="-78"/>
                          </a:rPr>
                          <m:t>𝑛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BC5CAC"/>
                            </a:solidFill>
                            <a:latin typeface="Cambria Math" panose="02040503050406030204" pitchFamily="18" charset="0"/>
                            <a:cs typeface="AGA Aladdin Regular" pitchFamily="2" charset="-78"/>
                          </a:rPr>
                          <m:t>20</m:t>
                        </m:r>
                      </m:sup>
                    </m:sSup>
                  </m:oMath>
                </a14:m>
                <a:endParaRPr lang="ar-SA" sz="4000" dirty="0">
                  <a:solidFill>
                    <a:srgbClr val="BC5CAC"/>
                  </a:solidFill>
                  <a:cs typeface="AGA Aladdin Regular" pitchFamily="2" charset="-78"/>
                </a:endParaRPr>
              </a:p>
              <a:p>
                <a:pPr algn="l" rt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BC5CAC"/>
                    </a:solidFill>
                    <a:cs typeface="AGA Aladdin Regular" pitchFamily="2" charset="-78"/>
                  </a:rPr>
                  <a:t>18) 2</a:t>
                </a:r>
                <a:r>
                  <a:rPr lang="ar-SA" sz="4000" dirty="0">
                    <a:solidFill>
                      <a:srgbClr val="BC5CAC"/>
                    </a:solidFill>
                    <a:cs typeface="AGA Aladdin Regular" pitchFamily="2" charset="-78"/>
                  </a:rPr>
                  <a:t>نعم ، 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BC5CAC"/>
                    </a:solidFill>
                    <a:cs typeface="AGA Aladdin Regular" pitchFamily="2" charset="-78"/>
                  </a:rPr>
                  <a:t>22)2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BC5CAC"/>
                            </a:solidFill>
                            <a:latin typeface="Cambria Math" panose="02040503050406030204" pitchFamily="18" charset="0"/>
                            <a:cs typeface="AGA Aladdin Regular" pitchFamily="2" charset="-78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BC5CAC"/>
                            </a:solidFill>
                            <a:latin typeface="Cambria Math" panose="02040503050406030204" pitchFamily="18" charset="0"/>
                            <a:cs typeface="AGA Aladdin Regular" pitchFamily="2" charset="-78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BC5CAC"/>
                            </a:solidFill>
                            <a:latin typeface="Cambria Math" panose="02040503050406030204" pitchFamily="18" charset="0"/>
                            <a:cs typeface="AGA Aladdin Regular" pitchFamily="2" charset="-78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  <a:cs typeface="AGA Aladdin Regular" pitchFamily="2" charset="-78"/>
                      </a:rPr>
                      <m:t>−</m:t>
                    </m:r>
                    <m:r>
                      <a:rPr lang="en-US" sz="4000" b="0" i="1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  <a:cs typeface="AGA Aladdin Regular" pitchFamily="2" charset="-78"/>
                      </a:rPr>
                      <m:t>𝑎</m:t>
                    </m:r>
                  </m:oMath>
                </a14:m>
                <a:r>
                  <a:rPr lang="en-US" sz="4000" dirty="0">
                    <a:solidFill>
                      <a:srgbClr val="BC5CAC"/>
                    </a:solidFill>
                    <a:cs typeface="AGA Aladdin Regular" pitchFamily="2" charset="-78"/>
                  </a:rPr>
                  <a:t>2</a:t>
                </a:r>
                <a:endParaRPr lang="ar-SA" sz="4000" dirty="0">
                  <a:solidFill>
                    <a:srgbClr val="BC5CAC"/>
                  </a:solidFill>
                  <a:cs typeface="AGA Aladdin Regular" pitchFamily="2" charset="-78"/>
                </a:endParaRPr>
              </a:p>
            </p:txBody>
          </p:sp>
        </mc:Choice>
        <mc:Fallback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A0EE2C08-A4A1-D9FB-197A-B691365D2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488" y="2099725"/>
                <a:ext cx="5057910" cy="2785378"/>
              </a:xfrm>
              <a:prstGeom prst="rect">
                <a:avLst/>
              </a:prstGeom>
              <a:blipFill>
                <a:blip r:embed="rId10"/>
                <a:stretch>
                  <a:fillRect l="-4217" b="-700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62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C71022-AEAC-5C7D-3BF6-88D33C17E3B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4252D53-398A-DC4B-F611-1818815C8E5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623722A-CD2B-AA64-D532-62F0322FB6C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40B9BBE-A843-2D20-5DC3-00D3DFE79C1C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20CC152-5A06-CBA5-EDB9-DED560F59EB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94F3737-016B-647A-91D3-AFF86E36A54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3E8CB76-FB80-CF70-3E11-F52CBBBB7D9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CCF1D579-C449-14D7-34D8-0A82BCD3327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5701" y="821611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9C0C2D6-A300-6DCC-5C0C-92B88E9CAB00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77B912F-A1D3-4F25-0C4F-117BAEB0D2A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B742E32-F682-6C9E-1AFF-3C6CA1C17C3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B375FBA-4361-A40E-2389-505B910E619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45BA67EE-8C10-2B3F-941F-245C301BDB08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0A2AC6AC-818B-BE6B-554F-21BD457690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B8849C8D-F709-DDF3-5465-2D5B08EB4082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999AA67C-E87D-F71E-3C06-2263A6C36578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A158BB1F-52AC-D193-9B1D-112C585A51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EA444E60-40A6-62CC-AD3D-CFFF5E3DCA75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9D6EA995-D067-6231-B42B-629DFF0E6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DF466B9-D089-DC3D-B8C4-B3BD94E9740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0590CC0-8785-01B4-1673-C55EDEBE6EB5}"/>
              </a:ext>
            </a:extLst>
          </p:cNvPr>
          <p:cNvSpPr txBox="1"/>
          <p:nvPr/>
        </p:nvSpPr>
        <p:spPr>
          <a:xfrm>
            <a:off x="9149958" y="4452067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ضرب كثيرات الحدود.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83D79D4-EE26-3400-BEC7-4D8FFA0A26EA}"/>
              </a:ext>
            </a:extLst>
          </p:cNvPr>
          <p:cNvSpPr txBox="1"/>
          <p:nvPr/>
        </p:nvSpPr>
        <p:spPr>
          <a:xfrm>
            <a:off x="9020673" y="791850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كثيرات الحدود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1446/04/04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E46803F-E47C-79E0-A6C2-5DB52B984B7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4508"/>
          <a:stretch/>
        </p:blipFill>
        <p:spPr>
          <a:xfrm>
            <a:off x="9369537" y="2254748"/>
            <a:ext cx="1955800" cy="2144105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806C47E2-23AB-AB02-55A8-D49C9FABFF6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053" b="65607"/>
          <a:stretch/>
        </p:blipFill>
        <p:spPr>
          <a:xfrm>
            <a:off x="2411729" y="1265207"/>
            <a:ext cx="6577235" cy="946336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E99AEE6F-9B1B-510F-DC71-AF0F4E17C68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324" r="58822"/>
          <a:stretch/>
        </p:blipFill>
        <p:spPr>
          <a:xfrm>
            <a:off x="3975215" y="2172173"/>
            <a:ext cx="5020405" cy="106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02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D42DADC-B1A7-445D-E214-E9774CB64E8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3E7A314-A1C8-4675-CD08-08127624C49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B6730C-A30D-8121-A1E0-3F8F5A6EA35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F437C07-92F6-77E0-9C50-988725DC983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6834301-5A66-7209-F352-C1CE16443156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FEEE120-B7D8-42C1-E158-B6C803F4B23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495AD8F-38AD-0E4F-A448-9FB0356549B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D1B89976-4A0E-A2EE-01B5-EFAD0354D1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5701" y="821611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75043D6-4549-7786-A499-84CB923C53FB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371B0D7-33B1-9947-A696-827E4ECDA578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0D84B1A-6E40-B819-FDA0-89CC5852C95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AB081EC0-E58E-609F-6EFB-62E181A031B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1E15B324-BF8D-1E14-A107-4AF61D120269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E50C79CD-1069-6274-E4C2-E2077C61D2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B1C40609-2CBB-E990-0B30-9254262189F5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748345EB-65A4-59D5-68EC-0277BA858236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2AA81230-E482-4B82-6DE4-B2CF35B2C0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8B225B7A-02BF-C561-944F-F6F28577897D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5B8A6EFC-9E58-7AB5-1496-5F8E0B2EE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33491FB-6FC9-ED44-51D0-253A0478AFD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EF301A7-62D8-F5E6-CCA2-DDFF0921496A}"/>
              </a:ext>
            </a:extLst>
          </p:cNvPr>
          <p:cNvSpPr txBox="1"/>
          <p:nvPr/>
        </p:nvSpPr>
        <p:spPr>
          <a:xfrm>
            <a:off x="9149958" y="4452067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ضرب كثيرات الحدود.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F92161B-6D5F-5AD6-7FA0-8BC8A525007A}"/>
              </a:ext>
            </a:extLst>
          </p:cNvPr>
          <p:cNvSpPr txBox="1"/>
          <p:nvPr/>
        </p:nvSpPr>
        <p:spPr>
          <a:xfrm>
            <a:off x="9020673" y="791850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كثيرات الحدود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1446/04/04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255E1C54-6711-349E-3A53-3896325EF13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4508"/>
          <a:stretch/>
        </p:blipFill>
        <p:spPr>
          <a:xfrm>
            <a:off x="9369537" y="2254748"/>
            <a:ext cx="1955800" cy="2144105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A099CAC5-DF1B-6FD6-2AF9-5642608975A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7330"/>
          <a:stretch/>
        </p:blipFill>
        <p:spPr>
          <a:xfrm>
            <a:off x="2262765" y="1263764"/>
            <a:ext cx="6725589" cy="974147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7B67932A-CEAB-ED41-9DBB-215A5952E05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200"/>
          <a:stretch/>
        </p:blipFill>
        <p:spPr>
          <a:xfrm>
            <a:off x="2275271" y="2235304"/>
            <a:ext cx="6725589" cy="121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13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C848971E-FC65-89B9-42D9-AE19B6CE36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5659" y="952903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4326975-1C23-4481-2960-1D1C3B00DA6E}"/>
              </a:ext>
            </a:extLst>
          </p:cNvPr>
          <p:cNvSpPr txBox="1"/>
          <p:nvPr/>
        </p:nvSpPr>
        <p:spPr>
          <a:xfrm>
            <a:off x="9149958" y="4452067"/>
            <a:ext cx="22718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عبارة كثيرة حدود.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EF4C978-C87E-E767-7045-7209DC7456DA}"/>
              </a:ext>
            </a:extLst>
          </p:cNvPr>
          <p:cNvSpPr txBox="1"/>
          <p:nvPr/>
        </p:nvSpPr>
        <p:spPr>
          <a:xfrm>
            <a:off x="9020673" y="791850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كثيرات الحدود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1446/04/04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93A01211-5B5F-ECA7-537D-BBF0EF3417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4508"/>
          <a:stretch/>
        </p:blipFill>
        <p:spPr>
          <a:xfrm>
            <a:off x="9369537" y="2254748"/>
            <a:ext cx="1955800" cy="214410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2C195ED6-45B0-AB4D-1A54-547998A9BAA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557" y="2906331"/>
            <a:ext cx="8918696" cy="81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35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5A96BE2-B9BC-6C51-0637-370F8ABEBD8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87C86CE-8DA2-2F64-D6C5-F486627AC41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78CA72C-DE27-D507-9D26-3F36250890B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505505C-868C-4F92-011D-0960C0D7F21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3A19F25-1A5B-A6B7-1B6A-9D8C426795B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E4F0FFC-8952-12D9-5C97-42100387412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28467FB-4DB4-E70C-E2C0-F1382AA21C53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88D0626-19EE-B4FB-03F6-8311271C62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5701" y="821611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4F32713-7D86-75D2-2AB1-53B4CE6E5075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3455024-40D4-6D25-72B9-D3EE6E66177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001A414-DC7A-8DC9-7FD4-6A772ACF288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64D3DB6-9E14-2F94-13E5-B2DCC80EE49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01D91A01-063A-0AC9-FD47-13C0F0DE4468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4E7071D-C28C-D64E-8067-71DD80D47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9E90F20B-80B0-91C3-7912-72106EC2AE46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82F82D75-76A1-3D82-C9DD-F0361C8C8133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04DBE969-6CBA-CA60-66E3-81B649DC9822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52F69508-5F6D-3468-0E96-C230BADB0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59A3DA4F-8F42-71BA-D5F9-18C7F3EA724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CA943E5D-19EF-E020-A011-9B08F7BF4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8FAB868-8E77-E1A1-CDD2-2E8D2E1C1EA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943E9702-7C0A-8CBA-4A50-66D67498D6A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17593" y="853371"/>
            <a:ext cx="8562573" cy="1667227"/>
          </a:xfrm>
          <a:custGeom>
            <a:avLst/>
            <a:gdLst>
              <a:gd name="connsiteX0" fmla="*/ 0 w 8562573"/>
              <a:gd name="connsiteY0" fmla="*/ 0 h 1667227"/>
              <a:gd name="connsiteX1" fmla="*/ 3771037 w 8562573"/>
              <a:gd name="connsiteY1" fmla="*/ 0 h 1667227"/>
              <a:gd name="connsiteX2" fmla="*/ 3771037 w 8562573"/>
              <a:gd name="connsiteY2" fmla="*/ 479021 h 1667227"/>
              <a:gd name="connsiteX3" fmla="*/ 6174827 w 8562573"/>
              <a:gd name="connsiteY3" fmla="*/ 479021 h 1667227"/>
              <a:gd name="connsiteX4" fmla="*/ 6174827 w 8562573"/>
              <a:gd name="connsiteY4" fmla="*/ 0 h 1667227"/>
              <a:gd name="connsiteX5" fmla="*/ 6650057 w 8562573"/>
              <a:gd name="connsiteY5" fmla="*/ 0 h 1667227"/>
              <a:gd name="connsiteX6" fmla="*/ 6650057 w 8562573"/>
              <a:gd name="connsiteY6" fmla="*/ 486010 h 1667227"/>
              <a:gd name="connsiteX7" fmla="*/ 8562573 w 8562573"/>
              <a:gd name="connsiteY7" fmla="*/ 486010 h 1667227"/>
              <a:gd name="connsiteX8" fmla="*/ 8562573 w 8562573"/>
              <a:gd name="connsiteY8" fmla="*/ 1667227 h 1667227"/>
              <a:gd name="connsiteX9" fmla="*/ 0 w 8562573"/>
              <a:gd name="connsiteY9" fmla="*/ 1667227 h 166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62573" h="1667227">
                <a:moveTo>
                  <a:pt x="0" y="0"/>
                </a:moveTo>
                <a:lnTo>
                  <a:pt x="3771037" y="0"/>
                </a:lnTo>
                <a:lnTo>
                  <a:pt x="3771037" y="479021"/>
                </a:lnTo>
                <a:lnTo>
                  <a:pt x="6174827" y="479021"/>
                </a:lnTo>
                <a:lnTo>
                  <a:pt x="6174827" y="0"/>
                </a:lnTo>
                <a:lnTo>
                  <a:pt x="6650057" y="0"/>
                </a:lnTo>
                <a:lnTo>
                  <a:pt x="6650057" y="486010"/>
                </a:lnTo>
                <a:lnTo>
                  <a:pt x="8562573" y="486010"/>
                </a:lnTo>
                <a:lnTo>
                  <a:pt x="8562573" y="1667227"/>
                </a:lnTo>
                <a:lnTo>
                  <a:pt x="0" y="1667227"/>
                </a:lnTo>
                <a:close/>
              </a:path>
            </a:pathLst>
          </a:cu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F4DEEEB6-05C9-CBAA-037E-8A9159C1DC09}"/>
              </a:ext>
            </a:extLst>
          </p:cNvPr>
          <p:cNvSpPr txBox="1"/>
          <p:nvPr/>
        </p:nvSpPr>
        <p:spPr>
          <a:xfrm>
            <a:off x="9149958" y="4452067"/>
            <a:ext cx="22718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عبارة كثيرة حدود.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6BCB6155-8748-0C69-72D7-F1537D239AC2}"/>
              </a:ext>
            </a:extLst>
          </p:cNvPr>
          <p:cNvSpPr txBox="1"/>
          <p:nvPr/>
        </p:nvSpPr>
        <p:spPr>
          <a:xfrm>
            <a:off x="9020673" y="791850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كثيرات الحدود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1446/04/04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5A8A4CD7-E92B-9766-3843-7C93DEDE8CF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4508"/>
          <a:stretch/>
        </p:blipFill>
        <p:spPr>
          <a:xfrm>
            <a:off x="9369537" y="2254748"/>
            <a:ext cx="1955800" cy="21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98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C71022-AEAC-5C7D-3BF6-88D33C17E3B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4252D53-398A-DC4B-F611-1818815C8E5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623722A-CD2B-AA64-D532-62F0322FB6C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40B9BBE-A843-2D20-5DC3-00D3DFE79C1C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20CC152-5A06-CBA5-EDB9-DED560F59EB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94F3737-016B-647A-91D3-AFF86E36A54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3E8CB76-FB80-CF70-3E11-F52CBBBB7D9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CCF1D579-C449-14D7-34D8-0A82BCD3327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5701" y="821611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9C0C2D6-A300-6DCC-5C0C-92B88E9CAB00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77B912F-A1D3-4F25-0C4F-117BAEB0D2A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B742E32-F682-6C9E-1AFF-3C6CA1C17C3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B375FBA-4361-A40E-2389-505B910E619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45BA67EE-8C10-2B3F-941F-245C301BDB08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0A2AC6AC-818B-BE6B-554F-21BD457690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B8849C8D-F709-DDF3-5465-2D5B08EB4082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999AA67C-E87D-F71E-3C06-2263A6C36578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A158BB1F-52AC-D193-9B1D-112C585A51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EA444E60-40A6-62CC-AD3D-CFFF5E3DCA75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9D6EA995-D067-6231-B42B-629DFF0E6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DF466B9-D089-DC3D-B8C4-B3BD94E9740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F45A66D-AA49-2844-4C90-8A8E9E5E59FA}"/>
              </a:ext>
            </a:extLst>
          </p:cNvPr>
          <p:cNvSpPr txBox="1"/>
          <p:nvPr/>
        </p:nvSpPr>
        <p:spPr>
          <a:xfrm>
            <a:off x="9149958" y="4452067"/>
            <a:ext cx="22718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عبارة كثيرة حدود.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9F4800A-0709-3316-5B65-C85739FFA506}"/>
              </a:ext>
            </a:extLst>
          </p:cNvPr>
          <p:cNvSpPr txBox="1"/>
          <p:nvPr/>
        </p:nvSpPr>
        <p:spPr>
          <a:xfrm>
            <a:off x="9020673" y="791850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كثيرات الحدود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1446/04/04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069D280E-4547-3000-0F35-3F9DDF6856D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4508"/>
          <a:stretch/>
        </p:blipFill>
        <p:spPr>
          <a:xfrm>
            <a:off x="9369537" y="2254748"/>
            <a:ext cx="1955800" cy="214410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D1A72A0A-6C49-7447-211C-08C37335FDE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181" b="7037"/>
          <a:stretch/>
        </p:blipFill>
        <p:spPr>
          <a:xfrm>
            <a:off x="402254" y="1118192"/>
            <a:ext cx="8601197" cy="129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15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C344FEB-C6C0-4876-4AD3-1F7AE08BB40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5701" y="821611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8476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9E5B3F0-6B9C-0941-AF7E-9891C1FC5405}"/>
              </a:ext>
            </a:extLst>
          </p:cNvPr>
          <p:cNvGrpSpPr/>
          <p:nvPr/>
        </p:nvGrpSpPr>
        <p:grpSpPr>
          <a:xfrm>
            <a:off x="6123182" y="417074"/>
            <a:ext cx="3046815" cy="1017203"/>
            <a:chOff x="4941387" y="2038821"/>
            <a:chExt cx="3046815" cy="1017203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1DABF146-D638-0650-6DD3-8BB1FC14DA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6E80852-F1A6-63E1-329B-EFCCA435AB7C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تحصيلي</a:t>
              </a:r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267BA20F-A7DD-2647-8E4C-064A89C12FD2}"/>
              </a:ext>
            </a:extLst>
          </p:cNvPr>
          <p:cNvGrpSpPr/>
          <p:nvPr/>
        </p:nvGrpSpPr>
        <p:grpSpPr>
          <a:xfrm>
            <a:off x="-227589" y="5609268"/>
            <a:ext cx="3647049" cy="835239"/>
            <a:chOff x="8481060" y="5458558"/>
            <a:chExt cx="3647049" cy="835239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8A7A8A07-F279-69FA-4E6D-C38D3B1FF3FF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37" name="Picture 16">
                <a:extLst>
                  <a:ext uri="{FF2B5EF4-FFF2-40B4-BE49-F238E27FC236}">
                    <a16:creationId xmlns:a16="http://schemas.microsoft.com/office/drawing/2014/main" id="{94B221DF-50BF-75AA-2516-54C511F6B7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5ACA44AC-AE97-4E2B-E692-4A8D36D95EC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899D7132-9FDA-23D2-AD42-DF79618CF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F2F3A5D-5EFF-068A-097A-FB5896DF5A8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B5550F0-C726-B0C6-4132-78FE5741107A}"/>
              </a:ext>
            </a:extLst>
          </p:cNvPr>
          <p:cNvSpPr txBox="1"/>
          <p:nvPr/>
        </p:nvSpPr>
        <p:spPr>
          <a:xfrm>
            <a:off x="9149958" y="4452067"/>
            <a:ext cx="227185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ضرب وحيدة حد في كثيرة حدود.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ضرب كثيرات الحدود.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عبارة كثيرة حدود.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FA9174B-7326-D403-0202-06F73D66DBCA}"/>
              </a:ext>
            </a:extLst>
          </p:cNvPr>
          <p:cNvSpPr txBox="1"/>
          <p:nvPr/>
        </p:nvSpPr>
        <p:spPr>
          <a:xfrm>
            <a:off x="9020673" y="791850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كثيرات الحدود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1446/04/04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EDD6A64F-A669-80B8-AB25-7BE3B89CA10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4508"/>
          <a:stretch/>
        </p:blipFill>
        <p:spPr>
          <a:xfrm>
            <a:off x="9369537" y="2254748"/>
            <a:ext cx="1955800" cy="2144105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48EFC734-B142-E794-1776-03CC35BE0EA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917" y="1408685"/>
            <a:ext cx="8392048" cy="159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93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1269215B-17B8-E5BE-C9D5-C6CCEE1CA0C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5701" y="821611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C1741B0-B173-5C27-FE1D-04F21323DE3D}"/>
              </a:ext>
            </a:extLst>
          </p:cNvPr>
          <p:cNvGrpSpPr/>
          <p:nvPr/>
        </p:nvGrpSpPr>
        <p:grpSpPr>
          <a:xfrm>
            <a:off x="6068816" y="395199"/>
            <a:ext cx="3046815" cy="1017203"/>
            <a:chOff x="4941387" y="2038821"/>
            <a:chExt cx="3046815" cy="1017203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8FB058A-336F-EB0C-8BD5-BBC2CB3E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D4C1BB7-8933-A528-934A-3DC0565775B1}"/>
                </a:ext>
              </a:extLst>
            </p:cNvPr>
            <p:cNvSpPr txBox="1"/>
            <p:nvPr/>
          </p:nvSpPr>
          <p:spPr>
            <a:xfrm>
              <a:off x="5205235" y="2316590"/>
              <a:ext cx="25191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مهارات التفكير العليا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3CFC8C1-D2CF-9602-4BC5-A2453D42D2F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DC62E6C-2142-6C54-4E44-BC9A9A92978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0CB5B86-7951-A31F-33B0-71D7D03F6460}"/>
              </a:ext>
            </a:extLst>
          </p:cNvPr>
          <p:cNvSpPr txBox="1"/>
          <p:nvPr/>
        </p:nvSpPr>
        <p:spPr>
          <a:xfrm>
            <a:off x="9149958" y="4452067"/>
            <a:ext cx="227185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ضرب وحيدة حد في كثيرة حدود.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ضرب كثيرات الحدود.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عبارة كثيرة حدود.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C8DF8482-C0CF-1110-B3A4-AAEF05724A00}"/>
              </a:ext>
            </a:extLst>
          </p:cNvPr>
          <p:cNvSpPr txBox="1"/>
          <p:nvPr/>
        </p:nvSpPr>
        <p:spPr>
          <a:xfrm>
            <a:off x="9020673" y="791850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كثيرات الحدود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1446/04/04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38765849-CF1A-1C0E-7217-02BD6AC5F1D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4508"/>
          <a:stretch/>
        </p:blipFill>
        <p:spPr>
          <a:xfrm>
            <a:off x="9369537" y="2254748"/>
            <a:ext cx="1955800" cy="2144105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CF41F1D8-16E2-AD82-46F6-FE328C1A0EA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317" y="1175519"/>
            <a:ext cx="8516990" cy="153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36830E2-BB24-FDE7-51F1-556C13F62F7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6793" y="1493143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34B09AAF-6512-3363-5F7D-F4A398E54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02039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DA969B-1DC3-8757-30B0-A71874EF68C8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D42A3D3-7F95-8449-00CD-568126D3536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E082F92-F3CB-C3B0-AE46-910B57EC5837}"/>
              </a:ext>
            </a:extLst>
          </p:cNvPr>
          <p:cNvSpPr txBox="1"/>
          <p:nvPr/>
        </p:nvSpPr>
        <p:spPr>
          <a:xfrm>
            <a:off x="9149958" y="4452067"/>
            <a:ext cx="227185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ضرب وحيدة حد في كثيرة حدود.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ضرب كثيرات الحدود.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عبارة كثيرة حدود.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90266D2-0A4D-FC30-3C09-19847AC173B1}"/>
              </a:ext>
            </a:extLst>
          </p:cNvPr>
          <p:cNvSpPr txBox="1"/>
          <p:nvPr/>
        </p:nvSpPr>
        <p:spPr>
          <a:xfrm>
            <a:off x="9020673" y="791850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كثيرات الحدود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1446/04/04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CC285BDA-174B-9A3D-5B87-BFF039D34B8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4508"/>
          <a:stretch/>
        </p:blipFill>
        <p:spPr>
          <a:xfrm>
            <a:off x="9369537" y="2254748"/>
            <a:ext cx="1955800" cy="21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4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0" y="-1143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FCCEA4FC-38E1-2DD4-3D2F-60ACE6BF7A8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5701" y="821611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BA0433A-9D3A-947A-A869-2AB9D1779326}"/>
              </a:ext>
            </a:extLst>
          </p:cNvPr>
          <p:cNvGrpSpPr/>
          <p:nvPr/>
        </p:nvGrpSpPr>
        <p:grpSpPr>
          <a:xfrm>
            <a:off x="6123182" y="384990"/>
            <a:ext cx="3046815" cy="1017203"/>
            <a:chOff x="4941387" y="2006737"/>
            <a:chExt cx="3046815" cy="1017203"/>
          </a:xfrm>
        </p:grpSpPr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640599E7-9EF0-EEF9-6110-D8812652B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t="33658" r="-432" b="49311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CF228DA7-B509-BD45-9C24-B76E2D01DD61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الواجب</a:t>
              </a:r>
            </a:p>
          </p:txBody>
        </p:sp>
      </p:grp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47467B57-244B-7AC9-CD1C-370BB97D9014}"/>
              </a:ext>
            </a:extLst>
          </p:cNvPr>
          <p:cNvSpPr txBox="1"/>
          <p:nvPr/>
        </p:nvSpPr>
        <p:spPr>
          <a:xfrm>
            <a:off x="2288740" y="1506346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23 - 25</a:t>
            </a:r>
          </a:p>
          <a:p>
            <a:pPr algn="ctr"/>
            <a:r>
              <a:rPr lang="ar-SA" sz="4800" dirty="0">
                <a:solidFill>
                  <a:srgbClr val="C00000"/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131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66BE51-E2A0-94A9-0A27-7A944C3D1ED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EE906CB-A00E-B2F8-C5AE-2CF818C28300}"/>
              </a:ext>
            </a:extLst>
          </p:cNvPr>
          <p:cNvSpPr txBox="1"/>
          <p:nvPr/>
        </p:nvSpPr>
        <p:spPr>
          <a:xfrm>
            <a:off x="9149958" y="4452067"/>
            <a:ext cx="227185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ضرب وحيدة حد في كثيرة حدود.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ضرب كثيرات الحدود.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عبارة كثيرة حدود.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F5C4C80-0576-5CA7-2193-6035208D416A}"/>
              </a:ext>
            </a:extLst>
          </p:cNvPr>
          <p:cNvSpPr txBox="1"/>
          <p:nvPr/>
        </p:nvSpPr>
        <p:spPr>
          <a:xfrm>
            <a:off x="9020673" y="791850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كثيرات الحدود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1446/04/04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A07B4E01-BB70-BE38-DBB8-4D56778080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4508"/>
          <a:stretch/>
        </p:blipFill>
        <p:spPr>
          <a:xfrm>
            <a:off x="9369537" y="2254748"/>
            <a:ext cx="1955800" cy="2144105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E5FFED5-B347-E369-B8FD-F00368DDDC88}"/>
              </a:ext>
            </a:extLst>
          </p:cNvPr>
          <p:cNvSpPr txBox="1"/>
          <p:nvPr/>
        </p:nvSpPr>
        <p:spPr>
          <a:xfrm>
            <a:off x="565517" y="3499942"/>
            <a:ext cx="848869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D561C7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تذكري يا جميلتي</a:t>
            </a:r>
          </a:p>
          <a:p>
            <a:pPr algn="ctr"/>
            <a:r>
              <a:rPr lang="ar-SA" sz="4800" b="0" i="0" dirty="0">
                <a:solidFill>
                  <a:srgbClr val="58B461"/>
                </a:solidFill>
                <a:effectLst/>
                <a:latin typeface="Tahoma" panose="020B0604030504040204" pitchFamily="34" charset="0"/>
              </a:rPr>
              <a:t>"الأثر الطِيب ثروة الإنسان التي لا تفنىٰ" </a:t>
            </a:r>
            <a:endParaRPr lang="ar-SA" sz="4800" b="0" i="0" dirty="0">
              <a:solidFill>
                <a:srgbClr val="58B46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65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60F1B3-11CB-2C22-2B8B-DF9009ADC8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DFAC3-CD81-7832-A8FE-F8572AA24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AFEF7D-AB2A-931C-EFBD-1F901A08E2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97A9C-AC3D-120E-A444-BF0DA42D8E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5D8967-5A3A-48C7-6E34-21D3438E6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BF595-81F0-1359-B714-F755AD8071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26A11E2-46DF-6AE8-BA95-9107B2786EE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1519" y="1607440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26D824-D7CD-0A00-3700-2F96CD37D554}"/>
              </a:ext>
            </a:extLst>
          </p:cNvPr>
          <p:cNvSpPr/>
          <p:nvPr/>
        </p:nvSpPr>
        <p:spPr>
          <a:xfrm>
            <a:off x="11388712" y="132316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D8CF60-DA66-912E-1F60-4EEA8E40024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05AAAC2-0322-C92B-F704-CA4BC61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861046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الاثنين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1446/04/04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الثانية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العمليات على كثيرات الحدود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7256C-87E7-FF67-932E-4415CD3D3BFE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168265E-10E9-63D0-1525-F35E75F03F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3C9055B7-F7D0-19FD-4FF0-66AB40B4E5A3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C7B77D5D-00EE-9177-4CBB-C39FCFAC008D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34" name="Picture 16">
                <a:extLst>
                  <a:ext uri="{FF2B5EF4-FFF2-40B4-BE49-F238E27FC236}">
                    <a16:creationId xmlns:a16="http://schemas.microsoft.com/office/drawing/2014/main" id="{839D09D8-945D-7484-1FD5-C305AB98AE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E8C0D33E-8C24-723F-DC44-7EAF8AFCEA2C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3D5D0E8D-49AB-1591-837F-AD1D51356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AA92E8F-F048-C5C5-E9F8-9E6887402B9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75F46CDE-FB9C-367D-B1A1-C60D34C1652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7752" y="2384899"/>
            <a:ext cx="10077450" cy="828675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FD3F6D7E-38A6-D832-9786-097C42251BD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4861" y="3214153"/>
            <a:ext cx="2724810" cy="11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EB21553-0D31-6F21-4B04-74E06AB961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359" y="1607440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325A173-DCA8-455F-623D-3EE09490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92693"/>
              </p:ext>
            </p:extLst>
          </p:nvPr>
        </p:nvGraphicFramePr>
        <p:xfrm>
          <a:off x="408562" y="384990"/>
          <a:ext cx="10952149" cy="60543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5957948">
                  <a:extLst>
                    <a:ext uri="{9D8B030D-6E8A-4147-A177-3AD203B41FA5}">
                      <a16:colId xmlns:a16="http://schemas.microsoft.com/office/drawing/2014/main" val="1915451380"/>
                    </a:ext>
                  </a:extLst>
                </a:gridCol>
              </a:tblGrid>
              <a:tr h="561057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الاثنين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1446/04/04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الثانية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العمليات على كثيرات الحدود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09F41AF-1685-0C2E-D49E-E6BA99CBBBE9}"/>
              </a:ext>
            </a:extLst>
          </p:cNvPr>
          <p:cNvSpPr txBox="1"/>
          <p:nvPr/>
        </p:nvSpPr>
        <p:spPr>
          <a:xfrm>
            <a:off x="596919" y="1730509"/>
            <a:ext cx="5712990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ضرب وحيدة حد في كثيرة حدود.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ضرب كثيرات الحدود.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كتابة عبارة كثيرة حدود.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C7DA623-788B-89CB-C81A-EC7EEB3C08C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2B1C3468-AA1A-7A15-34B1-DD6A1847FA7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0837" y="1687064"/>
            <a:ext cx="2190750" cy="366712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C3639EB-19C4-6A43-13D2-724B652D9B4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5490" y="1687064"/>
            <a:ext cx="21240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CBF2BAB-94EA-AD9F-EDDA-25E30557782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9022" y="1473159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1577C41-0F35-CB91-250A-5CB5FDE1756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30" name="جدول 21">
            <a:extLst>
              <a:ext uri="{FF2B5EF4-FFF2-40B4-BE49-F238E27FC236}">
                <a16:creationId xmlns:a16="http://schemas.microsoft.com/office/drawing/2014/main" id="{FDD95F5F-D475-1260-7080-0C76484E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643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033FAE2-25F3-D496-4B38-BD7FDC9610A7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E2CCA0D-68E6-0DBD-14F3-977717ECF39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6EF334B-B68A-7CB5-0112-C5CB392144FC}"/>
              </a:ext>
            </a:extLst>
          </p:cNvPr>
          <p:cNvSpPr txBox="1"/>
          <p:nvPr/>
        </p:nvSpPr>
        <p:spPr>
          <a:xfrm>
            <a:off x="9149958" y="4452067"/>
            <a:ext cx="227185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ضرب وحيدة حد في كثيرة حدود.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ضرب كثيرات الحدود.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عبارة كثيرة حدود.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9CD6246-F4A3-8176-F97C-A6B875E9565D}"/>
              </a:ext>
            </a:extLst>
          </p:cNvPr>
          <p:cNvSpPr txBox="1"/>
          <p:nvPr/>
        </p:nvSpPr>
        <p:spPr>
          <a:xfrm>
            <a:off x="9020673" y="791850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كثيرات الحدود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1446/04/04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0640C842-1F45-002F-EC7C-842BE20572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4508"/>
          <a:stretch/>
        </p:blipFill>
        <p:spPr>
          <a:xfrm>
            <a:off x="9369537" y="2254748"/>
            <a:ext cx="1955800" cy="21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6036DA79-37B1-7C9C-51DF-DC251684E98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8008" y="1061800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62564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4DCEC715-7553-1D8D-CC0D-934D7FA73B23}"/>
              </a:ext>
            </a:extLst>
          </p:cNvPr>
          <p:cNvGrpSpPr/>
          <p:nvPr/>
        </p:nvGrpSpPr>
        <p:grpSpPr>
          <a:xfrm>
            <a:off x="-227589" y="5703700"/>
            <a:ext cx="3518233" cy="701962"/>
            <a:chOff x="8556201" y="5516826"/>
            <a:chExt cx="3518233" cy="701962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D18D4A6D-22C4-934B-B4C4-1BE067E8EE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83CCEB56-0D9B-EE64-6A50-784D4C8D907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7" name="صورة 46">
              <a:extLst>
                <a:ext uri="{FF2B5EF4-FFF2-40B4-BE49-F238E27FC236}">
                  <a16:creationId xmlns:a16="http://schemas.microsoft.com/office/drawing/2014/main" id="{121508AB-BF42-1213-4EEC-87FFDC06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461DFFEF-7BED-C948-3AED-046409478971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25" name="Picture 10">
              <a:extLst>
                <a:ext uri="{FF2B5EF4-FFF2-40B4-BE49-F238E27FC236}">
                  <a16:creationId xmlns:a16="http://schemas.microsoft.com/office/drawing/2014/main" id="{A3E24CDE-93E0-79B5-D635-59B78A123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32402" r="-1249" b="49052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A13AA901-FA0B-E2C1-384E-22E34486F8FD}"/>
                </a:ext>
              </a:extLst>
            </p:cNvPr>
            <p:cNvSpPr txBox="1"/>
            <p:nvPr/>
          </p:nvSpPr>
          <p:spPr>
            <a:xfrm>
              <a:off x="6846071" y="501847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إثراء</a:t>
              </a:r>
            </a:p>
          </p:txBody>
        </p:sp>
      </p:grpSp>
      <p:pic>
        <p:nvPicPr>
          <p:cNvPr id="32" name="صورة 31">
            <a:extLst>
              <a:ext uri="{FF2B5EF4-FFF2-40B4-BE49-F238E27FC236}">
                <a16:creationId xmlns:a16="http://schemas.microsoft.com/office/drawing/2014/main" id="{D802E272-C9BD-509E-72F4-D5E3AE5B91A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-135" t="345" r="135" b="85838"/>
          <a:stretch/>
        </p:blipFill>
        <p:spPr>
          <a:xfrm>
            <a:off x="9174639" y="2519312"/>
            <a:ext cx="1955800" cy="452339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9ECCAA14-69A1-67F1-6455-EFAB01DC03D6}"/>
              </a:ext>
            </a:extLst>
          </p:cNvPr>
          <p:cNvSpPr txBox="1"/>
          <p:nvPr/>
        </p:nvSpPr>
        <p:spPr>
          <a:xfrm>
            <a:off x="8969658" y="4245734"/>
            <a:ext cx="227185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ضرب وحيدة حد في كثيرة حدود.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ضرب كثيرات الحدود.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عبارة كثيرة حدود.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5EFE9907-D45B-EC24-390B-BCD91C0B24EA}"/>
              </a:ext>
            </a:extLst>
          </p:cNvPr>
          <p:cNvSpPr txBox="1"/>
          <p:nvPr/>
        </p:nvSpPr>
        <p:spPr>
          <a:xfrm>
            <a:off x="9020673" y="791850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كثيرات الحدود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1446/04/04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AE4D8ABA-A3F1-5C9E-8870-840918B2CC9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51733" b="19381"/>
          <a:stretch/>
        </p:blipFill>
        <p:spPr>
          <a:xfrm>
            <a:off x="9065457" y="3041393"/>
            <a:ext cx="2235012" cy="1080675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745658BE-70D8-62F3-BBEB-201F4838D00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956" y="1332026"/>
            <a:ext cx="8383170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2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C848971E-FC65-89B9-42D9-AE19B6CE36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5659" y="952903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4326975-1C23-4481-2960-1D1C3B00DA6E}"/>
              </a:ext>
            </a:extLst>
          </p:cNvPr>
          <p:cNvSpPr txBox="1"/>
          <p:nvPr/>
        </p:nvSpPr>
        <p:spPr>
          <a:xfrm>
            <a:off x="9149958" y="4452067"/>
            <a:ext cx="22718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ضرب وحيدة حد في كثيرة حدود.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EF4C978-C87E-E767-7045-7209DC7456DA}"/>
              </a:ext>
            </a:extLst>
          </p:cNvPr>
          <p:cNvSpPr txBox="1"/>
          <p:nvPr/>
        </p:nvSpPr>
        <p:spPr>
          <a:xfrm>
            <a:off x="9180082" y="917705"/>
            <a:ext cx="235261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كثيرات الحدود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1446/04/04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93A01211-5B5F-ECA7-537D-BBF0EF3417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4508"/>
          <a:stretch/>
        </p:blipFill>
        <p:spPr>
          <a:xfrm>
            <a:off x="9369537" y="2254748"/>
            <a:ext cx="1955800" cy="214410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937B59AF-1426-C99C-3E79-5DB3FF3FF47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949" y="2572000"/>
            <a:ext cx="8438111" cy="10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66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5A96BE2-B9BC-6C51-0637-370F8ABEBD8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87C86CE-8DA2-2F64-D6C5-F486627AC41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78CA72C-DE27-D507-9D26-3F36250890B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505505C-868C-4F92-011D-0960C0D7F21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3A19F25-1A5B-A6B7-1B6A-9D8C426795B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E4F0FFC-8952-12D9-5C97-42100387412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28467FB-4DB4-E70C-E2C0-F1382AA21C53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88D0626-19EE-B4FB-03F6-8311271C62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5701" y="821611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4F32713-7D86-75D2-2AB1-53B4CE6E5075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3455024-40D4-6D25-72B9-D3EE6E66177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001A414-DC7A-8DC9-7FD4-6A772ACF288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64D3DB6-9E14-2F94-13E5-B2DCC80EE49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01D91A01-063A-0AC9-FD47-13C0F0DE4468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4E7071D-C28C-D64E-8067-71DD80D47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9E90F20B-80B0-91C3-7912-72106EC2AE46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82F82D75-76A1-3D82-C9DD-F0361C8C8133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04DBE969-6CBA-CA60-66E3-81B649DC9822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52F69508-5F6D-3468-0E96-C230BADB0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59A3DA4F-8F42-71BA-D5F9-18C7F3EA724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CA943E5D-19EF-E020-A011-9B08F7BF4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8FAB868-8E77-E1A1-CDD2-2E8D2E1C1EA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62EF437A-4CB8-54CD-206C-7B7C283F81F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7623" y="1135340"/>
            <a:ext cx="5795044" cy="793693"/>
          </a:xfrm>
          <a:prstGeom prst="rect">
            <a:avLst/>
          </a:prstGeom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B7A1961-C00B-79DF-7AAD-5BA94A6D6087}"/>
              </a:ext>
            </a:extLst>
          </p:cNvPr>
          <p:cNvSpPr txBox="1"/>
          <p:nvPr/>
        </p:nvSpPr>
        <p:spPr>
          <a:xfrm>
            <a:off x="9149958" y="4452067"/>
            <a:ext cx="22718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ضرب وحيدة حد في كثيرة حدود.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FF9AD6C0-37D5-3C69-F432-5F697C355C51}"/>
              </a:ext>
            </a:extLst>
          </p:cNvPr>
          <p:cNvSpPr txBox="1"/>
          <p:nvPr/>
        </p:nvSpPr>
        <p:spPr>
          <a:xfrm>
            <a:off x="9180082" y="917705"/>
            <a:ext cx="235261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كثيرات الحدود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1446/04/04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E39979AD-D8B8-5300-BBB3-49FB378A7F3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4508"/>
          <a:stretch/>
        </p:blipFill>
        <p:spPr>
          <a:xfrm>
            <a:off x="9369537" y="2254748"/>
            <a:ext cx="1955800" cy="214410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1983FC07-CC6C-4730-7B97-F9D4019C1513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132"/>
          <a:stretch/>
        </p:blipFill>
        <p:spPr>
          <a:xfrm>
            <a:off x="224848" y="1964773"/>
            <a:ext cx="8832735" cy="49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12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C71022-AEAC-5C7D-3BF6-88D33C17E3B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4252D53-398A-DC4B-F611-1818815C8E5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623722A-CD2B-AA64-D532-62F0322FB6C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40B9BBE-A843-2D20-5DC3-00D3DFE79C1C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20CC152-5A06-CBA5-EDB9-DED560F59EB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94F3737-016B-647A-91D3-AFF86E36A54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3E8CB76-FB80-CF70-3E11-F52CBBBB7D9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CCF1D579-C449-14D7-34D8-0A82BCD3327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5701" y="821611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9C0C2D6-A300-6DCC-5C0C-92B88E9CAB00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77B912F-A1D3-4F25-0C4F-117BAEB0D2A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B742E32-F682-6C9E-1AFF-3C6CA1C17C3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B375FBA-4361-A40E-2389-505B910E619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45BA67EE-8C10-2B3F-941F-245C301BDB08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0A2AC6AC-818B-BE6B-554F-21BD457690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B8849C8D-F709-DDF3-5465-2D5B08EB4082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999AA67C-E87D-F71E-3C06-2263A6C36578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A158BB1F-52AC-D193-9B1D-112C585A51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EA444E60-40A6-62CC-AD3D-CFFF5E3DCA75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9D6EA995-D067-6231-B42B-629DFF0E6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DF466B9-D089-DC3D-B8C4-B3BD94E9740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73E9546-2D7F-C139-7FB9-81F45ADFB208}"/>
              </a:ext>
            </a:extLst>
          </p:cNvPr>
          <p:cNvSpPr txBox="1"/>
          <p:nvPr/>
        </p:nvSpPr>
        <p:spPr>
          <a:xfrm>
            <a:off x="9149958" y="4452067"/>
            <a:ext cx="22718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ضرب وحيدة حد في كثيرة حدود.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56B6920-49C9-DA17-5BEA-C11EBDED1C46}"/>
              </a:ext>
            </a:extLst>
          </p:cNvPr>
          <p:cNvSpPr txBox="1"/>
          <p:nvPr/>
        </p:nvSpPr>
        <p:spPr>
          <a:xfrm>
            <a:off x="9180082" y="917705"/>
            <a:ext cx="235261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كثيرات الحدود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1446/04/04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C9FF9815-4C90-E987-CA90-601D3C6F265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4508"/>
          <a:stretch/>
        </p:blipFill>
        <p:spPr>
          <a:xfrm>
            <a:off x="9369537" y="2254748"/>
            <a:ext cx="1955800" cy="2144105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266E7FE7-5328-2A97-48F6-F5DC561F433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94" b="64197"/>
          <a:stretch/>
        </p:blipFill>
        <p:spPr>
          <a:xfrm>
            <a:off x="2455006" y="1210947"/>
            <a:ext cx="6608852" cy="985112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E3A65FF6-6AA3-F927-3C15-2D30356891D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94" t="63255"/>
          <a:stretch/>
        </p:blipFill>
        <p:spPr>
          <a:xfrm>
            <a:off x="2469735" y="2130321"/>
            <a:ext cx="6608852" cy="101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54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5A96BE2-B9BC-6C51-0637-370F8ABEBD8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87C86CE-8DA2-2F64-D6C5-F486627AC41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78CA72C-DE27-D507-9D26-3F36250890B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505505C-868C-4F92-011D-0960C0D7F21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3A19F25-1A5B-A6B7-1B6A-9D8C426795B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E4F0FFC-8952-12D9-5C97-42100387412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28467FB-4DB4-E70C-E2C0-F1382AA21C53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88D0626-19EE-B4FB-03F6-8311271C62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5701" y="821611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4F32713-7D86-75D2-2AB1-53B4CE6E5075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3455024-40D4-6D25-72B9-D3EE6E66177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001A414-DC7A-8DC9-7FD4-6A772ACF288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64D3DB6-9E14-2F94-13E5-B2DCC80EE49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01D91A01-063A-0AC9-FD47-13C0F0DE4468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4E7071D-C28C-D64E-8067-71DD80D47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9E90F20B-80B0-91C3-7912-72106EC2AE46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82F82D75-76A1-3D82-C9DD-F0361C8C8133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04DBE969-6CBA-CA60-66E3-81B649DC9822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52F69508-5F6D-3468-0E96-C230BADB0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59A3DA4F-8F42-71BA-D5F9-18C7F3EA724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CA943E5D-19EF-E020-A011-9B08F7BF4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8FAB868-8E77-E1A1-CDD2-2E8D2E1C1EA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A15D6BB-D368-25DA-B4B0-5D631DDB1613}"/>
              </a:ext>
            </a:extLst>
          </p:cNvPr>
          <p:cNvSpPr txBox="1"/>
          <p:nvPr/>
        </p:nvSpPr>
        <p:spPr>
          <a:xfrm>
            <a:off x="9149958" y="4452067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ضرب كثيرات الحدود.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4F82439-2CA1-989F-E91D-17EA142AC2FF}"/>
              </a:ext>
            </a:extLst>
          </p:cNvPr>
          <p:cNvSpPr txBox="1"/>
          <p:nvPr/>
        </p:nvSpPr>
        <p:spPr>
          <a:xfrm>
            <a:off x="9020673" y="791850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كثيرات الحدود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1446/04/04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9E26D7BD-1D85-0429-39ED-D5856E54F20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4508"/>
          <a:stretch/>
        </p:blipFill>
        <p:spPr>
          <a:xfrm>
            <a:off x="9369537" y="2254748"/>
            <a:ext cx="1955800" cy="2144105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0FBCCA02-1ED4-9F1E-1B9C-412F2E69D97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9482" y="1240993"/>
            <a:ext cx="5076825" cy="695325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F4443129-507D-BE2F-7D02-7033D4D290F7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094"/>
          <a:stretch/>
        </p:blipFill>
        <p:spPr>
          <a:xfrm>
            <a:off x="565973" y="1946413"/>
            <a:ext cx="8450723" cy="51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7279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3243</TotalTime>
  <Words>721</Words>
  <Application>Microsoft Office PowerPoint</Application>
  <PresentationFormat>شاشة عريضة</PresentationFormat>
  <Paragraphs>315</Paragraphs>
  <Slides>18</Slides>
  <Notes>18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8" baseType="lpstr">
      <vt:lpstr>AGA Aladdin Regular</vt:lpstr>
      <vt:lpstr>Aptos</vt:lpstr>
      <vt:lpstr>Aptos Display</vt:lpstr>
      <vt:lpstr>Arial</vt:lpstr>
      <vt:lpstr>Calibri</vt:lpstr>
      <vt:lpstr>Cambria Math</vt:lpstr>
      <vt:lpstr>Sakkal Majalla</vt:lpstr>
      <vt:lpstr>Tahoma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147</cp:revision>
  <dcterms:created xsi:type="dcterms:W3CDTF">2024-08-19T04:20:33Z</dcterms:created>
  <dcterms:modified xsi:type="dcterms:W3CDTF">2024-10-06T19:30:29Z</dcterms:modified>
</cp:coreProperties>
</file>