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5" r:id="rId5"/>
    <p:sldId id="274" r:id="rId6"/>
    <p:sldId id="272" r:id="rId7"/>
    <p:sldId id="276" r:id="rId8"/>
    <p:sldId id="259" r:id="rId9"/>
    <p:sldId id="277" r:id="rId10"/>
    <p:sldId id="263" r:id="rId11"/>
    <p:sldId id="265" r:id="rId12"/>
    <p:sldId id="266" r:id="rId13"/>
    <p:sldId id="273" r:id="rId14"/>
    <p:sldId id="261" r:id="rId15"/>
    <p:sldId id="271" r:id="rId16"/>
  </p:sldIdLst>
  <p:sldSz cx="12192000" cy="6858000"/>
  <p:notesSz cx="6858000" cy="9144000"/>
  <p:custDataLst>
    <p:tags r:id="rId1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82" autoAdjust="0"/>
    <p:restoredTop sz="57214" autoAdjust="0"/>
  </p:normalViewPr>
  <p:slideViewPr>
    <p:cSldViewPr snapToGrid="0">
      <p:cViewPr varScale="1">
        <p:scale>
          <a:sx n="64" d="100"/>
          <a:sy n="64" d="100"/>
        </p:scale>
        <p:origin x="9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26/06/1446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26/06/1446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wheelofnames.com/ar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9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&#1575;&#1604;&#1603;&#1578;&#1576;/&#1585;&#1610;&#1590;2-2.pdf" TargetMode="External"/><Relationship Id="rId35" Type="http://schemas.openxmlformats.org/officeDocument/2006/relationships/image" Target="../media/image4.svg"/><Relationship Id="rId43" Type="http://schemas.openxmlformats.org/officeDocument/2006/relationships/hyperlink" Target="https://www.desmos.com/calculato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4502195"/>
              </p:ext>
            </p:extLst>
          </p:nvPr>
        </p:nvGraphicFramePr>
        <p:xfrm>
          <a:off x="101592" y="245912"/>
          <a:ext cx="10987322" cy="92974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842779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1014452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842778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89598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508117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43166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98079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نظرية ذات الحدين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5199553"/>
              </p:ext>
            </p:extLst>
          </p:nvPr>
        </p:nvGraphicFramePr>
        <p:xfrm>
          <a:off x="11099979" y="245912"/>
          <a:ext cx="990429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990429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3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195DEE9-0E6A-8A5F-AC63-B98A2B8579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9965" y="3736816"/>
            <a:ext cx="1910933" cy="116937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ECFD700-F601-3DA4-ACB0-3A10F5B4AF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1890" y="2990935"/>
            <a:ext cx="2647698" cy="266113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B2FF19E-2069-E5AD-EFDE-DB13B9886A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439" y="3449244"/>
            <a:ext cx="2335477" cy="16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37784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B1D1A3B-5F00-6D26-997F-4F6043DD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807" y="1806738"/>
            <a:ext cx="3589953" cy="75174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47003A5-70B9-FF40-2FDE-C9E96D569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4" y="2364094"/>
            <a:ext cx="9543635" cy="433801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59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2A5957F-0466-984C-AF22-E10999A4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985" y="1229139"/>
            <a:ext cx="920002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46D5850-EB29-2D6A-1CAB-80602F0A2B5A}"/>
              </a:ext>
            </a:extLst>
          </p:cNvPr>
          <p:cNvSpPr/>
          <p:nvPr/>
        </p:nvSpPr>
        <p:spPr>
          <a:xfrm>
            <a:off x="2695014" y="3667539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96FD58E-43C1-94F7-856B-B16172BA0344}"/>
              </a:ext>
            </a:extLst>
          </p:cNvPr>
          <p:cNvSpPr/>
          <p:nvPr/>
        </p:nvSpPr>
        <p:spPr>
          <a:xfrm>
            <a:off x="2618814" y="4200939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1751983-32C1-E4D8-D3C1-3429F1D430AC}"/>
              </a:ext>
            </a:extLst>
          </p:cNvPr>
          <p:cNvSpPr/>
          <p:nvPr/>
        </p:nvSpPr>
        <p:spPr>
          <a:xfrm>
            <a:off x="2542614" y="4581939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F4221E0-FFE7-DD8A-58DC-1C8F45B9A4BF}"/>
              </a:ext>
            </a:extLst>
          </p:cNvPr>
          <p:cNvSpPr/>
          <p:nvPr/>
        </p:nvSpPr>
        <p:spPr>
          <a:xfrm>
            <a:off x="2618814" y="5039139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76B0309-CAE7-883C-C8C1-B75EC3591A92}"/>
              </a:ext>
            </a:extLst>
          </p:cNvPr>
          <p:cNvSpPr/>
          <p:nvPr/>
        </p:nvSpPr>
        <p:spPr>
          <a:xfrm>
            <a:off x="2695014" y="5572539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394427A-77EF-7559-B0A5-2EB81B2B51F1}"/>
              </a:ext>
            </a:extLst>
          </p:cNvPr>
          <p:cNvSpPr/>
          <p:nvPr/>
        </p:nvSpPr>
        <p:spPr>
          <a:xfrm>
            <a:off x="2542614" y="6105939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61230" y="1249382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FD35F9-2A35-8C0C-7891-A9AEDD72C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042" y="1806738"/>
            <a:ext cx="5345723" cy="6347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797C1F7-636F-9D0E-2EE3-488329247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01" y="2364094"/>
            <a:ext cx="10011761" cy="371865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70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76AA375-E3F5-57E0-19F3-30BA667EC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29" y="1203931"/>
            <a:ext cx="10199077" cy="32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9249507" y="1284551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4DE4A11-447A-5F13-71E9-A654BA93E6F4}"/>
              </a:ext>
            </a:extLst>
          </p:cNvPr>
          <p:cNvCxnSpPr/>
          <p:nvPr/>
        </p:nvCxnSpPr>
        <p:spPr>
          <a:xfrm flipH="1">
            <a:off x="343214" y="3663461"/>
            <a:ext cx="105364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2AD5365A-A797-263D-1F09-DE7EC7537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32"/>
          <a:stretch/>
        </p:blipFill>
        <p:spPr>
          <a:xfrm>
            <a:off x="5465739" y="1841907"/>
            <a:ext cx="5413905" cy="14668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1C67173-5F12-A4C2-B21A-E2378A3AB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54"/>
          <a:stretch/>
        </p:blipFill>
        <p:spPr>
          <a:xfrm>
            <a:off x="5342814" y="3866113"/>
            <a:ext cx="5536830" cy="1386840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CE7E6362-C163-688D-2AEA-7D85DE49B27D}"/>
              </a:ext>
            </a:extLst>
          </p:cNvPr>
          <p:cNvSpPr/>
          <p:nvPr/>
        </p:nvSpPr>
        <p:spPr>
          <a:xfrm>
            <a:off x="7235686" y="2345635"/>
            <a:ext cx="914400" cy="50689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4D279E99-BA12-9DB0-2932-5FE20C7664DA}"/>
              </a:ext>
            </a:extLst>
          </p:cNvPr>
          <p:cNvSpPr/>
          <p:nvPr/>
        </p:nvSpPr>
        <p:spPr>
          <a:xfrm>
            <a:off x="7169425" y="4306956"/>
            <a:ext cx="914400" cy="50689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9261230" y="1272827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3B291BFA-8FC5-FA4B-1583-3136B2735D83}"/>
              </a:ext>
            </a:extLst>
          </p:cNvPr>
          <p:cNvCxnSpPr/>
          <p:nvPr/>
        </p:nvCxnSpPr>
        <p:spPr>
          <a:xfrm flipH="1">
            <a:off x="343214" y="3763108"/>
            <a:ext cx="105364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صورة 5">
            <a:extLst>
              <a:ext uri="{FF2B5EF4-FFF2-40B4-BE49-F238E27FC236}">
                <a16:creationId xmlns:a16="http://schemas.microsoft.com/office/drawing/2014/main" id="{C9ADA208-3D68-C318-4A15-FF510BBAD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64"/>
          <a:stretch/>
        </p:blipFill>
        <p:spPr>
          <a:xfrm>
            <a:off x="6659336" y="1830183"/>
            <a:ext cx="4220308" cy="15068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E42CD56-FE43-A5CC-44C6-A9C6B67B7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24"/>
          <a:stretch/>
        </p:blipFill>
        <p:spPr>
          <a:xfrm>
            <a:off x="5365821" y="4189179"/>
            <a:ext cx="5513823" cy="1493520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86EF5FA-8E5B-995F-3996-5A56939646CC}"/>
              </a:ext>
            </a:extLst>
          </p:cNvPr>
          <p:cNvSpPr/>
          <p:nvPr/>
        </p:nvSpPr>
        <p:spPr>
          <a:xfrm>
            <a:off x="7235686" y="2345635"/>
            <a:ext cx="914400" cy="50689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37E9F583-94A3-1F08-FCE9-302D35258333}"/>
              </a:ext>
            </a:extLst>
          </p:cNvPr>
          <p:cNvSpPr/>
          <p:nvPr/>
        </p:nvSpPr>
        <p:spPr>
          <a:xfrm>
            <a:off x="7017026" y="5042447"/>
            <a:ext cx="1105706" cy="54332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758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9301424" y="1261104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2EF164A-619D-11E5-2F64-3DB699BDFDCE}"/>
              </a:ext>
            </a:extLst>
          </p:cNvPr>
          <p:cNvGrpSpPr/>
          <p:nvPr/>
        </p:nvGrpSpPr>
        <p:grpSpPr>
          <a:xfrm>
            <a:off x="460811" y="2016369"/>
            <a:ext cx="10582328" cy="2262554"/>
            <a:chOff x="460811" y="2016369"/>
            <a:chExt cx="10582328" cy="226255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E155DCF3-0BBB-F2DA-F1BB-BAC90F9E8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811" y="2050991"/>
              <a:ext cx="10575627" cy="2227932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F1F0A38-ECB1-05EB-20E6-3E84E0FD86D7}"/>
                </a:ext>
              </a:extLst>
            </p:cNvPr>
            <p:cNvSpPr/>
            <p:nvPr/>
          </p:nvSpPr>
          <p:spPr>
            <a:xfrm>
              <a:off x="9870831" y="2016369"/>
              <a:ext cx="1172308" cy="3985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0CE47BB-C016-3513-E001-8A6DF5381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29" y="1242646"/>
            <a:ext cx="7649623" cy="5283052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8D0E92B-6F5F-CF8D-5E82-889C161F15BA}"/>
              </a:ext>
            </a:extLst>
          </p:cNvPr>
          <p:cNvSpPr/>
          <p:nvPr/>
        </p:nvSpPr>
        <p:spPr>
          <a:xfrm>
            <a:off x="3081130" y="6112565"/>
            <a:ext cx="6209722" cy="4131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EE63B6-7407-1F56-8221-1C19FB32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8852" y="1219200"/>
            <a:ext cx="590049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عين 2">
            <a:extLst>
              <a:ext uri="{FF2B5EF4-FFF2-40B4-BE49-F238E27FC236}">
                <a16:creationId xmlns:a16="http://schemas.microsoft.com/office/drawing/2014/main" id="{BC7EAF6F-D7FB-1C5B-E36A-D4AD6BA278A7}"/>
              </a:ext>
            </a:extLst>
          </p:cNvPr>
          <p:cNvSpPr/>
          <p:nvPr/>
        </p:nvSpPr>
        <p:spPr>
          <a:xfrm>
            <a:off x="2590800" y="11430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" name="معين 3">
            <a:extLst>
              <a:ext uri="{FF2B5EF4-FFF2-40B4-BE49-F238E27FC236}">
                <a16:creationId xmlns:a16="http://schemas.microsoft.com/office/drawing/2014/main" id="{87966C44-8505-C856-A5A1-C5D278A1033B}"/>
              </a:ext>
            </a:extLst>
          </p:cNvPr>
          <p:cNvSpPr/>
          <p:nvPr/>
        </p:nvSpPr>
        <p:spPr>
          <a:xfrm>
            <a:off x="2209800" y="14478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" name="معين 4">
            <a:extLst>
              <a:ext uri="{FF2B5EF4-FFF2-40B4-BE49-F238E27FC236}">
                <a16:creationId xmlns:a16="http://schemas.microsoft.com/office/drawing/2014/main" id="{33E8FAA2-5196-16AD-1694-01F97C68C42B}"/>
              </a:ext>
            </a:extLst>
          </p:cNvPr>
          <p:cNvSpPr/>
          <p:nvPr/>
        </p:nvSpPr>
        <p:spPr>
          <a:xfrm>
            <a:off x="2971800" y="14478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" name="معين 5">
            <a:extLst>
              <a:ext uri="{FF2B5EF4-FFF2-40B4-BE49-F238E27FC236}">
                <a16:creationId xmlns:a16="http://schemas.microsoft.com/office/drawing/2014/main" id="{0473941A-B618-7BFF-CDB0-9FBCAA7CA994}"/>
              </a:ext>
            </a:extLst>
          </p:cNvPr>
          <p:cNvSpPr/>
          <p:nvPr/>
        </p:nvSpPr>
        <p:spPr>
          <a:xfrm>
            <a:off x="2590800" y="17526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" name="معين 6">
            <a:extLst>
              <a:ext uri="{FF2B5EF4-FFF2-40B4-BE49-F238E27FC236}">
                <a16:creationId xmlns:a16="http://schemas.microsoft.com/office/drawing/2014/main" id="{2878C4F0-A99D-008C-503C-5B176682AAB5}"/>
              </a:ext>
            </a:extLst>
          </p:cNvPr>
          <p:cNvSpPr/>
          <p:nvPr/>
        </p:nvSpPr>
        <p:spPr>
          <a:xfrm>
            <a:off x="3352800" y="17526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معين 7">
            <a:extLst>
              <a:ext uri="{FF2B5EF4-FFF2-40B4-BE49-F238E27FC236}">
                <a16:creationId xmlns:a16="http://schemas.microsoft.com/office/drawing/2014/main" id="{799E5180-CF03-4C3E-CD38-D714910E1946}"/>
              </a:ext>
            </a:extLst>
          </p:cNvPr>
          <p:cNvSpPr/>
          <p:nvPr/>
        </p:nvSpPr>
        <p:spPr>
          <a:xfrm>
            <a:off x="1905000" y="17526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معين 8">
            <a:extLst>
              <a:ext uri="{FF2B5EF4-FFF2-40B4-BE49-F238E27FC236}">
                <a16:creationId xmlns:a16="http://schemas.microsoft.com/office/drawing/2014/main" id="{D7E39860-21E4-A7D1-13CB-18DBAC1F7115}"/>
              </a:ext>
            </a:extLst>
          </p:cNvPr>
          <p:cNvSpPr/>
          <p:nvPr/>
        </p:nvSpPr>
        <p:spPr>
          <a:xfrm>
            <a:off x="3733800" y="20574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معين 9">
            <a:extLst>
              <a:ext uri="{FF2B5EF4-FFF2-40B4-BE49-F238E27FC236}">
                <a16:creationId xmlns:a16="http://schemas.microsoft.com/office/drawing/2014/main" id="{EE57B466-8854-B339-8921-219058C7B466}"/>
              </a:ext>
            </a:extLst>
          </p:cNvPr>
          <p:cNvSpPr/>
          <p:nvPr/>
        </p:nvSpPr>
        <p:spPr>
          <a:xfrm>
            <a:off x="2209800" y="20574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معين 10">
            <a:extLst>
              <a:ext uri="{FF2B5EF4-FFF2-40B4-BE49-F238E27FC236}">
                <a16:creationId xmlns:a16="http://schemas.microsoft.com/office/drawing/2014/main" id="{1A0AC1C5-BA5B-0D78-249D-FB418671577E}"/>
              </a:ext>
            </a:extLst>
          </p:cNvPr>
          <p:cNvSpPr/>
          <p:nvPr/>
        </p:nvSpPr>
        <p:spPr>
          <a:xfrm>
            <a:off x="2971800" y="20574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2" name="معين 11">
            <a:extLst>
              <a:ext uri="{FF2B5EF4-FFF2-40B4-BE49-F238E27FC236}">
                <a16:creationId xmlns:a16="http://schemas.microsoft.com/office/drawing/2014/main" id="{2824BDAD-8236-8409-F4FC-4C2C5515FEAA}"/>
              </a:ext>
            </a:extLst>
          </p:cNvPr>
          <p:cNvSpPr/>
          <p:nvPr/>
        </p:nvSpPr>
        <p:spPr>
          <a:xfrm>
            <a:off x="1524000" y="20574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معين 12">
            <a:extLst>
              <a:ext uri="{FF2B5EF4-FFF2-40B4-BE49-F238E27FC236}">
                <a16:creationId xmlns:a16="http://schemas.microsoft.com/office/drawing/2014/main" id="{14BB1F70-1431-5091-62AD-1737FED49BAD}"/>
              </a:ext>
            </a:extLst>
          </p:cNvPr>
          <p:cNvSpPr/>
          <p:nvPr/>
        </p:nvSpPr>
        <p:spPr>
          <a:xfrm>
            <a:off x="1905000" y="23622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معين 13">
            <a:extLst>
              <a:ext uri="{FF2B5EF4-FFF2-40B4-BE49-F238E27FC236}">
                <a16:creationId xmlns:a16="http://schemas.microsoft.com/office/drawing/2014/main" id="{6F50C0B1-85EA-D8D3-47FD-5C91E61418A7}"/>
              </a:ext>
            </a:extLst>
          </p:cNvPr>
          <p:cNvSpPr/>
          <p:nvPr/>
        </p:nvSpPr>
        <p:spPr>
          <a:xfrm>
            <a:off x="4038600" y="23622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5" name="معين 14">
            <a:extLst>
              <a:ext uri="{FF2B5EF4-FFF2-40B4-BE49-F238E27FC236}">
                <a16:creationId xmlns:a16="http://schemas.microsoft.com/office/drawing/2014/main" id="{F49BD5C6-2EDC-4449-4A0F-BE5403944359}"/>
              </a:ext>
            </a:extLst>
          </p:cNvPr>
          <p:cNvSpPr/>
          <p:nvPr/>
        </p:nvSpPr>
        <p:spPr>
          <a:xfrm>
            <a:off x="3352800" y="23622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6" name="معين 15">
            <a:extLst>
              <a:ext uri="{FF2B5EF4-FFF2-40B4-BE49-F238E27FC236}">
                <a16:creationId xmlns:a16="http://schemas.microsoft.com/office/drawing/2014/main" id="{150A557C-2C6C-67E5-46E3-A6E176D7F656}"/>
              </a:ext>
            </a:extLst>
          </p:cNvPr>
          <p:cNvSpPr/>
          <p:nvPr/>
        </p:nvSpPr>
        <p:spPr>
          <a:xfrm>
            <a:off x="2590800" y="23622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7" name="معين 16">
            <a:extLst>
              <a:ext uri="{FF2B5EF4-FFF2-40B4-BE49-F238E27FC236}">
                <a16:creationId xmlns:a16="http://schemas.microsoft.com/office/drawing/2014/main" id="{F7441C17-B0D2-D5B1-A243-928AE156C417}"/>
              </a:ext>
            </a:extLst>
          </p:cNvPr>
          <p:cNvSpPr/>
          <p:nvPr/>
        </p:nvSpPr>
        <p:spPr>
          <a:xfrm>
            <a:off x="1219200" y="23622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معين 17">
            <a:extLst>
              <a:ext uri="{FF2B5EF4-FFF2-40B4-BE49-F238E27FC236}">
                <a16:creationId xmlns:a16="http://schemas.microsoft.com/office/drawing/2014/main" id="{FB1B699C-E24C-2D57-DA1F-DD21A90DB190}"/>
              </a:ext>
            </a:extLst>
          </p:cNvPr>
          <p:cNvSpPr/>
          <p:nvPr/>
        </p:nvSpPr>
        <p:spPr>
          <a:xfrm>
            <a:off x="1600200" y="26670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9" name="معين 18">
            <a:extLst>
              <a:ext uri="{FF2B5EF4-FFF2-40B4-BE49-F238E27FC236}">
                <a16:creationId xmlns:a16="http://schemas.microsoft.com/office/drawing/2014/main" id="{0379D191-1D71-924B-81C5-B5EAC6EA128E}"/>
              </a:ext>
            </a:extLst>
          </p:cNvPr>
          <p:cNvSpPr/>
          <p:nvPr/>
        </p:nvSpPr>
        <p:spPr>
          <a:xfrm>
            <a:off x="4343400" y="26670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معين 19">
            <a:extLst>
              <a:ext uri="{FF2B5EF4-FFF2-40B4-BE49-F238E27FC236}">
                <a16:creationId xmlns:a16="http://schemas.microsoft.com/office/drawing/2014/main" id="{2782785B-F894-566A-E98C-8887445BEA92}"/>
              </a:ext>
            </a:extLst>
          </p:cNvPr>
          <p:cNvSpPr/>
          <p:nvPr/>
        </p:nvSpPr>
        <p:spPr>
          <a:xfrm>
            <a:off x="3733800" y="26670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معين 20">
            <a:extLst>
              <a:ext uri="{FF2B5EF4-FFF2-40B4-BE49-F238E27FC236}">
                <a16:creationId xmlns:a16="http://schemas.microsoft.com/office/drawing/2014/main" id="{A940539B-B421-1FA3-9221-B6CCE118DA25}"/>
              </a:ext>
            </a:extLst>
          </p:cNvPr>
          <p:cNvSpPr/>
          <p:nvPr/>
        </p:nvSpPr>
        <p:spPr>
          <a:xfrm>
            <a:off x="2209800" y="2667000"/>
            <a:ext cx="8382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2" name="معين 21">
            <a:extLst>
              <a:ext uri="{FF2B5EF4-FFF2-40B4-BE49-F238E27FC236}">
                <a16:creationId xmlns:a16="http://schemas.microsoft.com/office/drawing/2014/main" id="{CA378A71-ABA8-DD84-BC4C-E6798E40B90D}"/>
              </a:ext>
            </a:extLst>
          </p:cNvPr>
          <p:cNvSpPr/>
          <p:nvPr/>
        </p:nvSpPr>
        <p:spPr>
          <a:xfrm>
            <a:off x="914400" y="26670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معين 22">
            <a:extLst>
              <a:ext uri="{FF2B5EF4-FFF2-40B4-BE49-F238E27FC236}">
                <a16:creationId xmlns:a16="http://schemas.microsoft.com/office/drawing/2014/main" id="{BB0D513C-2998-8DF2-8753-A1373A501AB6}"/>
              </a:ext>
            </a:extLst>
          </p:cNvPr>
          <p:cNvSpPr/>
          <p:nvPr/>
        </p:nvSpPr>
        <p:spPr>
          <a:xfrm>
            <a:off x="2895600" y="2667000"/>
            <a:ext cx="8382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4" name="معين 23">
            <a:extLst>
              <a:ext uri="{FF2B5EF4-FFF2-40B4-BE49-F238E27FC236}">
                <a16:creationId xmlns:a16="http://schemas.microsoft.com/office/drawing/2014/main" id="{420084C9-DD12-2221-F035-77678FF09C95}"/>
              </a:ext>
            </a:extLst>
          </p:cNvPr>
          <p:cNvSpPr/>
          <p:nvPr/>
        </p:nvSpPr>
        <p:spPr>
          <a:xfrm>
            <a:off x="1219200" y="29718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5" name="معين 24">
            <a:extLst>
              <a:ext uri="{FF2B5EF4-FFF2-40B4-BE49-F238E27FC236}">
                <a16:creationId xmlns:a16="http://schemas.microsoft.com/office/drawing/2014/main" id="{7AE3A118-0C9C-C4A8-BD30-66C038B9BF81}"/>
              </a:ext>
            </a:extLst>
          </p:cNvPr>
          <p:cNvSpPr/>
          <p:nvPr/>
        </p:nvSpPr>
        <p:spPr>
          <a:xfrm>
            <a:off x="3276600" y="2971800"/>
            <a:ext cx="8382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26" name="معين 25">
            <a:extLst>
              <a:ext uri="{FF2B5EF4-FFF2-40B4-BE49-F238E27FC236}">
                <a16:creationId xmlns:a16="http://schemas.microsoft.com/office/drawing/2014/main" id="{DC243C00-D218-50F8-FD6B-5D73BAFCBCF7}"/>
              </a:ext>
            </a:extLst>
          </p:cNvPr>
          <p:cNvSpPr/>
          <p:nvPr/>
        </p:nvSpPr>
        <p:spPr>
          <a:xfrm>
            <a:off x="1828800" y="2971800"/>
            <a:ext cx="8382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27" name="معين 26">
            <a:extLst>
              <a:ext uri="{FF2B5EF4-FFF2-40B4-BE49-F238E27FC236}">
                <a16:creationId xmlns:a16="http://schemas.microsoft.com/office/drawing/2014/main" id="{9E024621-961B-608E-68CB-E8634EF92435}"/>
              </a:ext>
            </a:extLst>
          </p:cNvPr>
          <p:cNvSpPr/>
          <p:nvPr/>
        </p:nvSpPr>
        <p:spPr>
          <a:xfrm>
            <a:off x="2514600" y="2971800"/>
            <a:ext cx="8382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28" name="معين 27">
            <a:extLst>
              <a:ext uri="{FF2B5EF4-FFF2-40B4-BE49-F238E27FC236}">
                <a16:creationId xmlns:a16="http://schemas.microsoft.com/office/drawing/2014/main" id="{BAC36647-1CC8-2BCF-65E7-91B4BFBED7BB}"/>
              </a:ext>
            </a:extLst>
          </p:cNvPr>
          <p:cNvSpPr/>
          <p:nvPr/>
        </p:nvSpPr>
        <p:spPr>
          <a:xfrm>
            <a:off x="4038600" y="29718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9" name="معين 28">
            <a:extLst>
              <a:ext uri="{FF2B5EF4-FFF2-40B4-BE49-F238E27FC236}">
                <a16:creationId xmlns:a16="http://schemas.microsoft.com/office/drawing/2014/main" id="{AFC7937B-5E0E-9AD5-CDE0-C498CA770774}"/>
              </a:ext>
            </a:extLst>
          </p:cNvPr>
          <p:cNvSpPr/>
          <p:nvPr/>
        </p:nvSpPr>
        <p:spPr>
          <a:xfrm>
            <a:off x="4648200" y="29718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0" name="معين 29">
            <a:extLst>
              <a:ext uri="{FF2B5EF4-FFF2-40B4-BE49-F238E27FC236}">
                <a16:creationId xmlns:a16="http://schemas.microsoft.com/office/drawing/2014/main" id="{5DB39F48-4D79-08CF-2A9F-481C0556E121}"/>
              </a:ext>
            </a:extLst>
          </p:cNvPr>
          <p:cNvSpPr/>
          <p:nvPr/>
        </p:nvSpPr>
        <p:spPr>
          <a:xfrm>
            <a:off x="533400" y="2971800"/>
            <a:ext cx="685800" cy="609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1" name="مثلث متساوي الساقين 30">
            <a:extLst>
              <a:ext uri="{FF2B5EF4-FFF2-40B4-BE49-F238E27FC236}">
                <a16:creationId xmlns:a16="http://schemas.microsoft.com/office/drawing/2014/main" id="{B1B9FB5F-B950-4865-93BC-BAA8895AD874}"/>
              </a:ext>
            </a:extLst>
          </p:cNvPr>
          <p:cNvSpPr/>
          <p:nvPr/>
        </p:nvSpPr>
        <p:spPr>
          <a:xfrm>
            <a:off x="533400" y="1219200"/>
            <a:ext cx="4800600" cy="2209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3F0366AD-1BD9-68DE-20B1-161E5E6B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789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675D1725-F3F1-791B-AD60-981E4C01D992}"/>
              </a:ext>
            </a:extLst>
          </p:cNvPr>
          <p:cNvSpPr/>
          <p:nvPr/>
        </p:nvSpPr>
        <p:spPr>
          <a:xfrm>
            <a:off x="1066800" y="36576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CFAA5E3D-4CC4-B373-9009-D3C953C52305}"/>
              </a:ext>
            </a:extLst>
          </p:cNvPr>
          <p:cNvSpPr/>
          <p:nvPr/>
        </p:nvSpPr>
        <p:spPr>
          <a:xfrm>
            <a:off x="2438400" y="37338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2D00851B-C4D9-706D-426F-DE835F270441}"/>
              </a:ext>
            </a:extLst>
          </p:cNvPr>
          <p:cNvSpPr/>
          <p:nvPr/>
        </p:nvSpPr>
        <p:spPr>
          <a:xfrm>
            <a:off x="3352800" y="37338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687025C6-5A3B-4FD4-33F7-AAF2BAD3F7D9}"/>
              </a:ext>
            </a:extLst>
          </p:cNvPr>
          <p:cNvSpPr/>
          <p:nvPr/>
        </p:nvSpPr>
        <p:spPr>
          <a:xfrm>
            <a:off x="4267200" y="36576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EC87F710-5866-2F49-AA51-7B4699303764}"/>
              </a:ext>
            </a:extLst>
          </p:cNvPr>
          <p:cNvSpPr/>
          <p:nvPr/>
        </p:nvSpPr>
        <p:spPr>
          <a:xfrm>
            <a:off x="5257800" y="36576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839E2784-FDBF-067D-780D-28E1A5CBDEA3}"/>
              </a:ext>
            </a:extLst>
          </p:cNvPr>
          <p:cNvSpPr/>
          <p:nvPr/>
        </p:nvSpPr>
        <p:spPr>
          <a:xfrm>
            <a:off x="6324600" y="36576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A5D911EB-3EEE-FE72-A07D-0997B1E5778E}"/>
              </a:ext>
            </a:extLst>
          </p:cNvPr>
          <p:cNvSpPr/>
          <p:nvPr/>
        </p:nvSpPr>
        <p:spPr>
          <a:xfrm>
            <a:off x="7391400" y="36576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D01E0125-7950-0C0C-B56E-30DF58BA8898}"/>
              </a:ext>
            </a:extLst>
          </p:cNvPr>
          <p:cNvSpPr/>
          <p:nvPr/>
        </p:nvSpPr>
        <p:spPr>
          <a:xfrm>
            <a:off x="8305800" y="36576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D08D8058-BCE7-75F4-F3EB-5A7578D8912B}"/>
              </a:ext>
            </a:extLst>
          </p:cNvPr>
          <p:cNvSpPr/>
          <p:nvPr/>
        </p:nvSpPr>
        <p:spPr>
          <a:xfrm>
            <a:off x="1981200" y="4267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F84B07D4-0EED-AB1B-B6ED-A2B83027171A}"/>
              </a:ext>
            </a:extLst>
          </p:cNvPr>
          <p:cNvSpPr/>
          <p:nvPr/>
        </p:nvSpPr>
        <p:spPr>
          <a:xfrm>
            <a:off x="2819400" y="41910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1F469980-8090-618A-80AF-4D24885D8FBD}"/>
              </a:ext>
            </a:extLst>
          </p:cNvPr>
          <p:cNvSpPr/>
          <p:nvPr/>
        </p:nvSpPr>
        <p:spPr>
          <a:xfrm>
            <a:off x="3810000" y="41910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498F30D4-BE16-61D7-D316-409853927F45}"/>
              </a:ext>
            </a:extLst>
          </p:cNvPr>
          <p:cNvSpPr/>
          <p:nvPr/>
        </p:nvSpPr>
        <p:spPr>
          <a:xfrm>
            <a:off x="4800600" y="4267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7FC2DF09-9022-674F-D5BE-DF3374261AD2}"/>
              </a:ext>
            </a:extLst>
          </p:cNvPr>
          <p:cNvSpPr/>
          <p:nvPr/>
        </p:nvSpPr>
        <p:spPr>
          <a:xfrm>
            <a:off x="5867400" y="4191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ACFE52DD-A190-41DF-0B30-6A4B50D998F0}"/>
              </a:ext>
            </a:extLst>
          </p:cNvPr>
          <p:cNvSpPr/>
          <p:nvPr/>
        </p:nvSpPr>
        <p:spPr>
          <a:xfrm>
            <a:off x="6934200" y="4191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80975C82-0849-33C3-C8EF-E3AA88DBF42B}"/>
              </a:ext>
            </a:extLst>
          </p:cNvPr>
          <p:cNvSpPr/>
          <p:nvPr/>
        </p:nvSpPr>
        <p:spPr>
          <a:xfrm>
            <a:off x="7696200" y="4191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AC109750-95D1-8B26-4262-A5365A866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72050"/>
            <a:ext cx="8525449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31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F925C13-27DD-909D-4AC1-C244F686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069" y="14497"/>
            <a:ext cx="8258175" cy="10858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CB7A3D3-773D-B25A-8536-E1EC148F4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2" y="347871"/>
            <a:ext cx="7437784" cy="634654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AD76498-D115-A243-07F1-FB368A579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2" y="1239245"/>
            <a:ext cx="11837506" cy="44399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2FDAA9A-170F-0181-7314-92DBD7F6E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07" y="1901646"/>
            <a:ext cx="11837506" cy="5619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816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FDEBD1-3CCB-FBFD-E1C9-A3470DB6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4" y="1293734"/>
            <a:ext cx="10140462" cy="47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9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F4E8B9-4AEB-91CF-2050-3C3D9314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373" y="182217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C033F3B-EFCA-068D-ADF6-30B0EEE64E13}"/>
              </a:ext>
            </a:extLst>
          </p:cNvPr>
          <p:cNvGrpSpPr/>
          <p:nvPr/>
        </p:nvGrpSpPr>
        <p:grpSpPr>
          <a:xfrm>
            <a:off x="2784198" y="868017"/>
            <a:ext cx="2895600" cy="542925"/>
            <a:chOff x="885825" y="838200"/>
            <a:chExt cx="2895600" cy="5429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003903-C196-3EF0-544F-0B6EA3BF2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5825" y="838200"/>
              <a:ext cx="11715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F4C004-32C3-B7A5-1CD6-80265B9F6E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838200"/>
              <a:ext cx="19526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49043FBF-17FD-74A0-895F-6BCA1303079C}"/>
              </a:ext>
            </a:extLst>
          </p:cNvPr>
          <p:cNvSpPr/>
          <p:nvPr/>
        </p:nvSpPr>
        <p:spPr>
          <a:xfrm>
            <a:off x="3193774" y="2239617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FCF0EC0-73DF-12D1-735F-A2A348286D5F}"/>
              </a:ext>
            </a:extLst>
          </p:cNvPr>
          <p:cNvSpPr/>
          <p:nvPr/>
        </p:nvSpPr>
        <p:spPr>
          <a:xfrm>
            <a:off x="3574773" y="2239617"/>
            <a:ext cx="50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0D959CF-5EBE-5A7F-E719-8C61396B5803}"/>
              </a:ext>
            </a:extLst>
          </p:cNvPr>
          <p:cNvSpPr/>
          <p:nvPr/>
        </p:nvSpPr>
        <p:spPr>
          <a:xfrm>
            <a:off x="4108173" y="2239617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0EE9ED8-BEC1-C737-64D6-E8A59C2B8999}"/>
              </a:ext>
            </a:extLst>
          </p:cNvPr>
          <p:cNvSpPr/>
          <p:nvPr/>
        </p:nvSpPr>
        <p:spPr>
          <a:xfrm>
            <a:off x="4717773" y="2239617"/>
            <a:ext cx="108373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098894A-21C1-9EEA-D2E6-F9AC9E1545DC}"/>
              </a:ext>
            </a:extLst>
          </p:cNvPr>
          <p:cNvSpPr/>
          <p:nvPr/>
        </p:nvSpPr>
        <p:spPr>
          <a:xfrm>
            <a:off x="5860773" y="2315817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96178FB-2645-D4A2-A03B-2675224C44BE}"/>
              </a:ext>
            </a:extLst>
          </p:cNvPr>
          <p:cNvSpPr/>
          <p:nvPr/>
        </p:nvSpPr>
        <p:spPr>
          <a:xfrm>
            <a:off x="7003773" y="2239617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9CE2A55-0E7C-BACD-DB53-7DE4EC758542}"/>
              </a:ext>
            </a:extLst>
          </p:cNvPr>
          <p:cNvSpPr/>
          <p:nvPr/>
        </p:nvSpPr>
        <p:spPr>
          <a:xfrm>
            <a:off x="8146773" y="2239617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3CC21A6-3DE0-2686-3C8C-6AA0B05A5E11}"/>
              </a:ext>
            </a:extLst>
          </p:cNvPr>
          <p:cNvSpPr/>
          <p:nvPr/>
        </p:nvSpPr>
        <p:spPr>
          <a:xfrm>
            <a:off x="9137373" y="2239617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EAF11E3-8AEE-1FF2-402F-185381052B92}"/>
              </a:ext>
            </a:extLst>
          </p:cNvPr>
          <p:cNvSpPr/>
          <p:nvPr/>
        </p:nvSpPr>
        <p:spPr>
          <a:xfrm>
            <a:off x="10280373" y="2315817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B2DEC1F-FDEE-7769-AFE6-4B2A982E27C3}"/>
              </a:ext>
            </a:extLst>
          </p:cNvPr>
          <p:cNvSpPr/>
          <p:nvPr/>
        </p:nvSpPr>
        <p:spPr>
          <a:xfrm>
            <a:off x="7156173" y="1249017"/>
            <a:ext cx="3505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8A18B93-B38A-90F9-8801-1CC0708B2A99}"/>
              </a:ext>
            </a:extLst>
          </p:cNvPr>
          <p:cNvSpPr/>
          <p:nvPr/>
        </p:nvSpPr>
        <p:spPr>
          <a:xfrm>
            <a:off x="7232373" y="1782417"/>
            <a:ext cx="3505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1578BF09-ABD8-00A6-315B-8A5B928DFBB9}"/>
              </a:ext>
            </a:extLst>
          </p:cNvPr>
          <p:cNvSpPr/>
          <p:nvPr/>
        </p:nvSpPr>
        <p:spPr>
          <a:xfrm>
            <a:off x="2812773" y="2925417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2B70C0A-5283-5622-5E01-FE2E4508CB03}"/>
              </a:ext>
            </a:extLst>
          </p:cNvPr>
          <p:cNvSpPr/>
          <p:nvPr/>
        </p:nvSpPr>
        <p:spPr>
          <a:xfrm>
            <a:off x="2110040" y="2239617"/>
            <a:ext cx="108373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1EB29A9D-377B-D94D-92B7-6AD1D222AD37}"/>
              </a:ext>
            </a:extLst>
          </p:cNvPr>
          <p:cNvSpPr/>
          <p:nvPr/>
        </p:nvSpPr>
        <p:spPr>
          <a:xfrm>
            <a:off x="2888973" y="3535017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F5B5016-8869-8001-76B7-101E833B334D}"/>
              </a:ext>
            </a:extLst>
          </p:cNvPr>
          <p:cNvSpPr/>
          <p:nvPr/>
        </p:nvSpPr>
        <p:spPr>
          <a:xfrm>
            <a:off x="6775173" y="3916017"/>
            <a:ext cx="396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9EA2C77-31C3-D804-9FC3-52F4E3A3AFA4}"/>
              </a:ext>
            </a:extLst>
          </p:cNvPr>
          <p:cNvSpPr/>
          <p:nvPr/>
        </p:nvSpPr>
        <p:spPr>
          <a:xfrm>
            <a:off x="2126973" y="4373217"/>
            <a:ext cx="8763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A6896E96-AB4E-C592-37D1-E37D77AD4167}"/>
              </a:ext>
            </a:extLst>
          </p:cNvPr>
          <p:cNvSpPr/>
          <p:nvPr/>
        </p:nvSpPr>
        <p:spPr>
          <a:xfrm>
            <a:off x="1974573" y="5059017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E974F21-8FC2-FA9F-7D0A-FAD1C91DEB8E}"/>
              </a:ext>
            </a:extLst>
          </p:cNvPr>
          <p:cNvSpPr/>
          <p:nvPr/>
        </p:nvSpPr>
        <p:spPr>
          <a:xfrm>
            <a:off x="2126973" y="5516217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121299B-756D-CA0F-6E39-8D03253ECC9B}"/>
              </a:ext>
            </a:extLst>
          </p:cNvPr>
          <p:cNvSpPr/>
          <p:nvPr/>
        </p:nvSpPr>
        <p:spPr>
          <a:xfrm>
            <a:off x="2050773" y="5973417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61A4E610-1956-5C17-0D96-0986019C3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98" y="51875"/>
            <a:ext cx="2114550" cy="249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6FB71086-D941-0829-EF19-E5A5EE060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40" y="2619483"/>
            <a:ext cx="2070100" cy="249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39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9226061" y="1261105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9887368-EC73-4AF0-CB4B-96E2E73B6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105" y="1818461"/>
            <a:ext cx="3453912" cy="64473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252CF7A-A388-82F3-ABA1-29498C5A1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2" y="2502948"/>
            <a:ext cx="10734261" cy="107350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796F848-1D04-A294-784E-192FB58C3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2" y="4252319"/>
            <a:ext cx="10734261" cy="107351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A19FB1-8B30-4E18-B2C9-FB5AAAEB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426" y="1232452"/>
            <a:ext cx="870194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35F71EAA-7E95-1A26-9B49-D5777E0C8709}"/>
              </a:ext>
            </a:extLst>
          </p:cNvPr>
          <p:cNvSpPr/>
          <p:nvPr/>
        </p:nvSpPr>
        <p:spPr>
          <a:xfrm>
            <a:off x="2292626" y="3366052"/>
            <a:ext cx="822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17C23F1-4D1C-E4B4-B77D-A8F583F4A5AD}"/>
              </a:ext>
            </a:extLst>
          </p:cNvPr>
          <p:cNvSpPr/>
          <p:nvPr/>
        </p:nvSpPr>
        <p:spPr>
          <a:xfrm>
            <a:off x="2978426" y="3899452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DD95C15-90AE-64C5-CF2A-7EC6E6E6FB02}"/>
              </a:ext>
            </a:extLst>
          </p:cNvPr>
          <p:cNvSpPr/>
          <p:nvPr/>
        </p:nvSpPr>
        <p:spPr>
          <a:xfrm>
            <a:off x="2978426" y="4509052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9FC1800-1101-3778-3998-01DB009EA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08752"/>
            <a:ext cx="22193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11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  <p:tag name="GUID" val="f38e8e46-5ab0-4328-9bd5-f86bc5a3d78c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44</Words>
  <Application>Microsoft Office PowerPoint</Application>
  <PresentationFormat>شاشة عريضة</PresentationFormat>
  <Paragraphs>37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2167</cp:lastModifiedBy>
  <cp:revision>37</cp:revision>
  <dcterms:created xsi:type="dcterms:W3CDTF">2022-01-26T17:10:40Z</dcterms:created>
  <dcterms:modified xsi:type="dcterms:W3CDTF">2024-12-27T15:56:26Z</dcterms:modified>
</cp:coreProperties>
</file>