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471" r:id="rId2"/>
    <p:sldId id="454" r:id="rId3"/>
    <p:sldId id="453" r:id="rId4"/>
    <p:sldId id="431" r:id="rId5"/>
    <p:sldId id="432" r:id="rId6"/>
    <p:sldId id="455" r:id="rId7"/>
    <p:sldId id="456" r:id="rId8"/>
    <p:sldId id="460" r:id="rId9"/>
    <p:sldId id="434" r:id="rId10"/>
    <p:sldId id="470" r:id="rId11"/>
    <p:sldId id="465" r:id="rId12"/>
    <p:sldId id="435" r:id="rId13"/>
    <p:sldId id="439" r:id="rId14"/>
    <p:sldId id="457" r:id="rId15"/>
    <p:sldId id="469" r:id="rId16"/>
    <p:sldId id="437" r:id="rId17"/>
    <p:sldId id="440" r:id="rId18"/>
    <p:sldId id="458" r:id="rId19"/>
    <p:sldId id="445" r:id="rId20"/>
    <p:sldId id="459" r:id="rId21"/>
    <p:sldId id="442" r:id="rId22"/>
    <p:sldId id="461" r:id="rId23"/>
    <p:sldId id="446" r:id="rId24"/>
    <p:sldId id="462" r:id="rId25"/>
    <p:sldId id="441" r:id="rId26"/>
    <p:sldId id="463" r:id="rId27"/>
    <p:sldId id="448" r:id="rId28"/>
    <p:sldId id="464" r:id="rId29"/>
    <p:sldId id="449" r:id="rId3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9582"/>
    <a:srgbClr val="FFFFFF"/>
    <a:srgbClr val="8DC6DF"/>
    <a:srgbClr val="84C1DC"/>
    <a:srgbClr val="DEA182"/>
    <a:srgbClr val="D4835A"/>
    <a:srgbClr val="D37535"/>
    <a:srgbClr val="8BCB3D"/>
    <a:srgbClr val="F1975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901" autoAdjust="0"/>
    <p:restoredTop sz="94660"/>
  </p:normalViewPr>
  <p:slideViewPr>
    <p:cSldViewPr snapToGrid="0">
      <p:cViewPr varScale="1">
        <p:scale>
          <a:sx n="48" d="100"/>
          <a:sy n="48" d="100"/>
        </p:scale>
        <p:origin x="13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BD7E87-B33C-4CCA-89DF-1FF710A80FD9}" type="datetimeFigureOut">
              <a:rPr lang="ar-SA" smtClean="0"/>
              <a:t>07/10/46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B08003-7364-43F9-91A4-4187645037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021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BF5EC-BE0B-65DF-D9E3-D6B9F6947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38A8FCA-2E68-5539-92DE-975EE6496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412E229-F1D5-31DD-058F-2004ED4AE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0AD0443-FBA9-5205-F155-DD0DE9A72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195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9DDD2-71CC-3263-C5CD-A21801A6B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84CFC09-60F6-92DE-884A-AD923C405A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18E7897-7BC6-597D-424E-6A1AF939B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ACF7003-67B9-CE27-2F9B-8558B9AC8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2747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F2040-B0C2-0D82-3280-5E3968C38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BEF3274-9F6D-9770-E545-2B2BEF4872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128B57F-A032-6C83-4E67-1DBFE7580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0455351-FD06-4BF0-370F-98EC8205CB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9453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D90BF-C1FE-39C6-5E41-62E63B962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13ADA22-7888-8CAB-D9EC-48F0A947F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BE2EE37-44C3-5942-DD76-5846DC8C6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EB62793-D2AD-E31D-1A9A-4C04B4E1B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6257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CF7D4-6498-FB73-DD69-B76892F24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7F766D0-3CDC-ED62-BDDE-F10BEEEA8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03AAD9F-76C5-2EFA-C8FA-7FD7C1216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BC05DE7-B16D-03F0-FA15-5F8E60CFDB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2821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CCF6B-AA86-3228-9067-7E3B05D4B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D416EA-35A8-4B15-D7F2-29CECD7467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25397ED-036B-D7CF-BBFE-A8C41FDDD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48B8247-B238-2CEC-2150-1D1CB506A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3421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79148-88AC-D5BE-4915-7725A43E7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F17CAFF-6D9E-8CA5-88D1-D73F303FF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4865751-D7FB-C994-F45C-81E60FFCE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BCD7930-2E74-A929-3C39-3FB055EE7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0570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35789-5CEF-18F1-1352-34F56BA1A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6B89E21-63C4-97EA-32F0-DAE6124DD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8566392-21CB-6EF6-09C4-D533987F2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35B21B2-39A8-1412-8516-6D98BCB21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4675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15A0B-716F-D1DF-71B0-BF6339C75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83D99B6-3FD1-BC51-FF0C-4C0212695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05F34FB-7584-A928-8D1A-CFF19D05F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5DBCEB4-AC73-EC63-E536-632C6E2C1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7685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E3387-F726-739A-52BE-1984C4593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288D055-D33F-1D29-369C-97078F49E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4D2BF70-7C90-1B01-44E4-2DE4B8631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D20EC11-651B-41E4-C0FA-35B5D9599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9616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A7320-87CF-BAD5-1CD5-7AAFE8F84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45EB478-EA4E-8B33-CC34-1F78CD7C2E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7782E82-44F4-66A0-F132-4E6A5684C7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14FEFD2-B3D6-D3D0-02D5-7AB2812A8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07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FE9ED-F108-D0CF-9C73-00473922E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46A0A32-DBB9-D686-07B4-A0158C8CC4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70E6ABC-8CDE-7B02-9F7E-C74EFB6D3A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0F11AA6-965A-321D-3F62-65CB0142F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3483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4A812-8254-40A0-5D6F-1E1572302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1E1B303-BB7C-8E22-A05D-AB9EAEF617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E67AF6F-155D-5DD7-CD09-5DAA7CA5A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ABA9748-517F-2CAB-8108-1569F92D9D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987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3AA1B-5666-E492-4F6B-DB8F699AA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77B4B40-F7F1-B000-D3BC-D7F9FE531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CB1ED2-409B-869D-683C-A2E73C6EC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3FBBDE8-B1C1-3BCA-C496-1FB004299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5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1053C-5E74-DA29-DC09-DA83D7229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4CDF005-74C6-7A7C-5BD7-BF7B2691E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D9225C7-43B2-F7F2-E8B3-0B09771DD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B0E4FCA-64BC-4D1D-F6C3-6518CCD3B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2863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E05AA-BB71-6BC0-5F89-4CC8CE22E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A36E391-6DB8-0E88-8DBD-3258AF8EB0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F870371-3102-9129-0AAF-BE9840057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DBE8E8-85F0-2156-BDF1-5EDBD21FA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5748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F3626-B634-2C68-AF75-F9717224A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3B99BE4-7AF8-0296-3B2B-D552084B2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6E581EE-83B2-D845-20C2-8780C07BB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87CDAF3-C094-2DE2-8786-A7A89138F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425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8A7DC-F129-C459-0936-CD7916BFC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C1D7F40-6677-E019-504E-54FC574A9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D50E41B-68AB-0A37-4E04-11F7601E7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C3696D2-8335-8647-3D3D-9E1927F1B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7298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D0573-5E25-A217-B48E-0D46CD073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9636361-35C6-FBF2-6184-05A82DB7DD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E319B28-A45E-0722-C552-92C58A595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0475EF1-5C6B-3305-9BD7-1C0DC7096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4948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F8509-8806-0D5B-80F2-56AF755DA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B88F189-B3FF-ED54-FD42-FF98E5CEA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703B066-3624-30B1-9702-371782B7C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C5A8041-7021-3424-4BF1-76E709282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0300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88AD2-D779-F8D7-75DC-43F37883E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C9813AD-0161-FA96-C847-572534CC27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E4CB276-1687-C795-0261-1DAB834A3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35BA01A-7057-84D0-5683-079DAFF91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40596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60D19-C704-AA7A-E835-899B8896F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5FCFC32-47EB-DF18-CD37-CD512527C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A34A9CC-DC00-FAA1-872D-CEB6171EC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501D285-4029-8035-4557-E3D48C23B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601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1FC00-4035-590A-84F1-1B1A63C92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81F65B4-6B8F-9C50-460F-710EC1641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83E7814-EE5E-83F9-A3DB-03B577214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011E74-D475-A952-CBEB-36AC24BC1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427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5E4B4-6B93-CD96-5C8A-A7FA5A786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AF05A37-E619-A5AF-9627-2DCD545F9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41160A8-E9B3-A8FC-FA5E-A2F07F7C9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4AAF614-C2EE-17C3-E1E5-9C0BA5F178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035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8E91F-C911-CF94-928B-B1FA9535A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2F5FCE2-956B-E047-54D6-28A06AB2F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B7EBF17-4AD1-AC41-8E4E-BB5F253E2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A0AAC1C-B376-2570-E35A-AA59FE2DB7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4380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B9712-4869-AF88-F360-5380CD8B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4533F8A-C046-A9CC-90A4-67C0BAF69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988797C-E4A1-17F1-9FFA-023E8725A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1C3BECC-C443-0BE5-9EA9-DC9ED03C6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279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6DB0F-5D49-3211-90AB-090AF0F76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4AA37-A487-338C-02A8-BE3E24A374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8031DFA-DA9C-52CC-CBE4-C6D3A503F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67139FE-B4C2-3E2C-2E6D-27068FAAE4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1627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ABF6-E2A3-6381-46A3-FC61EDFD8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42A6094-CB91-0FB4-5B07-FD91D2105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6280424-42A1-5903-3C3E-6231E9781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8D7C734-4D87-4CB9-5C5B-B04FE60E1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98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9E2CF-1AFD-39BE-5C85-AE541365A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0F4127B-F19A-26C4-D925-C49815BA0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5C2760E-FF75-C047-BA3A-3200418C8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D0CA28-C2D0-5C2D-FB07-87268A52D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8003-7364-43F9-91A4-4187645037D3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173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70D648-199F-5CFE-93C7-58065F673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1F81F73-EFF5-46DA-B7EB-04581F360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CF91600-181F-D021-7AAA-A20687C3A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BEA3-86DF-40F9-BC39-E9946D515842}" type="datetimeFigureOut">
              <a:rPr lang="ar-SA" smtClean="0"/>
              <a:t>07/10/46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35B2D7-5D51-63B5-7596-23F2A60B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83D6186-7302-3403-7913-985EF81E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A312-0D57-4C6C-ADD0-A5AB101FEC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5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AEB086-2E1E-4442-CF54-613941AE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8CB4064-353A-0571-E39C-F3417AFC6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1549EF7-AB53-7C8D-D848-C9DAF579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BEA3-86DF-40F9-BC39-E9946D515842}" type="datetimeFigureOut">
              <a:rPr lang="ar-SA" smtClean="0"/>
              <a:t>07/10/46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20BD78-1EF1-162A-D424-7EA0DC91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FB3096-4027-A3DD-3B49-57AE2854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A312-0D57-4C6C-ADD0-A5AB101FEC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793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7473DC4-3745-5A7E-7E02-724E16E51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59946C-BDC5-0ACD-57A6-FE3C62051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48E0A8-3688-251C-B1CD-3C8EBBDB3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BEA3-86DF-40F9-BC39-E9946D515842}" type="datetimeFigureOut">
              <a:rPr lang="ar-SA" smtClean="0"/>
              <a:t>07/10/46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A1F191-C536-57D1-A8B8-E5B3AC36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2D0C-DB55-297A-BEA4-C23D8A53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A312-0D57-4C6C-ADD0-A5AB101FEC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739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9EFD57-FD92-44FE-99C5-CB898FC4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2AC218-DDC1-5FB7-8B95-BCE9C05EF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59617F-4E45-531A-3F27-CE3BD87A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BEA3-86DF-40F9-BC39-E9946D515842}" type="datetimeFigureOut">
              <a:rPr lang="ar-SA" smtClean="0"/>
              <a:t>07/10/46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72F744E-56D4-CF57-8D05-B2BD2C4F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1C50667-F251-90CB-5DF6-A2D2095E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A312-0D57-4C6C-ADD0-A5AB101FEC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93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0C82A1-7CE1-C011-2E62-6F959931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AB33E30-EFD2-7873-05E2-3FD65A289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B4AC68-4766-C42D-9932-21534BD9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BEA3-86DF-40F9-BC39-E9946D515842}" type="datetimeFigureOut">
              <a:rPr lang="ar-SA" smtClean="0"/>
              <a:t>07/10/46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3BF9B0-BF06-BA40-A733-8E1D6BF9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2B0398-F09C-000C-967B-2953EAEC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A312-0D57-4C6C-ADD0-A5AB101FEC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35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ED31B5-8AFF-F5B6-087C-EB62CEE3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993648-B8E1-6F2B-F7A8-CA67AAC8D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CAA386F-FB57-679D-4927-42C30E4DF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598DF41-8667-B1B9-4FB0-834587FF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BEA3-86DF-40F9-BC39-E9946D515842}" type="datetimeFigureOut">
              <a:rPr lang="ar-SA" smtClean="0"/>
              <a:t>07/10/46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3C8E98E-F59C-4286-1A98-EBD01952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8E2BF22-A892-6102-B502-866DA6A0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A312-0D57-4C6C-ADD0-A5AB101FEC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99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1A9B58-1926-D215-B50B-007025331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F73431E-82C3-D1C6-97BF-557B2A2E1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DC4EE28-B06B-992B-6EFD-ABA744C2D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CAF5E0-7D5A-4BFC-CBEE-E2E6C9865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DC27F22-1FD9-358D-2268-5598FE1F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FDD11D6-9233-37E8-59D5-846E82320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BEA3-86DF-40F9-BC39-E9946D515842}" type="datetimeFigureOut">
              <a:rPr lang="ar-SA" smtClean="0"/>
              <a:t>07/10/46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B2C7FF7-BD64-C6BE-6C9F-1CC737A7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6EFBC08-899F-32D8-08AC-9C8F48F0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A312-0D57-4C6C-ADD0-A5AB101FEC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495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5D1082-F13A-B23E-2D77-7AC1A5170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C3EA916-E857-57CA-C527-EDDEADF12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BEA3-86DF-40F9-BC39-E9946D515842}" type="datetimeFigureOut">
              <a:rPr lang="ar-SA" smtClean="0"/>
              <a:t>07/10/46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75A491-96FE-5AB4-007A-9CD74079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9A2F0D9-FE30-7316-56AF-79BACECE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A312-0D57-4C6C-ADD0-A5AB101FEC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446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2A124C1-E19F-5503-9A5C-8DBE29D8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BEA3-86DF-40F9-BC39-E9946D515842}" type="datetimeFigureOut">
              <a:rPr lang="ar-SA" smtClean="0"/>
              <a:t>07/10/46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BBC55CD-721C-3222-4793-56196F34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1834F6-5459-C434-F460-15E48C9B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A312-0D57-4C6C-ADD0-A5AB101FEC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094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789726-0C3B-B8B8-F973-4A3F4387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CE0B219-94E4-3461-682F-6057909DE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D0D2DE3-F43C-F597-A7FE-127C51D6A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DD8159-7B9A-3F95-76EE-7D844A84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BEA3-86DF-40F9-BC39-E9946D515842}" type="datetimeFigureOut">
              <a:rPr lang="ar-SA" smtClean="0"/>
              <a:t>07/10/46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E401AA8-F4AA-0091-5107-294F278D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091BDEC-826F-8C8A-66FD-148624D0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A312-0D57-4C6C-ADD0-A5AB101FEC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31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8647EE-6A87-1D30-DCE2-0EE91343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BA08B19-3A05-81EA-3645-678D11D5E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1BD2A52-D1F8-DA1A-B069-E2396DB62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D589D4-312B-E397-DC80-6852069A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BEA3-86DF-40F9-BC39-E9946D515842}" type="datetimeFigureOut">
              <a:rPr lang="ar-SA" smtClean="0"/>
              <a:t>07/10/46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1B122E0-41BD-C8EB-9426-B44E0F6C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ED89E96-448B-6B0F-30F8-41AE379A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A312-0D57-4C6C-ADD0-A5AB101FEC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754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CDE5A86-8C55-1AEA-3039-4FD663BD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131C0AE-5E66-797F-E699-2FCCD5B5C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06DB37-DABC-9088-0227-A0EFC4200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4BEA3-86DF-40F9-BC39-E9946D515842}" type="datetimeFigureOut">
              <a:rPr lang="ar-SA" smtClean="0"/>
              <a:t>07/10/46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73170A-6103-E918-83CF-3192C1147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7D1259-EEC1-C7EE-EF96-479C55390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7A312-0D57-4C6C-ADD0-A5AB101FEC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079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23.png"/><Relationship Id="rId18" Type="http://schemas.openxmlformats.org/officeDocument/2006/relationships/image" Target="../media/image25.png"/><Relationship Id="rId3" Type="http://schemas.openxmlformats.org/officeDocument/2006/relationships/image" Target="../media/image1.jpg"/><Relationship Id="rId21" Type="http://schemas.openxmlformats.org/officeDocument/2006/relationships/image" Target="../media/image28.png"/><Relationship Id="rId7" Type="http://schemas.openxmlformats.org/officeDocument/2006/relationships/image" Target="../media/image170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24" Type="http://schemas.openxmlformats.org/officeDocument/2006/relationships/image" Target="../media/image33.png"/><Relationship Id="rId5" Type="http://schemas.openxmlformats.org/officeDocument/2006/relationships/image" Target="../media/image19.png"/><Relationship Id="rId23" Type="http://schemas.openxmlformats.org/officeDocument/2006/relationships/image" Target="../media/image32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8.png"/><Relationship Id="rId9" Type="http://schemas.openxmlformats.org/officeDocument/2006/relationships/image" Target="../media/image190.png"/><Relationship Id="rId14" Type="http://schemas.openxmlformats.org/officeDocument/2006/relationships/image" Target="../media/image24.png"/><Relationship Id="rId2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1.jpg"/><Relationship Id="rId7" Type="http://schemas.openxmlformats.org/officeDocument/2006/relationships/image" Target="../media/image340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11" Type="http://schemas.openxmlformats.org/officeDocument/2006/relationships/image" Target="../media/image38.png"/><Relationship Id="rId5" Type="http://schemas.openxmlformats.org/officeDocument/2006/relationships/image" Target="../media/image320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1.jpg"/><Relationship Id="rId7" Type="http://schemas.openxmlformats.org/officeDocument/2006/relationships/image" Target="../media/image350.png"/><Relationship Id="rId12" Type="http://schemas.openxmlformats.org/officeDocument/2006/relationships/image" Target="../media/image4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4" Type="http://schemas.openxmlformats.org/officeDocument/2006/relationships/image" Target="../media/image450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1.jp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1.jpg"/><Relationship Id="rId21" Type="http://schemas.openxmlformats.org/officeDocument/2006/relationships/image" Target="../media/image92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750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1.jp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0.png"/><Relationship Id="rId10" Type="http://schemas.openxmlformats.org/officeDocument/2006/relationships/image" Target="../media/image101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.jp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9" Type="http://schemas.openxmlformats.org/officeDocument/2006/relationships/image" Target="../media/image150.png"/><Relationship Id="rId3" Type="http://schemas.openxmlformats.org/officeDocument/2006/relationships/image" Target="../media/image1.jpg"/><Relationship Id="rId21" Type="http://schemas.openxmlformats.org/officeDocument/2006/relationships/image" Target="../media/image135.png"/><Relationship Id="rId34" Type="http://schemas.openxmlformats.org/officeDocument/2006/relationships/image" Target="../media/image148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33" Type="http://schemas.openxmlformats.org/officeDocument/2006/relationships/image" Target="../media/image147.png"/><Relationship Id="rId38" Type="http://schemas.openxmlformats.org/officeDocument/2006/relationships/image" Target="../media/image153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29" Type="http://schemas.openxmlformats.org/officeDocument/2006/relationships/image" Target="../media/image143.png"/><Relationship Id="rId41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32" Type="http://schemas.openxmlformats.org/officeDocument/2006/relationships/image" Target="../media/image146.png"/><Relationship Id="rId37" Type="http://schemas.openxmlformats.org/officeDocument/2006/relationships/image" Target="../media/image152.png"/><Relationship Id="rId40" Type="http://schemas.microsoft.com/office/2007/relationships/hdphoto" Target="../media/hdphoto1.wdp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36" Type="http://schemas.openxmlformats.org/officeDocument/2006/relationships/image" Target="../media/image151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31" Type="http://schemas.openxmlformats.org/officeDocument/2006/relationships/image" Target="../media/image145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Relationship Id="rId35" Type="http://schemas.openxmlformats.org/officeDocument/2006/relationships/image" Target="../media/image1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69.png"/><Relationship Id="rId26" Type="http://schemas.openxmlformats.org/officeDocument/2006/relationships/image" Target="../media/image175.png"/><Relationship Id="rId3" Type="http://schemas.openxmlformats.org/officeDocument/2006/relationships/image" Target="../media/image1.jpg"/><Relationship Id="rId21" Type="http://schemas.openxmlformats.org/officeDocument/2006/relationships/image" Target="../media/image173.png"/><Relationship Id="rId12" Type="http://schemas.openxmlformats.org/officeDocument/2006/relationships/image" Target="../media/image165.png"/><Relationship Id="rId17" Type="http://schemas.openxmlformats.org/officeDocument/2006/relationships/image" Target="../media/image159.png"/><Relationship Id="rId25" Type="http://schemas.openxmlformats.org/officeDocument/2006/relationships/image" Target="../media/image174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8.png"/><Relationship Id="rId20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4.png"/><Relationship Id="rId24" Type="http://schemas.openxmlformats.org/officeDocument/2006/relationships/image" Target="../media/image155.png"/><Relationship Id="rId5" Type="http://schemas.openxmlformats.org/officeDocument/2006/relationships/image" Target="../media/image157.png"/><Relationship Id="rId15" Type="http://schemas.openxmlformats.org/officeDocument/2006/relationships/image" Target="../media/image168.png"/><Relationship Id="rId23" Type="http://schemas.microsoft.com/office/2007/relationships/hdphoto" Target="../media/hdphoto1.wdp"/><Relationship Id="rId10" Type="http://schemas.openxmlformats.org/officeDocument/2006/relationships/image" Target="../media/image163.png"/><Relationship Id="rId19" Type="http://schemas.openxmlformats.org/officeDocument/2006/relationships/image" Target="../media/image171.png"/><Relationship Id="rId4" Type="http://schemas.openxmlformats.org/officeDocument/2006/relationships/image" Target="../media/image156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50.png"/><Relationship Id="rId27" Type="http://schemas.openxmlformats.org/officeDocument/2006/relationships/image" Target="../media/image1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202CE-2037-8E04-9044-70DE1D904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51739E5-5D89-CA0F-CFB3-D20D45A07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 descr="تاج الاستغفار | Hipster home decor, Wisdom quotes life, Hipster home">
            <a:extLst>
              <a:ext uri="{FF2B5EF4-FFF2-40B4-BE49-F238E27FC236}">
                <a16:creationId xmlns:a16="http://schemas.microsoft.com/office/drawing/2014/main" id="{F21F587A-C301-5B83-5A1D-039F88BAC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36865" b="22812"/>
          <a:stretch/>
        </p:blipFill>
        <p:spPr bwMode="auto">
          <a:xfrm>
            <a:off x="1785458" y="2312671"/>
            <a:ext cx="8133682" cy="283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63641CA8-D37E-82DC-6125-2C95DC79D70B}"/>
              </a:ext>
            </a:extLst>
          </p:cNvPr>
          <p:cNvSpPr/>
          <p:nvPr/>
        </p:nvSpPr>
        <p:spPr>
          <a:xfrm>
            <a:off x="4735223" y="1183763"/>
            <a:ext cx="32035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spc="50" dirty="0">
                <a:ln w="0"/>
                <a:solidFill>
                  <a:srgbClr val="E6958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ADLaM Display" panose="02010000000000000000" pitchFamily="2" charset="0"/>
                <a:cs typeface="Akhbar MT" pitchFamily="2" charset="-78"/>
              </a:rPr>
              <a:t>سيد </a:t>
            </a:r>
            <a:r>
              <a:rPr lang="ar-SA" sz="6000" b="1" spc="50" dirty="0" err="1">
                <a:ln w="0"/>
                <a:solidFill>
                  <a:srgbClr val="E6958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ADLaM Display" panose="02010000000000000000" pitchFamily="2" charset="0"/>
                <a:cs typeface="Akhbar MT" pitchFamily="2" charset="-78"/>
              </a:rPr>
              <a:t>الإستغفار</a:t>
            </a:r>
            <a:endParaRPr lang="ar-SA" sz="6000" b="1" spc="50" dirty="0">
              <a:ln w="0"/>
              <a:solidFill>
                <a:srgbClr val="E6958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A5B5311-ADCD-6C40-53AD-0451C8483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179" y="2290971"/>
            <a:ext cx="8164064" cy="28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9891D-205C-7E7C-7AC3-8A815C156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2C36B79-9077-696B-B722-0C09F9192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E99CFAC0-F756-4CAC-1253-3AB41272F307}"/>
              </a:ext>
            </a:extLst>
          </p:cNvPr>
          <p:cNvSpPr/>
          <p:nvPr/>
        </p:nvSpPr>
        <p:spPr>
          <a:xfrm>
            <a:off x="1239252" y="613611"/>
            <a:ext cx="9360567" cy="555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743433-8CB7-95EB-5308-8ACCBEFB2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663" y="1666264"/>
            <a:ext cx="9135980" cy="392842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C26C764-BD25-C76D-3EBA-962EBAF0EFC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359" r="2882" b="9279"/>
          <a:stretch/>
        </p:blipFill>
        <p:spPr>
          <a:xfrm>
            <a:off x="6708742" y="954505"/>
            <a:ext cx="3742689" cy="737938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6D06E42C-96FC-68D7-DCB7-513942B6CBE3}"/>
              </a:ext>
            </a:extLst>
          </p:cNvPr>
          <p:cNvSpPr/>
          <p:nvPr/>
        </p:nvSpPr>
        <p:spPr>
          <a:xfrm>
            <a:off x="5847346" y="2606845"/>
            <a:ext cx="3621115" cy="64168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2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E9B8A-0B95-D878-407B-231CDD07C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0AEC73B-D25A-163E-8E41-66CF108D6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5FF93169-A1D3-6EF5-01AF-2A7C27B8F40D}"/>
              </a:ext>
            </a:extLst>
          </p:cNvPr>
          <p:cNvSpPr/>
          <p:nvPr/>
        </p:nvSpPr>
        <p:spPr>
          <a:xfrm>
            <a:off x="1239252" y="613611"/>
            <a:ext cx="9360567" cy="555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D448E04-B002-E5EA-F06C-3DAA1DC4E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916" y="1621604"/>
            <a:ext cx="8732767" cy="386479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462B7E9-758E-DC66-C373-44FBE33CAB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359" r="2882" b="9279"/>
          <a:stretch/>
        </p:blipFill>
        <p:spPr>
          <a:xfrm>
            <a:off x="6039853" y="890336"/>
            <a:ext cx="4186989" cy="8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F998B-BF6A-9B87-0148-814ADB9DE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BAD9A2F-9453-07D8-4477-1507697A2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7DE9056-90CF-D44C-7D92-1D5994C5E5CF}"/>
              </a:ext>
            </a:extLst>
          </p:cNvPr>
          <p:cNvSpPr/>
          <p:nvPr/>
        </p:nvSpPr>
        <p:spPr>
          <a:xfrm>
            <a:off x="1239251" y="589547"/>
            <a:ext cx="9360567" cy="566687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39B981E-CCFE-0A05-10C6-A6E9043E50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9" t="4004" b="61866"/>
          <a:stretch/>
        </p:blipFill>
        <p:spPr>
          <a:xfrm>
            <a:off x="1359568" y="1383632"/>
            <a:ext cx="9241751" cy="1383633"/>
          </a:xfrm>
          <a:prstGeom prst="rect">
            <a:avLst/>
          </a:prstGeom>
        </p:spPr>
      </p:pic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3267FDC3-C125-0F2B-D9ED-0CCA9221C4C8}"/>
              </a:ext>
            </a:extLst>
          </p:cNvPr>
          <p:cNvSpPr/>
          <p:nvPr/>
        </p:nvSpPr>
        <p:spPr>
          <a:xfrm>
            <a:off x="7495674" y="661737"/>
            <a:ext cx="2765414" cy="721895"/>
          </a:xfrm>
          <a:prstGeom prst="flowChartTerminator">
            <a:avLst/>
          </a:prstGeom>
          <a:solidFill>
            <a:srgbClr val="5DB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AC49AA0-127C-A992-431C-BA195209FCC4}"/>
              </a:ext>
            </a:extLst>
          </p:cNvPr>
          <p:cNvSpPr/>
          <p:nvPr/>
        </p:nvSpPr>
        <p:spPr>
          <a:xfrm>
            <a:off x="1431757" y="1443791"/>
            <a:ext cx="4656221" cy="661735"/>
          </a:xfrm>
          <a:prstGeom prst="rect">
            <a:avLst/>
          </a:prstGeom>
          <a:noFill/>
          <a:ln w="19050">
            <a:solidFill>
              <a:srgbClr val="FFC30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C44C64C-EFB4-77C7-C70C-3FA57D7D2951}"/>
              </a:ext>
            </a:extLst>
          </p:cNvPr>
          <p:cNvSpPr/>
          <p:nvPr/>
        </p:nvSpPr>
        <p:spPr>
          <a:xfrm>
            <a:off x="6184232" y="2089488"/>
            <a:ext cx="4030188" cy="641680"/>
          </a:xfrm>
          <a:prstGeom prst="rect">
            <a:avLst/>
          </a:prstGeom>
          <a:noFill/>
          <a:ln w="19050">
            <a:solidFill>
              <a:srgbClr val="FFC30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3C2CCCA-AC0B-102C-7EDB-CD7499028AE8}"/>
              </a:ext>
            </a:extLst>
          </p:cNvPr>
          <p:cNvSpPr/>
          <p:nvPr/>
        </p:nvSpPr>
        <p:spPr>
          <a:xfrm>
            <a:off x="2334156" y="2245439"/>
            <a:ext cx="26388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الحادثتان متنافيتان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4C1B873-0916-4ADF-1D88-09A77E62BB5A}"/>
              </a:ext>
            </a:extLst>
          </p:cNvPr>
          <p:cNvSpPr txBox="1"/>
          <p:nvPr/>
        </p:nvSpPr>
        <p:spPr>
          <a:xfrm>
            <a:off x="5895474" y="2827421"/>
            <a:ext cx="4584030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عدد عناصر فضاء العينة </a:t>
            </a:r>
            <a:r>
              <a:rPr lang="ar-SA" sz="28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1DDD8060-6043-5134-5769-BD013AE9957B}"/>
                  </a:ext>
                </a:extLst>
              </p:cNvPr>
              <p:cNvSpPr txBox="1"/>
              <p:nvPr/>
            </p:nvSpPr>
            <p:spPr>
              <a:xfrm>
                <a:off x="1335505" y="5077326"/>
                <a:ext cx="417495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1DDD8060-6043-5134-5769-BD013AE99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505" y="5077326"/>
                <a:ext cx="417495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ABCF4A4D-BECF-9A6F-AA30-FCD992D66FF1}"/>
                  </a:ext>
                </a:extLst>
              </p:cNvPr>
              <p:cNvSpPr txBox="1"/>
              <p:nvPr/>
            </p:nvSpPr>
            <p:spPr>
              <a:xfrm>
                <a:off x="4102772" y="3549314"/>
                <a:ext cx="77001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ar-S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ABCF4A4D-BECF-9A6F-AA30-FCD992D66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772" y="3549314"/>
                <a:ext cx="77001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DDB033B7-79DF-A715-9D4F-FA4B1441C158}"/>
                  </a:ext>
                </a:extLst>
              </p:cNvPr>
              <p:cNvSpPr txBox="1"/>
              <p:nvPr/>
            </p:nvSpPr>
            <p:spPr>
              <a:xfrm>
                <a:off x="2330118" y="4134853"/>
                <a:ext cx="77001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DDB033B7-79DF-A715-9D4F-FA4B1441C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118" y="4134853"/>
                <a:ext cx="77001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C8EB73E4-70F0-B958-2A37-1F55AA55E98A}"/>
                  </a:ext>
                </a:extLst>
              </p:cNvPr>
              <p:cNvSpPr txBox="1"/>
              <p:nvPr/>
            </p:nvSpPr>
            <p:spPr>
              <a:xfrm>
                <a:off x="5317957" y="2811379"/>
                <a:ext cx="2173706" cy="523220"/>
              </a:xfrm>
              <a:prstGeom prst="rect">
                <a:avLst/>
              </a:prstGeom>
              <a:noFill/>
              <a:ln w="12700">
                <a:noFill/>
                <a:prstDash val="sysDash"/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ar-SA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C8EB73E4-70F0-B958-2A37-1F55AA55E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957" y="2811379"/>
                <a:ext cx="217370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  <a:prstDash val="sysDash"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A4BA8C17-F3BB-366D-9564-E904BB550BA9}"/>
                  </a:ext>
                </a:extLst>
              </p:cNvPr>
              <p:cNvSpPr txBox="1"/>
              <p:nvPr/>
            </p:nvSpPr>
            <p:spPr>
              <a:xfrm>
                <a:off x="5137485" y="4820653"/>
                <a:ext cx="2358188" cy="9361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A4BA8C17-F3BB-366D-9564-E904BB550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485" y="4820653"/>
                <a:ext cx="2358188" cy="9361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F94EC954-8450-67F9-DACE-59C33C388261}"/>
                  </a:ext>
                </a:extLst>
              </p:cNvPr>
              <p:cNvSpPr txBox="1"/>
              <p:nvPr/>
            </p:nvSpPr>
            <p:spPr>
              <a:xfrm>
                <a:off x="5566611" y="4868779"/>
                <a:ext cx="77001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F94EC954-8450-67F9-DACE-59C33C388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611" y="4868779"/>
                <a:ext cx="77001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39C3950F-F275-A8DA-E652-228FB2C8A960}"/>
                  </a:ext>
                </a:extLst>
              </p:cNvPr>
              <p:cNvSpPr txBox="1"/>
              <p:nvPr/>
            </p:nvSpPr>
            <p:spPr>
              <a:xfrm>
                <a:off x="5562602" y="5309938"/>
                <a:ext cx="77001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ar-SA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39C3950F-F275-A8DA-E652-228FB2C8A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2" y="5309938"/>
                <a:ext cx="77001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99596312-69B7-8492-3B8C-6CB4FC6C920F}"/>
                  </a:ext>
                </a:extLst>
              </p:cNvPr>
              <p:cNvSpPr txBox="1"/>
              <p:nvPr/>
            </p:nvSpPr>
            <p:spPr>
              <a:xfrm>
                <a:off x="6436894" y="4828673"/>
                <a:ext cx="58152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99596312-69B7-8492-3B8C-6CB4FC6C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894" y="4828673"/>
                <a:ext cx="58152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1F55E10C-F93C-C0BF-6986-F2FF0D1CDF30}"/>
                  </a:ext>
                </a:extLst>
              </p:cNvPr>
              <p:cNvSpPr txBox="1"/>
              <p:nvPr/>
            </p:nvSpPr>
            <p:spPr>
              <a:xfrm>
                <a:off x="6304547" y="5281865"/>
                <a:ext cx="77001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ar-SA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1F55E10C-F93C-C0BF-6986-F2FF0D1CD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547" y="5281865"/>
                <a:ext cx="77001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صورة 43">
            <a:extLst>
              <a:ext uri="{FF2B5EF4-FFF2-40B4-BE49-F238E27FC236}">
                <a16:creationId xmlns:a16="http://schemas.microsoft.com/office/drawing/2014/main" id="{13AF2512-FD79-D6BA-35FC-34E0B50F72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93105" y="3717758"/>
            <a:ext cx="5317958" cy="649705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202B3DCE-78D3-89C0-79D0-16B077DCBA97}"/>
              </a:ext>
            </a:extLst>
          </p:cNvPr>
          <p:cNvSpPr/>
          <p:nvPr/>
        </p:nvSpPr>
        <p:spPr>
          <a:xfrm>
            <a:off x="4403558" y="3264114"/>
            <a:ext cx="619401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ar-SA" sz="2800" dirty="0">
                <a:ln w="0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 </a:t>
            </a:r>
            <a:r>
              <a:rPr lang="ar-SA" sz="2800" dirty="0" err="1">
                <a:ln w="0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يظهرالعدد</a:t>
            </a:r>
            <a:r>
              <a:rPr lang="ar-SA" sz="2800" dirty="0">
                <a:ln w="0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نفسه على كل من وجهي المكعبين:</a:t>
            </a:r>
            <a:endParaRPr lang="ar-SA" sz="2800" b="1" dirty="0">
              <a:ln w="0"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A2891CFA-431B-32D7-B6EE-61BA6F64686E}"/>
              </a:ext>
            </a:extLst>
          </p:cNvPr>
          <p:cNvSpPr/>
          <p:nvPr/>
        </p:nvSpPr>
        <p:spPr>
          <a:xfrm>
            <a:off x="6557211" y="4278778"/>
            <a:ext cx="40827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ar-SA" sz="2800" dirty="0">
                <a:ln w="0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 يكون مجموع العددين (</a:t>
            </a:r>
            <a:r>
              <a:rPr lang="en-US" sz="2800" dirty="0">
                <a:ln w="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ar-SA" sz="2800" dirty="0">
                <a:ln w="0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):</a:t>
            </a:r>
            <a:endParaRPr lang="ar-SA" sz="2800" b="1" dirty="0">
              <a:ln w="0"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F60890D7-BABF-CCA2-1DFB-51A7EB9325A4}"/>
                  </a:ext>
                </a:extLst>
              </p:cNvPr>
              <p:cNvSpPr txBox="1"/>
              <p:nvPr/>
            </p:nvSpPr>
            <p:spPr>
              <a:xfrm>
                <a:off x="2185738" y="4146885"/>
                <a:ext cx="1407695" cy="9361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ar-SA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F60890D7-BABF-CCA2-1DFB-51A7EB932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738" y="4146885"/>
                <a:ext cx="1407695" cy="9361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EC786D68-8BE0-A73C-3C8A-5CCB895CA505}"/>
                  </a:ext>
                </a:extLst>
              </p:cNvPr>
              <p:cNvSpPr txBox="1"/>
              <p:nvPr/>
            </p:nvSpPr>
            <p:spPr>
              <a:xfrm>
                <a:off x="2290010" y="4612105"/>
                <a:ext cx="77001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ar-SA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EC786D68-8BE0-A73C-3C8A-5CCB895CA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10" y="4612105"/>
                <a:ext cx="77001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صورة 55">
            <a:extLst>
              <a:ext uri="{FF2B5EF4-FFF2-40B4-BE49-F238E27FC236}">
                <a16:creationId xmlns:a16="http://schemas.microsoft.com/office/drawing/2014/main" id="{44700463-1D72-7AFE-87E3-B52F645B568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24463" y="4331368"/>
            <a:ext cx="3477152" cy="601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ECF31658-AFC3-208E-5E67-F152BA2AA612}"/>
                  </a:ext>
                </a:extLst>
              </p:cNvPr>
              <p:cNvSpPr txBox="1"/>
              <p:nvPr/>
            </p:nvSpPr>
            <p:spPr>
              <a:xfrm>
                <a:off x="3906249" y="3497182"/>
                <a:ext cx="1407695" cy="9361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ar-SA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ECF31658-AFC3-208E-5E67-F152BA2AA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249" y="3497182"/>
                <a:ext cx="1407695" cy="9361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F8EEEDC4-421E-38F0-E2CB-656D467EB0A3}"/>
                  </a:ext>
                </a:extLst>
              </p:cNvPr>
              <p:cNvSpPr txBox="1"/>
              <p:nvPr/>
            </p:nvSpPr>
            <p:spPr>
              <a:xfrm>
                <a:off x="4038600" y="3978441"/>
                <a:ext cx="77001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ar-SA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F8EEEDC4-421E-38F0-E2CB-656D467EB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978441"/>
                <a:ext cx="77001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FC1BCC7F-1A56-743D-4D42-D1287F58CA11}"/>
                  </a:ext>
                </a:extLst>
              </p:cNvPr>
              <p:cNvSpPr txBox="1"/>
              <p:nvPr/>
            </p:nvSpPr>
            <p:spPr>
              <a:xfrm>
                <a:off x="8416176" y="4822047"/>
                <a:ext cx="1151894" cy="102771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ar-SA" sz="3200" b="1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FC1BCC7F-1A56-743D-4D42-D1287F58C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176" y="4822047"/>
                <a:ext cx="1151894" cy="102771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D4EA1CDC-9B8B-0EF2-9ED0-641AF4C9CB50}"/>
                  </a:ext>
                </a:extLst>
              </p:cNvPr>
              <p:cNvSpPr txBox="1"/>
              <p:nvPr/>
            </p:nvSpPr>
            <p:spPr>
              <a:xfrm>
                <a:off x="9090992" y="5027453"/>
                <a:ext cx="173603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ar-SA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ar-SA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𝟐𝟖</m:t>
                    </m:r>
                    <m:r>
                      <a:rPr lang="ar-SA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ar-SA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ar-SA" sz="3600" b="1" dirty="0"/>
              </a:p>
            </p:txBody>
          </p:sp>
        </mc:Choice>
        <mc:Fallback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D4EA1CDC-9B8B-0EF2-9ED0-641AF4C9C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992" y="5027453"/>
                <a:ext cx="1736033" cy="646331"/>
              </a:xfrm>
              <a:prstGeom prst="rect">
                <a:avLst/>
              </a:prstGeom>
              <a:blipFill>
                <a:blip r:embed="rId22"/>
                <a:stretch>
                  <a:fillRect t="-15094" r="-11228" b="-3490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ECA1CD70-600F-54DF-F7E3-A29A9E9E7FF5}"/>
                  </a:ext>
                </a:extLst>
              </p:cNvPr>
              <p:cNvSpPr txBox="1"/>
              <p:nvPr/>
            </p:nvSpPr>
            <p:spPr>
              <a:xfrm>
                <a:off x="7056779" y="4905274"/>
                <a:ext cx="1610143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ar-SA" sz="3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sz="36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 sz="3600" b="1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ar-SA" sz="3600" b="1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   </m:t>
                        </m:r>
                      </m:num>
                      <m:den>
                        <m:r>
                          <a:rPr lang="ar-SA" sz="3600" b="1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ar-SA" sz="36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ar-SA" sz="36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   </m:t>
                        </m:r>
                      </m:den>
                    </m:f>
                  </m:oMath>
                </a14:m>
                <a:r>
                  <a:rPr lang="ar-SA" sz="3600" b="1" dirty="0"/>
                  <a:t> </a:t>
                </a:r>
              </a:p>
            </p:txBody>
          </p:sp>
        </mc:Choice>
        <mc:Fallback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ECA1CD70-600F-54DF-F7E3-A29A9E9E7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779" y="4905274"/>
                <a:ext cx="1610143" cy="892552"/>
              </a:xfrm>
              <a:prstGeom prst="rect">
                <a:avLst/>
              </a:prstGeom>
              <a:blipFill>
                <a:blip r:embed="rId23"/>
                <a:stretch>
                  <a:fillRect r="-11742" b="-1095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385A192-FF0A-9E48-A861-1FAC5D018594}"/>
              </a:ext>
            </a:extLst>
          </p:cNvPr>
          <p:cNvGrpSpPr/>
          <p:nvPr/>
        </p:nvGrpSpPr>
        <p:grpSpPr>
          <a:xfrm>
            <a:off x="7487477" y="4909932"/>
            <a:ext cx="1331844" cy="980420"/>
            <a:chOff x="7924799" y="5440018"/>
            <a:chExt cx="1331844" cy="9804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مربع نص 26">
                  <a:extLst>
                    <a:ext uri="{FF2B5EF4-FFF2-40B4-BE49-F238E27FC236}">
                      <a16:creationId xmlns:a16="http://schemas.microsoft.com/office/drawing/2014/main" id="{16BB9C73-74CF-A1B5-B35B-AACD5AE8047A}"/>
                    </a:ext>
                  </a:extLst>
                </p:cNvPr>
                <p:cNvSpPr txBox="1"/>
                <p:nvPr/>
              </p:nvSpPr>
              <p:spPr>
                <a:xfrm>
                  <a:off x="7924799" y="5897218"/>
                  <a:ext cx="1325218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ar-S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ar-SA" sz="2800" b="1" dirty="0"/>
                </a:p>
              </p:txBody>
            </p:sp>
          </mc:Choice>
          <mc:Fallback>
            <p:sp>
              <p:nvSpPr>
                <p:cNvPr id="27" name="مربع نص 26">
                  <a:extLst>
                    <a:ext uri="{FF2B5EF4-FFF2-40B4-BE49-F238E27FC236}">
                      <a16:creationId xmlns:a16="http://schemas.microsoft.com/office/drawing/2014/main" id="{16BB9C73-74CF-A1B5-B35B-AACD5AE804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799" y="5897218"/>
                  <a:ext cx="1325218" cy="52322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مربع نص 34">
                  <a:extLst>
                    <a:ext uri="{FF2B5EF4-FFF2-40B4-BE49-F238E27FC236}">
                      <a16:creationId xmlns:a16="http://schemas.microsoft.com/office/drawing/2014/main" id="{341DBDAA-6A0D-92AB-A396-BBAB574BA141}"/>
                    </a:ext>
                  </a:extLst>
                </p:cNvPr>
                <p:cNvSpPr txBox="1"/>
                <p:nvPr/>
              </p:nvSpPr>
              <p:spPr>
                <a:xfrm>
                  <a:off x="7931425" y="5440018"/>
                  <a:ext cx="1325218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ar-S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ar-SA" sz="2800" b="1" dirty="0"/>
                </a:p>
              </p:txBody>
            </p:sp>
          </mc:Choice>
          <mc:Fallback>
            <p:sp>
              <p:nvSpPr>
                <p:cNvPr id="35" name="مربع نص 34">
                  <a:extLst>
                    <a:ext uri="{FF2B5EF4-FFF2-40B4-BE49-F238E27FC236}">
                      <a16:creationId xmlns:a16="http://schemas.microsoft.com/office/drawing/2014/main" id="{341DBDAA-6A0D-92AB-A396-BBAB574BA1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1425" y="5440018"/>
                  <a:ext cx="1325218" cy="52322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8003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9" grpId="0" animBg="1"/>
      <p:bldP spid="11" grpId="0"/>
      <p:bldP spid="15" grpId="0"/>
      <p:bldP spid="21" grpId="0"/>
      <p:bldP spid="23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45" grpId="0"/>
      <p:bldP spid="49" grpId="0"/>
      <p:bldP spid="50" grpId="0"/>
      <p:bldP spid="51" grpId="0"/>
      <p:bldP spid="58" grpId="0"/>
      <p:bldP spid="59" grpId="0"/>
      <p:bldP spid="14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E3E07-FE70-B259-9B66-9BB98C36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05605AA-DFAA-2612-BBA1-C48852FEF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D2BC0DE-7B3A-CE11-DBA8-F554413E4956}"/>
              </a:ext>
            </a:extLst>
          </p:cNvPr>
          <p:cNvSpPr/>
          <p:nvPr/>
        </p:nvSpPr>
        <p:spPr>
          <a:xfrm>
            <a:off x="1239252" y="613611"/>
            <a:ext cx="9360567" cy="555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F78C251-FB27-6718-6BD5-60AD34417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453" y="1532134"/>
            <a:ext cx="8907377" cy="1824677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9500B65B-1151-9147-8E12-770CD222CEEF}"/>
              </a:ext>
            </a:extLst>
          </p:cNvPr>
          <p:cNvSpPr/>
          <p:nvPr/>
        </p:nvSpPr>
        <p:spPr>
          <a:xfrm>
            <a:off x="7459579" y="743746"/>
            <a:ext cx="2813541" cy="736138"/>
          </a:xfrm>
          <a:prstGeom prst="flowChartTerminator">
            <a:avLst/>
          </a:prstGeom>
          <a:solidFill>
            <a:srgbClr val="5DB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EF2F6A6-BA91-AF8E-2FE6-F920557DD9A3}"/>
              </a:ext>
            </a:extLst>
          </p:cNvPr>
          <p:cNvSpPr/>
          <p:nvPr/>
        </p:nvSpPr>
        <p:spPr>
          <a:xfrm>
            <a:off x="5727032" y="2719138"/>
            <a:ext cx="4142482" cy="589546"/>
          </a:xfrm>
          <a:prstGeom prst="rect">
            <a:avLst/>
          </a:prstGeom>
          <a:noFill/>
          <a:ln w="19050">
            <a:solidFill>
              <a:srgbClr val="FFC30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A9C30FD-4565-4C14-E97F-D44EB0CA2923}"/>
              </a:ext>
            </a:extLst>
          </p:cNvPr>
          <p:cNvSpPr/>
          <p:nvPr/>
        </p:nvSpPr>
        <p:spPr>
          <a:xfrm>
            <a:off x="8746957" y="3448598"/>
            <a:ext cx="15899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ar-SA" sz="3200" dirty="0">
                <a:ln w="0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محفظة</a:t>
            </a:r>
            <a:endParaRPr lang="ar-SA" sz="3200" b="1" dirty="0">
              <a:ln w="0"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E66F3DC-A3A6-679C-CC68-9D55EF6A078A}"/>
              </a:ext>
            </a:extLst>
          </p:cNvPr>
          <p:cNvSpPr/>
          <p:nvPr/>
        </p:nvSpPr>
        <p:spPr>
          <a:xfrm>
            <a:off x="7106651" y="3432556"/>
            <a:ext cx="15899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</a:t>
            </a:r>
            <a:r>
              <a:rPr lang="en-US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ar-SA" sz="3200" dirty="0">
                <a:ln w="0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ساعة</a:t>
            </a:r>
            <a:endParaRPr lang="ar-SA" sz="3200" b="1" dirty="0">
              <a:ln w="0"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9884042-F39B-4FD0-8FCA-2E052FE41D32}"/>
              </a:ext>
            </a:extLst>
          </p:cNvPr>
          <p:cNvSpPr/>
          <p:nvPr/>
        </p:nvSpPr>
        <p:spPr>
          <a:xfrm>
            <a:off x="5538535" y="3416514"/>
            <a:ext cx="15899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:C</a:t>
            </a:r>
            <a:r>
              <a:rPr lang="ar-SA" sz="3200" dirty="0">
                <a:ln w="0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كرة</a:t>
            </a:r>
            <a:endParaRPr lang="ar-SA" sz="3200" b="1" dirty="0">
              <a:ln w="0"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8BD3C5C-8B0F-5B37-4031-0A4A911F65F0}"/>
              </a:ext>
            </a:extLst>
          </p:cNvPr>
          <p:cNvSpPr/>
          <p:nvPr/>
        </p:nvSpPr>
        <p:spPr>
          <a:xfrm>
            <a:off x="2381347" y="2822955"/>
            <a:ext cx="22797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الحوادث متنافية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F3D8571-8C86-83E8-B862-C75E9B82116C}"/>
              </a:ext>
            </a:extLst>
          </p:cNvPr>
          <p:cNvSpPr txBox="1"/>
          <p:nvPr/>
        </p:nvSpPr>
        <p:spPr>
          <a:xfrm>
            <a:off x="5787190" y="4006517"/>
            <a:ext cx="4584030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عدد عناصر فضاء العينة </a:t>
            </a:r>
            <a:r>
              <a:rPr lang="ar-SA" sz="28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41E95C3B-B5CC-BCCC-069E-0991BC95BA35}"/>
                  </a:ext>
                </a:extLst>
              </p:cNvPr>
              <p:cNvSpPr txBox="1"/>
              <p:nvPr/>
            </p:nvSpPr>
            <p:spPr>
              <a:xfrm>
                <a:off x="2346159" y="3970420"/>
                <a:ext cx="448777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41E95C3B-B5CC-BCCC-069E-0991BC95B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159" y="3970420"/>
                <a:ext cx="448777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60D9E4B6-0D6C-5DF4-44CE-F87C11533E8A}"/>
                  </a:ext>
                </a:extLst>
              </p:cNvPr>
              <p:cNvSpPr txBox="1"/>
              <p:nvPr/>
            </p:nvSpPr>
            <p:spPr>
              <a:xfrm>
                <a:off x="6653464" y="4002505"/>
                <a:ext cx="66975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60D9E4B6-0D6C-5DF4-44CE-F87C11533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464" y="4002505"/>
                <a:ext cx="66975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5F7365B1-8D56-6FA2-35B6-40C094BAD522}"/>
                  </a:ext>
                </a:extLst>
              </p:cNvPr>
              <p:cNvSpPr txBox="1"/>
              <p:nvPr/>
            </p:nvSpPr>
            <p:spPr>
              <a:xfrm>
                <a:off x="1949116" y="4559968"/>
                <a:ext cx="601578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5F7365B1-8D56-6FA2-35B6-40C094BAD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116" y="4559968"/>
                <a:ext cx="601578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5E49B13C-E785-0712-83B7-B8B4AD5BB1E4}"/>
                  </a:ext>
                </a:extLst>
              </p:cNvPr>
              <p:cNvSpPr txBox="1"/>
              <p:nvPr/>
            </p:nvSpPr>
            <p:spPr>
              <a:xfrm>
                <a:off x="3934327" y="4953000"/>
                <a:ext cx="3019925" cy="9361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5E49B13C-E785-0712-83B7-B8B4AD5BB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327" y="4953000"/>
                <a:ext cx="3019925" cy="9361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19AA1261-3A87-E06F-5879-86319BE47CDA}"/>
                  </a:ext>
                </a:extLst>
              </p:cNvPr>
              <p:cNvSpPr txBox="1"/>
              <p:nvPr/>
            </p:nvSpPr>
            <p:spPr>
              <a:xfrm>
                <a:off x="4351421" y="5021179"/>
                <a:ext cx="66975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19AA1261-3A87-E06F-5879-86319BE47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421" y="5021179"/>
                <a:ext cx="66975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532E1778-AA00-FBD7-752B-25D578244FFF}"/>
                  </a:ext>
                </a:extLst>
              </p:cNvPr>
              <p:cNvSpPr txBox="1"/>
              <p:nvPr/>
            </p:nvSpPr>
            <p:spPr>
              <a:xfrm>
                <a:off x="4371474" y="5450304"/>
                <a:ext cx="66975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532E1778-AA00-FBD7-752B-25D578244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474" y="5450304"/>
                <a:ext cx="66975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F5574843-F807-16DE-7FD5-289B737516E1}"/>
                  </a:ext>
                </a:extLst>
              </p:cNvPr>
              <p:cNvSpPr txBox="1"/>
              <p:nvPr/>
            </p:nvSpPr>
            <p:spPr>
              <a:xfrm>
                <a:off x="5081337" y="5017168"/>
                <a:ext cx="66975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F5574843-F807-16DE-7FD5-289B73751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337" y="5017168"/>
                <a:ext cx="66975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930E70ED-4E90-FE2A-BD0F-F7594DA3491E}"/>
                  </a:ext>
                </a:extLst>
              </p:cNvPr>
              <p:cNvSpPr txBox="1"/>
              <p:nvPr/>
            </p:nvSpPr>
            <p:spPr>
              <a:xfrm>
                <a:off x="5113421" y="5422231"/>
                <a:ext cx="58954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930E70ED-4E90-FE2A-BD0F-F7594DA34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421" y="5422231"/>
                <a:ext cx="58954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3B094552-D91F-5CE8-089B-6D9D15C961D3}"/>
                  </a:ext>
                </a:extLst>
              </p:cNvPr>
              <p:cNvSpPr txBox="1"/>
              <p:nvPr/>
            </p:nvSpPr>
            <p:spPr>
              <a:xfrm>
                <a:off x="5851358" y="5041232"/>
                <a:ext cx="66975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ar-SA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3B094552-D91F-5CE8-089B-6D9D15C96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358" y="5041232"/>
                <a:ext cx="66975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B3A0D256-A252-1000-CD4A-ECCE7FBDD082}"/>
                  </a:ext>
                </a:extLst>
              </p:cNvPr>
              <p:cNvSpPr txBox="1"/>
              <p:nvPr/>
            </p:nvSpPr>
            <p:spPr>
              <a:xfrm>
                <a:off x="5871411" y="5470356"/>
                <a:ext cx="66975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B3A0D256-A252-1000-CD4A-ECCE7FBDD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411" y="5470356"/>
                <a:ext cx="66975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DF8F5894-6174-4F92-AD59-33F23B1A824F}"/>
                  </a:ext>
                </a:extLst>
              </p:cNvPr>
              <p:cNvSpPr txBox="1"/>
              <p:nvPr/>
            </p:nvSpPr>
            <p:spPr>
              <a:xfrm>
                <a:off x="6593306" y="4948989"/>
                <a:ext cx="669756" cy="9361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DF8F5894-6174-4F92-AD59-33F23B1A8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306" y="4948989"/>
                <a:ext cx="669756" cy="9361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93764028-BB67-9817-9E21-BA2E592BE7E1}"/>
                  </a:ext>
                </a:extLst>
              </p:cNvPr>
              <p:cNvSpPr txBox="1"/>
              <p:nvPr/>
            </p:nvSpPr>
            <p:spPr>
              <a:xfrm>
                <a:off x="6593305" y="5017168"/>
                <a:ext cx="67376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ar-S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93764028-BB67-9817-9E21-BA2E592BE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305" y="5017168"/>
                <a:ext cx="67376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0ABA90A8-23FD-BC1D-A414-B1ED2CC44695}"/>
                  </a:ext>
                </a:extLst>
              </p:cNvPr>
              <p:cNvSpPr txBox="1"/>
              <p:nvPr/>
            </p:nvSpPr>
            <p:spPr>
              <a:xfrm>
                <a:off x="6577263" y="5466345"/>
                <a:ext cx="66975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0ABA90A8-23FD-BC1D-A414-B1ED2CC44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63" y="5466345"/>
                <a:ext cx="66975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F26030E6-F1E9-37F5-F081-F768E37D36B1}"/>
                  </a:ext>
                </a:extLst>
              </p:cNvPr>
              <p:cNvSpPr txBox="1"/>
              <p:nvPr/>
            </p:nvSpPr>
            <p:spPr>
              <a:xfrm>
                <a:off x="7381461" y="5133471"/>
                <a:ext cx="143123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ar-SA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ar-SA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𝟓𝟏</m:t>
                    </m:r>
                    <m:r>
                      <a:rPr lang="ar-SA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ar-SA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ar-SA" sz="3600" b="1" dirty="0"/>
              </a:p>
            </p:txBody>
          </p:sp>
        </mc:Choice>
        <mc:Fallback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F26030E6-F1E9-37F5-F081-F768E37D3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461" y="5133471"/>
                <a:ext cx="1431233" cy="646331"/>
              </a:xfrm>
              <a:prstGeom prst="rect">
                <a:avLst/>
              </a:prstGeom>
              <a:blipFill>
                <a:blip r:embed="rId18"/>
                <a:stretch>
                  <a:fillRect t="-14151" r="-13191" b="-3490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89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77AB2-2DF0-5CE8-BDAE-8971380CF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8411965-5F95-F082-18D3-1320E725F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0A9E8DA-1D90-D0CD-8353-07E2DA70FD49}"/>
              </a:ext>
            </a:extLst>
          </p:cNvPr>
          <p:cNvSpPr/>
          <p:nvPr/>
        </p:nvSpPr>
        <p:spPr>
          <a:xfrm>
            <a:off x="1239252" y="625641"/>
            <a:ext cx="9360567" cy="555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704F604-868D-41D2-0B0B-F2495662147F}"/>
              </a:ext>
            </a:extLst>
          </p:cNvPr>
          <p:cNvSpPr/>
          <p:nvPr/>
        </p:nvSpPr>
        <p:spPr>
          <a:xfrm>
            <a:off x="8169443" y="3448598"/>
            <a:ext cx="21674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ar-SA" sz="3200" dirty="0">
                <a:ln w="0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بطاقة سفر</a:t>
            </a:r>
            <a:endParaRPr lang="ar-SA" sz="3200" b="1" dirty="0">
              <a:ln w="0"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34ADCC9-BD43-ED9F-0499-0B7A08EFFE8D}"/>
              </a:ext>
            </a:extLst>
          </p:cNvPr>
          <p:cNvSpPr/>
          <p:nvPr/>
        </p:nvSpPr>
        <p:spPr>
          <a:xfrm>
            <a:off x="6793830" y="3444588"/>
            <a:ext cx="15899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</a:t>
            </a:r>
            <a:r>
              <a:rPr lang="en-US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ar-SA" sz="3200" dirty="0">
                <a:ln w="0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كتاب</a:t>
            </a:r>
            <a:endParaRPr lang="ar-SA" sz="3200" b="1" dirty="0">
              <a:ln w="0"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5569155-624C-D6B1-0F0F-70513015CE3C}"/>
              </a:ext>
            </a:extLst>
          </p:cNvPr>
          <p:cNvSpPr/>
          <p:nvPr/>
        </p:nvSpPr>
        <p:spPr>
          <a:xfrm>
            <a:off x="4840703" y="3428545"/>
            <a:ext cx="15899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:C</a:t>
            </a:r>
            <a:r>
              <a:rPr lang="ar-SA" sz="3200" dirty="0">
                <a:ln w="0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ساعة</a:t>
            </a:r>
            <a:endParaRPr lang="ar-SA" sz="3200" b="1" dirty="0">
              <a:ln w="0"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EAE3BAE-0AF1-3649-C173-5D7E5D702322}"/>
              </a:ext>
            </a:extLst>
          </p:cNvPr>
          <p:cNvSpPr txBox="1"/>
          <p:nvPr/>
        </p:nvSpPr>
        <p:spPr>
          <a:xfrm>
            <a:off x="5787190" y="4006517"/>
            <a:ext cx="4584030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عدد عناصر فضاء العينة </a:t>
            </a:r>
            <a:r>
              <a:rPr lang="ar-SA" sz="28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438D23C1-19E9-8FDA-01DB-31803D947D49}"/>
                  </a:ext>
                </a:extLst>
              </p:cNvPr>
              <p:cNvSpPr txBox="1"/>
              <p:nvPr/>
            </p:nvSpPr>
            <p:spPr>
              <a:xfrm>
                <a:off x="3007895" y="3970420"/>
                <a:ext cx="380198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438D23C1-19E9-8FDA-01DB-31803D947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895" y="3970420"/>
                <a:ext cx="380198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E7626E53-791D-7844-5391-E82D96AD40FD}"/>
                  </a:ext>
                </a:extLst>
              </p:cNvPr>
              <p:cNvSpPr txBox="1"/>
              <p:nvPr/>
            </p:nvSpPr>
            <p:spPr>
              <a:xfrm>
                <a:off x="6509085" y="3954379"/>
                <a:ext cx="66975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E7626E53-791D-7844-5391-E82D96AD4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085" y="3954379"/>
                <a:ext cx="66975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4E6A9335-1D52-D5D5-F7F5-B8678B12D783}"/>
                  </a:ext>
                </a:extLst>
              </p:cNvPr>
              <p:cNvSpPr txBox="1"/>
              <p:nvPr/>
            </p:nvSpPr>
            <p:spPr>
              <a:xfrm>
                <a:off x="1949116" y="4559968"/>
                <a:ext cx="601578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4E6A9335-1D52-D5D5-F7F5-B8678B12D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116" y="4559968"/>
                <a:ext cx="601578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BE7C84B6-0408-E4FC-B416-3F46065B0037}"/>
                  </a:ext>
                </a:extLst>
              </p:cNvPr>
              <p:cNvSpPr txBox="1"/>
              <p:nvPr/>
            </p:nvSpPr>
            <p:spPr>
              <a:xfrm>
                <a:off x="3934327" y="4953000"/>
                <a:ext cx="3019925" cy="9361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BE7C84B6-0408-E4FC-B416-3F46065B0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327" y="4953000"/>
                <a:ext cx="3019925" cy="9361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0DC34F3C-F6DC-FCD4-061D-B3E15BDFA16B}"/>
                  </a:ext>
                </a:extLst>
              </p:cNvPr>
              <p:cNvSpPr txBox="1"/>
              <p:nvPr/>
            </p:nvSpPr>
            <p:spPr>
              <a:xfrm>
                <a:off x="4351421" y="5021179"/>
                <a:ext cx="66975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0DC34F3C-F6DC-FCD4-061D-B3E15BDF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421" y="5021179"/>
                <a:ext cx="66975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B47793ED-5853-AE4E-7058-A009B15C60B6}"/>
                  </a:ext>
                </a:extLst>
              </p:cNvPr>
              <p:cNvSpPr txBox="1"/>
              <p:nvPr/>
            </p:nvSpPr>
            <p:spPr>
              <a:xfrm>
                <a:off x="4371474" y="5450304"/>
                <a:ext cx="66975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B47793ED-5853-AE4E-7058-A009B15C6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474" y="5450304"/>
                <a:ext cx="66975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D89593FE-9933-0780-C5AF-20A3B30F4CB3}"/>
                  </a:ext>
                </a:extLst>
              </p:cNvPr>
              <p:cNvSpPr txBox="1"/>
              <p:nvPr/>
            </p:nvSpPr>
            <p:spPr>
              <a:xfrm>
                <a:off x="5081337" y="5017168"/>
                <a:ext cx="66975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D89593FE-9933-0780-C5AF-20A3B30F4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337" y="5017168"/>
                <a:ext cx="66975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955FFF5B-2518-B819-E65F-3740E83C846E}"/>
                  </a:ext>
                </a:extLst>
              </p:cNvPr>
              <p:cNvSpPr txBox="1"/>
              <p:nvPr/>
            </p:nvSpPr>
            <p:spPr>
              <a:xfrm>
                <a:off x="5113421" y="5422231"/>
                <a:ext cx="58954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955FFF5B-2518-B819-E65F-3740E83C8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421" y="5422231"/>
                <a:ext cx="58954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63CC2D19-0763-52F2-B600-1DAC01115B6D}"/>
                  </a:ext>
                </a:extLst>
              </p:cNvPr>
              <p:cNvSpPr txBox="1"/>
              <p:nvPr/>
            </p:nvSpPr>
            <p:spPr>
              <a:xfrm>
                <a:off x="5851358" y="5041232"/>
                <a:ext cx="66975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ar-SA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63CC2D19-0763-52F2-B600-1DAC01115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358" y="5041232"/>
                <a:ext cx="66975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97BBF276-AC30-1660-3DC0-38052AED02A4}"/>
                  </a:ext>
                </a:extLst>
              </p:cNvPr>
              <p:cNvSpPr txBox="1"/>
              <p:nvPr/>
            </p:nvSpPr>
            <p:spPr>
              <a:xfrm>
                <a:off x="5871411" y="5470356"/>
                <a:ext cx="66975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97BBF276-AC30-1660-3DC0-38052AED0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411" y="5470356"/>
                <a:ext cx="66975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F9343CA6-BD51-6594-9926-7AF9D28FAFFC}"/>
                  </a:ext>
                </a:extLst>
              </p:cNvPr>
              <p:cNvSpPr txBox="1"/>
              <p:nvPr/>
            </p:nvSpPr>
            <p:spPr>
              <a:xfrm>
                <a:off x="6629401" y="5225715"/>
                <a:ext cx="669756" cy="6737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F9343CA6-BD51-6594-9926-7AF9D28FA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1" y="5225715"/>
                <a:ext cx="669756" cy="6737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63D069B4-761D-5683-D330-BFAFFD16E1E5}"/>
                  </a:ext>
                </a:extLst>
              </p:cNvPr>
              <p:cNvSpPr txBox="1"/>
              <p:nvPr/>
            </p:nvSpPr>
            <p:spPr>
              <a:xfrm>
                <a:off x="6629401" y="5053264"/>
                <a:ext cx="67376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ar-S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63D069B4-761D-5683-D330-BFAFFD1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1" y="5053264"/>
                <a:ext cx="67376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5890A60E-ACA2-3B3E-3F2C-1135750C257B}"/>
                  </a:ext>
                </a:extLst>
              </p:cNvPr>
              <p:cNvSpPr txBox="1"/>
              <p:nvPr/>
            </p:nvSpPr>
            <p:spPr>
              <a:xfrm>
                <a:off x="6601327" y="5442282"/>
                <a:ext cx="66975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5890A60E-ACA2-3B3E-3F2C-1135750C2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327" y="5442282"/>
                <a:ext cx="66975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صورة 25">
            <a:extLst>
              <a:ext uri="{FF2B5EF4-FFF2-40B4-BE49-F238E27FC236}">
                <a16:creationId xmlns:a16="http://schemas.microsoft.com/office/drawing/2014/main" id="{EBA5024E-8B7C-8E73-6F2F-4802AA5F81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35505" y="1625953"/>
            <a:ext cx="9181902" cy="1839139"/>
          </a:xfrm>
          <a:prstGeom prst="rect">
            <a:avLst/>
          </a:prstGeom>
        </p:spPr>
      </p:pic>
      <p:sp>
        <p:nvSpPr>
          <p:cNvPr id="27" name="مخطط انسيابي: محطة طرفية 26">
            <a:extLst>
              <a:ext uri="{FF2B5EF4-FFF2-40B4-BE49-F238E27FC236}">
                <a16:creationId xmlns:a16="http://schemas.microsoft.com/office/drawing/2014/main" id="{0D7D5220-9CF1-0761-6D6E-36EB0E42476E}"/>
              </a:ext>
            </a:extLst>
          </p:cNvPr>
          <p:cNvSpPr/>
          <p:nvPr/>
        </p:nvSpPr>
        <p:spPr>
          <a:xfrm>
            <a:off x="8345904" y="896149"/>
            <a:ext cx="1875078" cy="704052"/>
          </a:xfrm>
          <a:prstGeom prst="flowChartTerminator">
            <a:avLst/>
          </a:prstGeom>
          <a:solidFill>
            <a:srgbClr val="5DB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DDB8A949-6FD1-1214-B1B9-2B29A781E26F}"/>
              </a:ext>
            </a:extLst>
          </p:cNvPr>
          <p:cNvSpPr/>
          <p:nvPr/>
        </p:nvSpPr>
        <p:spPr>
          <a:xfrm>
            <a:off x="2545779" y="3348334"/>
            <a:ext cx="22797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الحوادث متنافية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4C6CCA95-3621-121C-8D98-E0A86DE578F4}"/>
              </a:ext>
            </a:extLst>
          </p:cNvPr>
          <p:cNvSpPr/>
          <p:nvPr/>
        </p:nvSpPr>
        <p:spPr>
          <a:xfrm>
            <a:off x="1431758" y="2286000"/>
            <a:ext cx="2157272" cy="613612"/>
          </a:xfrm>
          <a:prstGeom prst="rect">
            <a:avLst/>
          </a:prstGeom>
          <a:noFill/>
          <a:ln w="19050">
            <a:solidFill>
              <a:srgbClr val="FFC30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338A1669-CC65-AD8F-8B33-227B831110B5}"/>
              </a:ext>
            </a:extLst>
          </p:cNvPr>
          <p:cNvSpPr/>
          <p:nvPr/>
        </p:nvSpPr>
        <p:spPr>
          <a:xfrm>
            <a:off x="7996991" y="2899611"/>
            <a:ext cx="2157272" cy="525378"/>
          </a:xfrm>
          <a:prstGeom prst="rect">
            <a:avLst/>
          </a:prstGeom>
          <a:noFill/>
          <a:ln w="19050">
            <a:solidFill>
              <a:srgbClr val="FFC30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E000FEDA-5788-E241-C4CD-35E0EE748E9F}"/>
                  </a:ext>
                </a:extLst>
              </p:cNvPr>
              <p:cNvSpPr txBox="1"/>
              <p:nvPr/>
            </p:nvSpPr>
            <p:spPr>
              <a:xfrm>
                <a:off x="7094623" y="5017169"/>
                <a:ext cx="1014662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E000FEDA-5788-E241-C4CD-35E0EE748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623" y="5017169"/>
                <a:ext cx="1014662" cy="8989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64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 animBg="1"/>
      <p:bldP spid="28" grpId="0"/>
      <p:bldP spid="29" grpId="0" animBg="1"/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74B7F-6DE8-5149-88A6-8165E20D4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49D37B7-7086-9E2F-18AB-131C387DB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703A4A9-7411-E456-0C40-D32512256AE2}"/>
              </a:ext>
            </a:extLst>
          </p:cNvPr>
          <p:cNvSpPr/>
          <p:nvPr/>
        </p:nvSpPr>
        <p:spPr>
          <a:xfrm>
            <a:off x="1239252" y="613611"/>
            <a:ext cx="9360567" cy="555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ADBFE486-3BD5-C1F3-5EA0-626358B7DA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88" t="9325" r="1513" b="2685"/>
          <a:stretch/>
        </p:blipFill>
        <p:spPr>
          <a:xfrm>
            <a:off x="1347536" y="1528011"/>
            <a:ext cx="9240252" cy="428324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0718196-F82C-195D-3A0E-08B447181B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27" t="22994" r="1789" b="12666"/>
          <a:stretch/>
        </p:blipFill>
        <p:spPr>
          <a:xfrm>
            <a:off x="6581272" y="994611"/>
            <a:ext cx="3761872" cy="625642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035C5AAC-44DF-DF88-D7CA-5526E9F053C2}"/>
              </a:ext>
            </a:extLst>
          </p:cNvPr>
          <p:cNvSpPr/>
          <p:nvPr/>
        </p:nvSpPr>
        <p:spPr>
          <a:xfrm>
            <a:off x="4812631" y="1756611"/>
            <a:ext cx="3007502" cy="601577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D1E6B26-5001-710F-DF74-3D07B29E584B}"/>
              </a:ext>
            </a:extLst>
          </p:cNvPr>
          <p:cNvSpPr/>
          <p:nvPr/>
        </p:nvSpPr>
        <p:spPr>
          <a:xfrm>
            <a:off x="8999621" y="2454441"/>
            <a:ext cx="1515979" cy="649705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0A11C-5AD6-E3D5-01E0-591485AEE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92292CE-C520-2BED-D8A2-3DDE46ACE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74AE758-5799-725A-E349-834549589784}"/>
              </a:ext>
            </a:extLst>
          </p:cNvPr>
          <p:cNvSpPr/>
          <p:nvPr/>
        </p:nvSpPr>
        <p:spPr>
          <a:xfrm>
            <a:off x="1239252" y="613611"/>
            <a:ext cx="9360567" cy="555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78A3FEA-7224-F746-E0D3-2ECE2DCAF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105" y="1933742"/>
            <a:ext cx="8982495" cy="34925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CE78663-882F-F5DA-F44F-75E2122B8F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27" t="22994" r="1789" b="12666"/>
          <a:stretch/>
        </p:blipFill>
        <p:spPr>
          <a:xfrm>
            <a:off x="5245768" y="1034717"/>
            <a:ext cx="5113420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2C9A1-FFA2-E2B3-6890-84ED20BAC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54F8144-332C-9E4E-00AB-F1514C28E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AEAC8243-A416-86E5-75B3-49FE4521F9CE}"/>
              </a:ext>
            </a:extLst>
          </p:cNvPr>
          <p:cNvSpPr/>
          <p:nvPr/>
        </p:nvSpPr>
        <p:spPr>
          <a:xfrm>
            <a:off x="1248937" y="580156"/>
            <a:ext cx="9328580" cy="55976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CC8F8BF-1EF5-0109-287E-607A0E798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022" y="1455349"/>
            <a:ext cx="5100361" cy="217818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44D7403-968D-14B7-AEC1-DC43BBDC3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220" y="825191"/>
            <a:ext cx="3520994" cy="265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46FE23D-7D38-04E5-6391-334AA357A2A2}"/>
              </a:ext>
            </a:extLst>
          </p:cNvPr>
          <p:cNvSpPr/>
          <p:nvPr/>
        </p:nvSpPr>
        <p:spPr>
          <a:xfrm>
            <a:off x="7832558" y="806117"/>
            <a:ext cx="2562725" cy="565483"/>
          </a:xfrm>
          <a:prstGeom prst="roundRect">
            <a:avLst>
              <a:gd name="adj" fmla="val 50000"/>
            </a:avLst>
          </a:prstGeom>
          <a:solidFill>
            <a:srgbClr val="0FB9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spc="5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تحقق من فهمك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C4F3EC9-2FEA-411B-9F76-5BD1E692B007}"/>
              </a:ext>
            </a:extLst>
          </p:cNvPr>
          <p:cNvSpPr/>
          <p:nvPr/>
        </p:nvSpPr>
        <p:spPr>
          <a:xfrm>
            <a:off x="5739064" y="2787318"/>
            <a:ext cx="4691926" cy="798093"/>
          </a:xfrm>
          <a:prstGeom prst="rect">
            <a:avLst/>
          </a:prstGeom>
          <a:noFill/>
          <a:ln w="19050">
            <a:solidFill>
              <a:srgbClr val="FFC30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D8B687E-BC99-6027-F1B8-F656CCC82FDF}"/>
              </a:ext>
            </a:extLst>
          </p:cNvPr>
          <p:cNvSpPr/>
          <p:nvPr/>
        </p:nvSpPr>
        <p:spPr>
          <a:xfrm>
            <a:off x="8181475" y="3592977"/>
            <a:ext cx="21674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ar-SA" sz="3200" dirty="0">
                <a:ln w="0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الوان مائية</a:t>
            </a:r>
            <a:endParaRPr lang="ar-SA" sz="3200" b="1" dirty="0">
              <a:ln w="0"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D9A6F9E-3AFB-D09A-F480-E8EF4D99147F}"/>
              </a:ext>
            </a:extLst>
          </p:cNvPr>
          <p:cNvSpPr/>
          <p:nvPr/>
        </p:nvSpPr>
        <p:spPr>
          <a:xfrm>
            <a:off x="5823284" y="3625061"/>
            <a:ext cx="24040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</a:t>
            </a:r>
            <a:r>
              <a:rPr lang="en-US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ar-SA" sz="3200" dirty="0">
                <a:ln w="0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شكلا هندسيا</a:t>
            </a:r>
            <a:endParaRPr lang="ar-SA" sz="3200" b="1" dirty="0">
              <a:ln w="0"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1ADE88B-684B-BB6B-08F1-3197D4ECB330}"/>
              </a:ext>
            </a:extLst>
          </p:cNvPr>
          <p:cNvSpPr txBox="1"/>
          <p:nvPr/>
        </p:nvSpPr>
        <p:spPr>
          <a:xfrm>
            <a:off x="6954839" y="4097781"/>
            <a:ext cx="3573378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عدد عناصر فضاء العينة </a:t>
            </a:r>
            <a:r>
              <a:rPr lang="ar-SA" sz="28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54322434-02CB-999F-382E-390C2A7FDFAE}"/>
                  </a:ext>
                </a:extLst>
              </p:cNvPr>
              <p:cNvSpPr txBox="1"/>
              <p:nvPr/>
            </p:nvSpPr>
            <p:spPr>
              <a:xfrm>
                <a:off x="6405496" y="4094650"/>
                <a:ext cx="116305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54322434-02CB-999F-382E-390C2A7FD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496" y="4094650"/>
                <a:ext cx="116305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4CD75E3D-946C-E94A-5ECA-722DFC2F4E96}"/>
                  </a:ext>
                </a:extLst>
              </p:cNvPr>
              <p:cNvSpPr txBox="1"/>
              <p:nvPr/>
            </p:nvSpPr>
            <p:spPr>
              <a:xfrm>
                <a:off x="1415324" y="4483377"/>
                <a:ext cx="208146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4CD75E3D-946C-E94A-5ECA-722DFC2F4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324" y="4483377"/>
                <a:ext cx="208146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مستطيل 16">
            <a:extLst>
              <a:ext uri="{FF2B5EF4-FFF2-40B4-BE49-F238E27FC236}">
                <a16:creationId xmlns:a16="http://schemas.microsoft.com/office/drawing/2014/main" id="{5D0F78BE-D9AD-C6D8-A74F-12D485B528B6}"/>
              </a:ext>
            </a:extLst>
          </p:cNvPr>
          <p:cNvSpPr/>
          <p:nvPr/>
        </p:nvSpPr>
        <p:spPr>
          <a:xfrm>
            <a:off x="2565227" y="3879777"/>
            <a:ext cx="32656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الحادثتان غير متنافيتان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6A00BAFE-B83D-B39D-FF6D-5A3220DCC5E2}"/>
                  </a:ext>
                </a:extLst>
              </p:cNvPr>
              <p:cNvSpPr txBox="1"/>
              <p:nvPr/>
            </p:nvSpPr>
            <p:spPr>
              <a:xfrm>
                <a:off x="3144643" y="4515362"/>
                <a:ext cx="416233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800" b="1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𝐁</m:t>
                      </m:r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6A00BAFE-B83D-B39D-FF6D-5A3220DCC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643" y="4515362"/>
                <a:ext cx="416233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4D48ED28-2C2C-D0B9-825E-263E7F7412A6}"/>
                  </a:ext>
                </a:extLst>
              </p:cNvPr>
              <p:cNvSpPr txBox="1"/>
              <p:nvPr/>
            </p:nvSpPr>
            <p:spPr>
              <a:xfrm>
                <a:off x="3042230" y="4930698"/>
                <a:ext cx="3019925" cy="9361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4D48ED28-2C2C-D0B9-825E-263E7F741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230" y="4930698"/>
                <a:ext cx="3019925" cy="9361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948D764E-E777-0AEC-ACA4-997ADEAF97BC}"/>
                  </a:ext>
                </a:extLst>
              </p:cNvPr>
              <p:cNvSpPr txBox="1"/>
              <p:nvPr/>
            </p:nvSpPr>
            <p:spPr>
              <a:xfrm>
                <a:off x="3468029" y="4971880"/>
                <a:ext cx="62877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948D764E-E777-0AEC-ACA4-997ADEAF9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029" y="4971880"/>
                <a:ext cx="6287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C4752A1B-45AB-2D36-BC85-2E1C11E81836}"/>
                  </a:ext>
                </a:extLst>
              </p:cNvPr>
              <p:cNvSpPr txBox="1"/>
              <p:nvPr/>
            </p:nvSpPr>
            <p:spPr>
              <a:xfrm>
                <a:off x="3356516" y="5384474"/>
                <a:ext cx="82949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C4752A1B-45AB-2D36-BC85-2E1C11E81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516" y="5384474"/>
                <a:ext cx="82949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A7CEB756-56C1-5F06-7E06-D3677379F3C1}"/>
                  </a:ext>
                </a:extLst>
              </p:cNvPr>
              <p:cNvSpPr txBox="1"/>
              <p:nvPr/>
            </p:nvSpPr>
            <p:spPr>
              <a:xfrm>
                <a:off x="4211442" y="4979313"/>
                <a:ext cx="62877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ar-SA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A7CEB756-56C1-5F06-7E06-D3677379F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42" y="4979313"/>
                <a:ext cx="62877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205187FE-0E3F-9EA0-449D-E51BE2E0E866}"/>
                  </a:ext>
                </a:extLst>
              </p:cNvPr>
              <p:cNvSpPr txBox="1"/>
              <p:nvPr/>
            </p:nvSpPr>
            <p:spPr>
              <a:xfrm>
                <a:off x="4099930" y="5414211"/>
                <a:ext cx="82949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205187FE-0E3F-9EA0-449D-E51BE2E0E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930" y="5414211"/>
                <a:ext cx="82949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BB858E35-8631-52E3-0019-055F23FB4AD3}"/>
              </a:ext>
            </a:extLst>
          </p:cNvPr>
          <p:cNvSpPr/>
          <p:nvPr/>
        </p:nvSpPr>
        <p:spPr>
          <a:xfrm>
            <a:off x="2051825" y="1694985"/>
            <a:ext cx="3389970" cy="4014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2AE3EFC4-693B-38A3-237A-9915552CB58D}"/>
              </a:ext>
            </a:extLst>
          </p:cNvPr>
          <p:cNvSpPr/>
          <p:nvPr/>
        </p:nvSpPr>
        <p:spPr>
          <a:xfrm>
            <a:off x="2062976" y="1390186"/>
            <a:ext cx="825189" cy="1899424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DA655379-3CAE-C50B-3687-9EE4BBF185E0}"/>
                  </a:ext>
                </a:extLst>
              </p:cNvPr>
              <p:cNvSpPr txBox="1"/>
              <p:nvPr/>
            </p:nvSpPr>
            <p:spPr>
              <a:xfrm>
                <a:off x="1248057" y="1690192"/>
                <a:ext cx="95216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DA655379-3CAE-C50B-3687-9EE4BBF18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057" y="1690192"/>
                <a:ext cx="95216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A18385D5-AC97-61B0-34D4-26F547017A25}"/>
                  </a:ext>
                </a:extLst>
              </p:cNvPr>
              <p:cNvSpPr txBox="1"/>
              <p:nvPr/>
            </p:nvSpPr>
            <p:spPr>
              <a:xfrm>
                <a:off x="1958899" y="3462747"/>
                <a:ext cx="95216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ar-SA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A18385D5-AC97-61B0-34D4-26F547017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899" y="3462747"/>
                <a:ext cx="95216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5D78477B-57B3-7C28-165B-9CB61A361C94}"/>
                  </a:ext>
                </a:extLst>
              </p:cNvPr>
              <p:cNvSpPr txBox="1"/>
              <p:nvPr/>
            </p:nvSpPr>
            <p:spPr>
              <a:xfrm>
                <a:off x="5030766" y="5004257"/>
                <a:ext cx="62877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5D78477B-57B3-7C28-165B-9CB61A361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766" y="5004257"/>
                <a:ext cx="62877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4B4ACC51-32BC-EFD9-B4D9-3E4FDC919719}"/>
                  </a:ext>
                </a:extLst>
              </p:cNvPr>
              <p:cNvSpPr txBox="1"/>
              <p:nvPr/>
            </p:nvSpPr>
            <p:spPr>
              <a:xfrm>
                <a:off x="4988312" y="5388192"/>
                <a:ext cx="62877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4B4ACC51-32BC-EFD9-B4D9-3E4FDC919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312" y="5388192"/>
                <a:ext cx="62877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B3B84519-F21A-276E-13FA-DD0F0E079665}"/>
                  </a:ext>
                </a:extLst>
              </p:cNvPr>
              <p:cNvSpPr txBox="1"/>
              <p:nvPr/>
            </p:nvSpPr>
            <p:spPr>
              <a:xfrm>
                <a:off x="5669221" y="4984498"/>
                <a:ext cx="839668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B3B84519-F21A-276E-13FA-DD0F0E079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21" y="4984498"/>
                <a:ext cx="839668" cy="8989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8F79267A-20E1-0307-4769-6B632B194330}"/>
                  </a:ext>
                </a:extLst>
              </p:cNvPr>
              <p:cNvSpPr txBox="1"/>
              <p:nvPr/>
            </p:nvSpPr>
            <p:spPr>
              <a:xfrm>
                <a:off x="6290854" y="5012473"/>
                <a:ext cx="839668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8F79267A-20E1-0307-4769-6B632B194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854" y="5012473"/>
                <a:ext cx="839668" cy="8989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مستطيل 35">
            <a:extLst>
              <a:ext uri="{FF2B5EF4-FFF2-40B4-BE49-F238E27FC236}">
                <a16:creationId xmlns:a16="http://schemas.microsoft.com/office/drawing/2014/main" id="{C3411628-5238-5D46-1866-7E812E71C36E}"/>
              </a:ext>
            </a:extLst>
          </p:cNvPr>
          <p:cNvSpPr/>
          <p:nvPr/>
        </p:nvSpPr>
        <p:spPr>
          <a:xfrm>
            <a:off x="2051824" y="1696453"/>
            <a:ext cx="828415" cy="399977"/>
          </a:xfrm>
          <a:prstGeom prst="rect">
            <a:avLst/>
          </a:prstGeom>
          <a:noFill/>
          <a:ln w="38100">
            <a:solidFill>
              <a:srgbClr val="00AA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68EFBF7-4CC4-7A99-0F75-E5AF1142B8FE}"/>
              </a:ext>
            </a:extLst>
          </p:cNvPr>
          <p:cNvSpPr/>
          <p:nvPr/>
        </p:nvSpPr>
        <p:spPr>
          <a:xfrm>
            <a:off x="2064451" y="1698341"/>
            <a:ext cx="2507413" cy="1602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3AC62A89-D55E-BC99-86FB-448F4C19DBD5}"/>
                  </a:ext>
                </a:extLst>
              </p:cNvPr>
              <p:cNvSpPr txBox="1"/>
              <p:nvPr/>
            </p:nvSpPr>
            <p:spPr>
              <a:xfrm>
                <a:off x="6798366" y="5120218"/>
                <a:ext cx="173603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ar-SA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ar-SA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𝟔𝟕</m:t>
                    </m:r>
                    <m:r>
                      <a:rPr lang="ar-SA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ar-SA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ar-SA" sz="3600" b="1" dirty="0"/>
              </a:p>
            </p:txBody>
          </p:sp>
        </mc:Choice>
        <mc:Fallback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3AC62A89-D55E-BC99-86FB-448F4C19D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366" y="5120218"/>
                <a:ext cx="1736033" cy="646331"/>
              </a:xfrm>
              <a:prstGeom prst="rect">
                <a:avLst/>
              </a:prstGeom>
              <a:blipFill>
                <a:blip r:embed="rId20"/>
                <a:stretch>
                  <a:fillRect t="-15094" r="-11228" b="-3490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2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/>
      <p:bldP spid="6" grpId="0"/>
      <p:bldP spid="7" grpId="0"/>
      <p:bldP spid="9" grpId="0"/>
      <p:bldP spid="11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7" grpId="0" animBg="1"/>
      <p:bldP spid="28" grpId="0" animBg="1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15" grpId="0" animBg="1"/>
      <p:bldP spid="15" grpId="1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4E1D9-CC8C-BA78-639E-54540F2A8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D7509AE-3F5F-253A-AC75-A9FF220C8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51CE2CE-3C04-4A98-DCCE-00620BEC611D}"/>
              </a:ext>
            </a:extLst>
          </p:cNvPr>
          <p:cNvSpPr/>
          <p:nvPr/>
        </p:nvSpPr>
        <p:spPr>
          <a:xfrm>
            <a:off x="1203157" y="613611"/>
            <a:ext cx="9410454" cy="55465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956D45C-BF21-427E-CD96-B69C3C0B797B}"/>
              </a:ext>
            </a:extLst>
          </p:cNvPr>
          <p:cNvSpPr/>
          <p:nvPr/>
        </p:nvSpPr>
        <p:spPr>
          <a:xfrm>
            <a:off x="8253663" y="3436567"/>
            <a:ext cx="22035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ar-SA" sz="3200" dirty="0">
                <a:ln w="0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الثاني ثانوي</a:t>
            </a:r>
            <a:endParaRPr lang="ar-SA" sz="3200" b="1" dirty="0">
              <a:ln w="0"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33CFBDE-6D29-79F7-4B47-1132FB6979E2}"/>
              </a:ext>
            </a:extLst>
          </p:cNvPr>
          <p:cNvSpPr/>
          <p:nvPr/>
        </p:nvSpPr>
        <p:spPr>
          <a:xfrm>
            <a:off x="5943600" y="3444588"/>
            <a:ext cx="24040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</a:t>
            </a:r>
            <a:r>
              <a:rPr lang="en-US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ar-SA" sz="3200" dirty="0">
                <a:ln w="0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نادي العلوم</a:t>
            </a:r>
            <a:endParaRPr lang="ar-SA" sz="3200" b="1" dirty="0">
              <a:ln w="0"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8745340-DC16-D9DA-9D31-133CDAE933F3}"/>
              </a:ext>
            </a:extLst>
          </p:cNvPr>
          <p:cNvSpPr txBox="1"/>
          <p:nvPr/>
        </p:nvSpPr>
        <p:spPr>
          <a:xfrm>
            <a:off x="6966870" y="4073718"/>
            <a:ext cx="3573378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عدد عناصر فضاء العينة </a:t>
            </a:r>
            <a:r>
              <a:rPr lang="ar-SA" sz="28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172BEDAD-6920-EE51-28BC-5C77053F7591}"/>
                  </a:ext>
                </a:extLst>
              </p:cNvPr>
              <p:cNvSpPr txBox="1"/>
              <p:nvPr/>
            </p:nvSpPr>
            <p:spPr>
              <a:xfrm>
                <a:off x="6196264" y="4058556"/>
                <a:ext cx="137228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172BEDAD-6920-EE51-28BC-5C77053F7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264" y="4058556"/>
                <a:ext cx="137228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A61E41B3-45CB-8FE7-FA77-912B14CF3C44}"/>
                  </a:ext>
                </a:extLst>
              </p:cNvPr>
              <p:cNvSpPr txBox="1"/>
              <p:nvPr/>
            </p:nvSpPr>
            <p:spPr>
              <a:xfrm>
                <a:off x="1415324" y="4483377"/>
                <a:ext cx="208146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A61E41B3-45CB-8FE7-FA77-912B14CF3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324" y="4483377"/>
                <a:ext cx="208146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مستطيل 16">
            <a:extLst>
              <a:ext uri="{FF2B5EF4-FFF2-40B4-BE49-F238E27FC236}">
                <a16:creationId xmlns:a16="http://schemas.microsoft.com/office/drawing/2014/main" id="{BFF9D025-3340-9289-6361-C79BB5EC827D}"/>
              </a:ext>
            </a:extLst>
          </p:cNvPr>
          <p:cNvSpPr/>
          <p:nvPr/>
        </p:nvSpPr>
        <p:spPr>
          <a:xfrm>
            <a:off x="2926174" y="3927903"/>
            <a:ext cx="32656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الحادثتان غير متنافيتان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F4CCE091-6226-69D8-6AFF-19409373EF3B}"/>
                  </a:ext>
                </a:extLst>
              </p:cNvPr>
              <p:cNvSpPr txBox="1"/>
              <p:nvPr/>
            </p:nvSpPr>
            <p:spPr>
              <a:xfrm>
                <a:off x="3144643" y="4515362"/>
                <a:ext cx="416233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800" b="1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𝐁</m:t>
                      </m:r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F4CCE091-6226-69D8-6AFF-19409373E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643" y="4515362"/>
                <a:ext cx="416233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8E8A4C94-9E93-923A-DEB2-B08FF3CBACE0}"/>
                  </a:ext>
                </a:extLst>
              </p:cNvPr>
              <p:cNvSpPr txBox="1"/>
              <p:nvPr/>
            </p:nvSpPr>
            <p:spPr>
              <a:xfrm>
                <a:off x="2839452" y="5207425"/>
                <a:ext cx="3838074" cy="67390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dirty="0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</m:num>
                        <m:den>
                          <m:r>
                            <a:rPr lang="ar-SA" sz="2800" b="1" i="1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ar-SA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8E8A4C94-9E93-923A-DEB2-B08FF3CBA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452" y="5207425"/>
                <a:ext cx="3838074" cy="6739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6BB77EEE-C365-71C3-AD5E-211DECA344AA}"/>
                  </a:ext>
                </a:extLst>
              </p:cNvPr>
              <p:cNvSpPr txBox="1"/>
              <p:nvPr/>
            </p:nvSpPr>
            <p:spPr>
              <a:xfrm>
                <a:off x="3480060" y="5032039"/>
                <a:ext cx="62877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𝟑𝟗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6BB77EEE-C365-71C3-AD5E-211DECA34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060" y="5032039"/>
                <a:ext cx="6287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9388D342-B3AB-CA31-BBFB-F43D4FE048E3}"/>
                  </a:ext>
                </a:extLst>
              </p:cNvPr>
              <p:cNvSpPr txBox="1"/>
              <p:nvPr/>
            </p:nvSpPr>
            <p:spPr>
              <a:xfrm>
                <a:off x="3320421" y="5444633"/>
                <a:ext cx="82949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9388D342-B3AB-CA31-BBFB-F43D4FE04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421" y="5444633"/>
                <a:ext cx="8294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C6AC83F3-25E5-89D3-E59B-3EBB90ED7F8A}"/>
                  </a:ext>
                </a:extLst>
              </p:cNvPr>
              <p:cNvSpPr txBox="1"/>
              <p:nvPr/>
            </p:nvSpPr>
            <p:spPr>
              <a:xfrm>
                <a:off x="4512230" y="5015407"/>
                <a:ext cx="62877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ar-SA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C6AC83F3-25E5-89D3-E59B-3EBB90ED7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230" y="5015407"/>
                <a:ext cx="6287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D8D85DE8-1293-94FE-993D-FE5B33601BFA}"/>
                  </a:ext>
                </a:extLst>
              </p:cNvPr>
              <p:cNvSpPr txBox="1"/>
              <p:nvPr/>
            </p:nvSpPr>
            <p:spPr>
              <a:xfrm>
                <a:off x="4328531" y="5474370"/>
                <a:ext cx="82949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D8D85DE8-1293-94FE-993D-FE5B33601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531" y="5474370"/>
                <a:ext cx="82949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6412CE77-94EC-44F5-4447-EE3F451A0BB4}"/>
                  </a:ext>
                </a:extLst>
              </p:cNvPr>
              <p:cNvSpPr txBox="1"/>
              <p:nvPr/>
            </p:nvSpPr>
            <p:spPr>
              <a:xfrm>
                <a:off x="2619656" y="3506961"/>
                <a:ext cx="95216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𝟑𝟗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6412CE77-94EC-44F5-4447-EE3F451A0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656" y="3506961"/>
                <a:ext cx="95216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80978301-E391-482E-5256-4E320056EA25}"/>
                  </a:ext>
                </a:extLst>
              </p:cNvPr>
              <p:cNvSpPr txBox="1"/>
              <p:nvPr/>
            </p:nvSpPr>
            <p:spPr>
              <a:xfrm>
                <a:off x="1188878" y="2187400"/>
                <a:ext cx="95216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ar-SA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80978301-E391-482E-5256-4E320056E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78" y="2187400"/>
                <a:ext cx="95216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4C3AEB78-BA38-CEB8-B8B2-6FC68CB159D4}"/>
                  </a:ext>
                </a:extLst>
              </p:cNvPr>
              <p:cNvSpPr txBox="1"/>
              <p:nvPr/>
            </p:nvSpPr>
            <p:spPr>
              <a:xfrm>
                <a:off x="5451872" y="5004256"/>
                <a:ext cx="62877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ar-SA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4C3AEB78-BA38-CEB8-B8B2-6FC68CB15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872" y="5004256"/>
                <a:ext cx="62877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CB16F9CB-E706-7323-392D-F2CD08B0399B}"/>
                  </a:ext>
                </a:extLst>
              </p:cNvPr>
              <p:cNvSpPr txBox="1"/>
              <p:nvPr/>
            </p:nvSpPr>
            <p:spPr>
              <a:xfrm>
                <a:off x="5277069" y="5484445"/>
                <a:ext cx="62877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CB16F9CB-E706-7323-392D-F2CD08B03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069" y="5484445"/>
                <a:ext cx="628775" cy="523220"/>
              </a:xfrm>
              <a:prstGeom prst="rect">
                <a:avLst/>
              </a:prstGeom>
              <a:blipFill>
                <a:blip r:embed="rId15"/>
                <a:stretch>
                  <a:fillRect r="-1262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C2C00261-2005-CD0E-78E2-B39877F13196}"/>
                  </a:ext>
                </a:extLst>
              </p:cNvPr>
              <p:cNvSpPr txBox="1"/>
              <p:nvPr/>
            </p:nvSpPr>
            <p:spPr>
              <a:xfrm>
                <a:off x="6379084" y="4996530"/>
                <a:ext cx="1501599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𝟒𝟒</m:t>
                          </m:r>
                          <m:r>
                            <a:rPr lang="en-US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C2C00261-2005-CD0E-78E2-B39877F13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84" y="4996530"/>
                <a:ext cx="1501599" cy="8989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2C5077A8-40E2-AC71-FD70-69EC88991040}"/>
                  </a:ext>
                </a:extLst>
              </p:cNvPr>
              <p:cNvSpPr txBox="1"/>
              <p:nvPr/>
            </p:nvSpPr>
            <p:spPr>
              <a:xfrm>
                <a:off x="7758706" y="5012473"/>
                <a:ext cx="1048409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2C5077A8-40E2-AC71-FD70-69EC88991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706" y="5012473"/>
                <a:ext cx="1048409" cy="8989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صورة 11">
            <a:extLst>
              <a:ext uri="{FF2B5EF4-FFF2-40B4-BE49-F238E27FC236}">
                <a16:creationId xmlns:a16="http://schemas.microsoft.com/office/drawing/2014/main" id="{5457E2B6-6A72-0495-A290-2FD5BE3A8C0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2496" y="1505950"/>
            <a:ext cx="5066792" cy="205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7878F5AC-2D7D-AFB3-73E9-C02AED2E3B72}"/>
              </a:ext>
            </a:extLst>
          </p:cNvPr>
          <p:cNvSpPr/>
          <p:nvPr/>
        </p:nvSpPr>
        <p:spPr>
          <a:xfrm>
            <a:off x="5570620" y="2153653"/>
            <a:ext cx="3068053" cy="529390"/>
          </a:xfrm>
          <a:prstGeom prst="rect">
            <a:avLst/>
          </a:prstGeom>
          <a:noFill/>
          <a:ln w="19050">
            <a:solidFill>
              <a:srgbClr val="FFC30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8E018394-4CB5-22E8-2E60-484B81565EE8}"/>
              </a:ext>
            </a:extLst>
          </p:cNvPr>
          <p:cNvSpPr/>
          <p:nvPr/>
        </p:nvSpPr>
        <p:spPr>
          <a:xfrm>
            <a:off x="7383379" y="2767268"/>
            <a:ext cx="2951748" cy="517353"/>
          </a:xfrm>
          <a:prstGeom prst="rect">
            <a:avLst/>
          </a:prstGeom>
          <a:noFill/>
          <a:ln w="19050">
            <a:solidFill>
              <a:srgbClr val="FFC30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8BE9368C-777D-7255-CB70-0C96922E342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73179" y="986591"/>
            <a:ext cx="3518657" cy="244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مخطط انسيابي: محطة طرفية 25">
            <a:extLst>
              <a:ext uri="{FF2B5EF4-FFF2-40B4-BE49-F238E27FC236}">
                <a16:creationId xmlns:a16="http://schemas.microsoft.com/office/drawing/2014/main" id="{07C0BEEE-3A80-4D3C-D90C-D0D155810459}"/>
              </a:ext>
            </a:extLst>
          </p:cNvPr>
          <p:cNvSpPr/>
          <p:nvPr/>
        </p:nvSpPr>
        <p:spPr>
          <a:xfrm>
            <a:off x="8718885" y="944274"/>
            <a:ext cx="1670540" cy="639884"/>
          </a:xfrm>
          <a:prstGeom prst="flowChartTerminator">
            <a:avLst/>
          </a:prstGeom>
          <a:solidFill>
            <a:srgbClr val="5DB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E20FA91-0FE4-B80B-55C1-E409DB9E6E10}"/>
              </a:ext>
            </a:extLst>
          </p:cNvPr>
          <p:cNvSpPr/>
          <p:nvPr/>
        </p:nvSpPr>
        <p:spPr>
          <a:xfrm>
            <a:off x="2045368" y="1913021"/>
            <a:ext cx="2021306" cy="1431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2F88709B-A494-C22D-AC57-F7756D3B2574}"/>
              </a:ext>
            </a:extLst>
          </p:cNvPr>
          <p:cNvGrpSpPr/>
          <p:nvPr/>
        </p:nvGrpSpPr>
        <p:grpSpPr>
          <a:xfrm>
            <a:off x="7019993" y="4947325"/>
            <a:ext cx="898347" cy="1023315"/>
            <a:chOff x="7046497" y="4934072"/>
            <a:chExt cx="898347" cy="10233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مربع نص 37">
                  <a:extLst>
                    <a:ext uri="{FF2B5EF4-FFF2-40B4-BE49-F238E27FC236}">
                      <a16:creationId xmlns:a16="http://schemas.microsoft.com/office/drawing/2014/main" id="{8A7A71E2-329B-2DF1-B827-49BD0D93BDA1}"/>
                    </a:ext>
                  </a:extLst>
                </p:cNvPr>
                <p:cNvSpPr txBox="1"/>
                <p:nvPr/>
              </p:nvSpPr>
              <p:spPr>
                <a:xfrm>
                  <a:off x="7105956" y="4934072"/>
                  <a:ext cx="838888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ar-SA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ar-SA" sz="28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38" name="مربع نص 37">
                  <a:extLst>
                    <a:ext uri="{FF2B5EF4-FFF2-40B4-BE49-F238E27FC236}">
                      <a16:creationId xmlns:a16="http://schemas.microsoft.com/office/drawing/2014/main" id="{8A7A71E2-329B-2DF1-B827-49BD0D93BD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5956" y="4934072"/>
                  <a:ext cx="838888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مربع نص 38">
                  <a:extLst>
                    <a:ext uri="{FF2B5EF4-FFF2-40B4-BE49-F238E27FC236}">
                      <a16:creationId xmlns:a16="http://schemas.microsoft.com/office/drawing/2014/main" id="{4647C0E4-4D89-F70F-18B8-B3CACB546B87}"/>
                    </a:ext>
                  </a:extLst>
                </p:cNvPr>
                <p:cNvSpPr txBox="1"/>
                <p:nvPr/>
              </p:nvSpPr>
              <p:spPr>
                <a:xfrm>
                  <a:off x="7046497" y="5434167"/>
                  <a:ext cx="838888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ar-SA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ar-SA" sz="28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39" name="مربع نص 38">
                  <a:extLst>
                    <a:ext uri="{FF2B5EF4-FFF2-40B4-BE49-F238E27FC236}">
                      <a16:creationId xmlns:a16="http://schemas.microsoft.com/office/drawing/2014/main" id="{4647C0E4-4D89-F70F-18B8-B3CACB546B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6497" y="5434167"/>
                  <a:ext cx="838888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99A76568-BD47-6B9A-F43F-98A14EF04614}"/>
              </a:ext>
            </a:extLst>
          </p:cNvPr>
          <p:cNvSpPr/>
          <p:nvPr/>
        </p:nvSpPr>
        <p:spPr>
          <a:xfrm>
            <a:off x="2743200" y="1058779"/>
            <a:ext cx="661738" cy="2286001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54EDF796-5DC7-A21E-AE0F-768E6DA0539E}"/>
              </a:ext>
            </a:extLst>
          </p:cNvPr>
          <p:cNvSpPr/>
          <p:nvPr/>
        </p:nvSpPr>
        <p:spPr>
          <a:xfrm flipV="1">
            <a:off x="2057400" y="2286000"/>
            <a:ext cx="3280611" cy="344903"/>
          </a:xfrm>
          <a:prstGeom prst="roundRect">
            <a:avLst>
              <a:gd name="adj" fmla="val 618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A46AC1CF-874F-C9C1-5A30-E9BC0A38D0A6}"/>
              </a:ext>
            </a:extLst>
          </p:cNvPr>
          <p:cNvSpPr/>
          <p:nvPr/>
        </p:nvSpPr>
        <p:spPr>
          <a:xfrm>
            <a:off x="2731169" y="2298032"/>
            <a:ext cx="685799" cy="336884"/>
          </a:xfrm>
          <a:prstGeom prst="rect">
            <a:avLst/>
          </a:prstGeom>
          <a:noFill/>
          <a:ln w="38100">
            <a:solidFill>
              <a:srgbClr val="00AA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2A0D22CA-0721-7BC2-D05E-76845EF6BCDE}"/>
                  </a:ext>
                </a:extLst>
              </p:cNvPr>
              <p:cNvSpPr txBox="1"/>
              <p:nvPr/>
            </p:nvSpPr>
            <p:spPr>
              <a:xfrm>
                <a:off x="8719932" y="5133469"/>
                <a:ext cx="1417982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ar-SA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ar-SA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𝟒𝟒</m:t>
                    </m:r>
                    <m:r>
                      <a:rPr lang="ar-SA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ar-SA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ar-SA" sz="3600" b="1" dirty="0"/>
              </a:p>
            </p:txBody>
          </p:sp>
        </mc:Choice>
        <mc:Fallback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2A0D22CA-0721-7BC2-D05E-76845EF6B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932" y="5133469"/>
                <a:ext cx="1417982" cy="646331"/>
              </a:xfrm>
              <a:prstGeom prst="rect">
                <a:avLst/>
              </a:prstGeom>
              <a:blipFill>
                <a:blip r:embed="rId22"/>
                <a:stretch>
                  <a:fillRect t="-14151" r="-13734" b="-3490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8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16" grpId="0" animBg="1"/>
      <p:bldP spid="20" grpId="0" animBg="1"/>
      <p:bldP spid="26" grpId="0" animBg="1"/>
      <p:bldP spid="8" grpId="0" animBg="1"/>
      <p:bldP spid="8" grpId="1" animBg="1"/>
      <p:bldP spid="40" grpId="0" animBg="1"/>
      <p:bldP spid="41" grpId="0" animBg="1"/>
      <p:bldP spid="4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BA0FE-87CE-E277-5097-25AA06C0B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936894A-4EDE-E7ED-21AE-7A7F4669B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85967CD-D9EA-8964-604D-80E1AEFC4D62}"/>
              </a:ext>
            </a:extLst>
          </p:cNvPr>
          <p:cNvSpPr/>
          <p:nvPr/>
        </p:nvSpPr>
        <p:spPr>
          <a:xfrm>
            <a:off x="1239252" y="613611"/>
            <a:ext cx="9360567" cy="555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1A5A42C-570F-F2BF-FEC2-1C6C8043E4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7378"/>
          <a:stretch/>
        </p:blipFill>
        <p:spPr>
          <a:xfrm>
            <a:off x="1600198" y="1205534"/>
            <a:ext cx="8738937" cy="3968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01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101EA-4F0D-43E8-DC33-68361B364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8155C35-4ED8-C24B-BAB3-F52A8D1CB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D63FA88-1A94-6445-B127-F34A3A1F7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45" y="974556"/>
            <a:ext cx="8724214" cy="492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7BCDEAC2-A2C4-9100-7354-3BF9D42355A6}"/>
              </a:ext>
            </a:extLst>
          </p:cNvPr>
          <p:cNvSpPr/>
          <p:nvPr/>
        </p:nvSpPr>
        <p:spPr>
          <a:xfrm>
            <a:off x="3845240" y="2143680"/>
            <a:ext cx="460735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الدرس الخامس</a:t>
            </a:r>
          </a:p>
          <a:p>
            <a:pPr algn="ctr"/>
            <a:r>
              <a:rPr lang="ar-SA" sz="3600" b="1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إحتمالات</a:t>
            </a:r>
            <a:r>
              <a:rPr lang="ar-SA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الحوادث المتنافية</a:t>
            </a:r>
          </a:p>
          <a:p>
            <a:pPr algn="ctr"/>
            <a:r>
              <a:rPr lang="ar-SA" sz="36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الصف :الثاني ثانوي</a:t>
            </a:r>
          </a:p>
          <a:p>
            <a:pPr algn="ctr"/>
            <a:r>
              <a:rPr lang="ar-SA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الفصل :الثالث</a:t>
            </a:r>
          </a:p>
          <a:p>
            <a:pPr algn="ctr"/>
            <a:endParaRPr lang="ar-SA" sz="36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460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D1677-B41D-65F3-3D5C-F45F1446F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FEFC62D-2248-68DF-9EE8-66CADE031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0BB9716-0FC1-1728-EB46-9412498285B3}"/>
              </a:ext>
            </a:extLst>
          </p:cNvPr>
          <p:cNvSpPr/>
          <p:nvPr/>
        </p:nvSpPr>
        <p:spPr>
          <a:xfrm>
            <a:off x="1239252" y="613611"/>
            <a:ext cx="9360567" cy="555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7CE1EF3-11F9-04C0-990B-EDBD8A7E75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370" t="51387" r="1" b="1"/>
          <a:stretch/>
        </p:blipFill>
        <p:spPr>
          <a:xfrm>
            <a:off x="1540043" y="2189747"/>
            <a:ext cx="8943473" cy="310414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BA05649-D51E-9D7C-1C32-6C550ADD5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357" y="938862"/>
            <a:ext cx="5201873" cy="90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2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73A88-55F1-A86B-28A6-50A0BA5D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8736886-8699-6BCD-52C3-3E176DD58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004E5D9-6E92-BD85-CD3A-5CE52A659418}"/>
              </a:ext>
            </a:extLst>
          </p:cNvPr>
          <p:cNvSpPr/>
          <p:nvPr/>
        </p:nvSpPr>
        <p:spPr>
          <a:xfrm>
            <a:off x="1239252" y="613611"/>
            <a:ext cx="9360567" cy="555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A7AEA87-C8BB-2C61-4A7D-7CE42782BC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92" t="16916" r="292" b="17190"/>
          <a:stretch/>
        </p:blipFill>
        <p:spPr>
          <a:xfrm>
            <a:off x="2298031" y="1672389"/>
            <a:ext cx="8231409" cy="613611"/>
          </a:xfrm>
          <a:prstGeom prst="rect">
            <a:avLst/>
          </a:prstGeom>
        </p:spPr>
      </p:pic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59C4D432-FAC1-FB94-97E9-36E0DBA7ACAF}"/>
              </a:ext>
            </a:extLst>
          </p:cNvPr>
          <p:cNvSpPr/>
          <p:nvPr/>
        </p:nvSpPr>
        <p:spPr>
          <a:xfrm>
            <a:off x="7772400" y="864062"/>
            <a:ext cx="2801509" cy="675980"/>
          </a:xfrm>
          <a:prstGeom prst="flowChartTerminator">
            <a:avLst/>
          </a:prstGeom>
          <a:solidFill>
            <a:srgbClr val="5DB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63605E6-924E-1DFA-8593-3297C8A8F30C}"/>
              </a:ext>
            </a:extLst>
          </p:cNvPr>
          <p:cNvSpPr txBox="1"/>
          <p:nvPr/>
        </p:nvSpPr>
        <p:spPr>
          <a:xfrm>
            <a:off x="9204157" y="2322094"/>
            <a:ext cx="902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عدم</a:t>
            </a:r>
          </a:p>
        </p:txBody>
      </p:sp>
      <p:sp>
        <p:nvSpPr>
          <p:cNvPr id="8" name="سهم: لليمين 7">
            <a:extLst>
              <a:ext uri="{FF2B5EF4-FFF2-40B4-BE49-F238E27FC236}">
                <a16:creationId xmlns:a16="http://schemas.microsoft.com/office/drawing/2014/main" id="{6AAAE1B0-9373-2ECB-91DD-286CA858BF4C}"/>
              </a:ext>
            </a:extLst>
          </p:cNvPr>
          <p:cNvSpPr/>
          <p:nvPr/>
        </p:nvSpPr>
        <p:spPr>
          <a:xfrm rot="10800000">
            <a:off x="8650704" y="2562726"/>
            <a:ext cx="685795" cy="168442"/>
          </a:xfrm>
          <a:prstGeom prst="rightArrow">
            <a:avLst/>
          </a:prstGeom>
          <a:solidFill>
            <a:srgbClr val="2EB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A162612-DAED-619A-9E4D-0296AAB1165D}"/>
              </a:ext>
            </a:extLst>
          </p:cNvPr>
          <p:cNvSpPr txBox="1"/>
          <p:nvPr/>
        </p:nvSpPr>
        <p:spPr>
          <a:xfrm>
            <a:off x="6352673" y="2342148"/>
            <a:ext cx="22338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الحادثة المتممة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ستطيل 10">
                <a:extLst>
                  <a:ext uri="{FF2B5EF4-FFF2-40B4-BE49-F238E27FC236}">
                    <a16:creationId xmlns:a16="http://schemas.microsoft.com/office/drawing/2014/main" id="{14E3EB9E-EF24-B853-77C5-5F1AA1165762}"/>
                  </a:ext>
                </a:extLst>
              </p:cNvPr>
              <p:cNvSpPr/>
              <p:nvPr/>
            </p:nvSpPr>
            <p:spPr>
              <a:xfrm>
                <a:off x="7976937" y="2955304"/>
                <a:ext cx="2468231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1" i="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ar-SA" sz="2800" dirty="0">
                    <a:ln w="0">
                      <a:solidFill>
                        <a:srgbClr val="0070C0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هطول المطر</a:t>
                </a:r>
                <a:endParaRPr lang="ar-SA" sz="28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مستطيل 10">
                <a:extLst>
                  <a:ext uri="{FF2B5EF4-FFF2-40B4-BE49-F238E27FC236}">
                    <a16:creationId xmlns:a16="http://schemas.microsoft.com/office/drawing/2014/main" id="{14E3EB9E-EF24-B853-77C5-5F1AA1165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937" y="2955304"/>
                <a:ext cx="246823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 12">
                <a:extLst>
                  <a:ext uri="{FF2B5EF4-FFF2-40B4-BE49-F238E27FC236}">
                    <a16:creationId xmlns:a16="http://schemas.microsoft.com/office/drawing/2014/main" id="{CC62E6D4-913E-522D-4D45-6429CAA53481}"/>
                  </a:ext>
                </a:extLst>
              </p:cNvPr>
              <p:cNvSpPr/>
              <p:nvPr/>
            </p:nvSpPr>
            <p:spPr>
              <a:xfrm>
                <a:off x="5113423" y="2891135"/>
                <a:ext cx="2765009" cy="53675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̀"/>
                        <m:ctrlPr>
                          <a:rPr lang="ar-SA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1" dirty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</a:rPr>
                          <m:t>:</m:t>
                        </m:r>
                        <m:r>
                          <a:rPr lang="en-US" sz="2800" b="1" i="1" dirty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SA" sz="2800" dirty="0">
                    <a:ln w="0">
                      <a:solidFill>
                        <a:srgbClr val="0070C0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عدم هطول المطر</a:t>
                </a:r>
                <a:endParaRPr lang="ar-SA" sz="28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مستطيل 12">
                <a:extLst>
                  <a:ext uri="{FF2B5EF4-FFF2-40B4-BE49-F238E27FC236}">
                    <a16:creationId xmlns:a16="http://schemas.microsoft.com/office/drawing/2014/main" id="{CC62E6D4-913E-522D-4D45-6429CAA53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423" y="2891135"/>
                <a:ext cx="2765009" cy="5367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A9F07F07-6710-23A9-9B46-26C2066B23C7}"/>
                  </a:ext>
                </a:extLst>
              </p:cNvPr>
              <p:cNvSpPr txBox="1"/>
              <p:nvPr/>
            </p:nvSpPr>
            <p:spPr>
              <a:xfrm>
                <a:off x="4283242" y="3489158"/>
                <a:ext cx="3356812" cy="6003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̀"/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A9F07F07-6710-23A9-9B46-26C2066B2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242" y="3489158"/>
                <a:ext cx="3356812" cy="600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EE958905-8D9D-E6A8-2CF1-1B48FD74B3DB}"/>
                  </a:ext>
                </a:extLst>
              </p:cNvPr>
              <p:cNvSpPr txBox="1"/>
              <p:nvPr/>
            </p:nvSpPr>
            <p:spPr>
              <a:xfrm>
                <a:off x="5265821" y="4050535"/>
                <a:ext cx="91841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ar-SA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EE958905-8D9D-E6A8-2CF1-1B48FD74B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821" y="4050535"/>
                <a:ext cx="91841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5B6B10F5-DC9D-C5AD-2A7E-6A882643690A}"/>
                  </a:ext>
                </a:extLst>
              </p:cNvPr>
              <p:cNvSpPr txBox="1"/>
              <p:nvPr/>
            </p:nvSpPr>
            <p:spPr>
              <a:xfrm>
                <a:off x="5919536" y="3994483"/>
                <a:ext cx="1624263" cy="9017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𝟕𝟎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5B6B10F5-DC9D-C5AD-2A7E-6A8826436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536" y="3994483"/>
                <a:ext cx="1624263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FEA9AF49-C3B4-6B48-5EC2-B714B154D0E0}"/>
                  </a:ext>
                </a:extLst>
              </p:cNvPr>
              <p:cNvSpPr txBox="1"/>
              <p:nvPr/>
            </p:nvSpPr>
            <p:spPr>
              <a:xfrm>
                <a:off x="5666872" y="3978439"/>
                <a:ext cx="609601" cy="9389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ar-SA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FEA9AF49-C3B4-6B48-5EC2-B714B154D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872" y="3978439"/>
                <a:ext cx="609601" cy="938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3DEBBD5F-3EF2-4ED6-B2C0-7BADB953902D}"/>
                  </a:ext>
                </a:extLst>
              </p:cNvPr>
              <p:cNvSpPr txBox="1"/>
              <p:nvPr/>
            </p:nvSpPr>
            <p:spPr>
              <a:xfrm>
                <a:off x="4820651" y="4916903"/>
                <a:ext cx="1624263" cy="9017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3DEBBD5F-3EF2-4ED6-B2C0-7BADB9539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51" y="4916903"/>
                <a:ext cx="1624263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0CAA45EA-85DB-2B03-1FB4-846D79E3E2FA}"/>
                  </a:ext>
                </a:extLst>
              </p:cNvPr>
              <p:cNvSpPr txBox="1"/>
              <p:nvPr/>
            </p:nvSpPr>
            <p:spPr>
              <a:xfrm>
                <a:off x="5951619" y="4928939"/>
                <a:ext cx="1624263" cy="9017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𝟕𝟎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0CAA45EA-85DB-2B03-1FB4-846D79E3E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619" y="4928939"/>
                <a:ext cx="1624263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BB119EF2-0C6A-8BCD-A414-84991ACB822E}"/>
                  </a:ext>
                </a:extLst>
              </p:cNvPr>
              <p:cNvSpPr txBox="1"/>
              <p:nvPr/>
            </p:nvSpPr>
            <p:spPr>
              <a:xfrm>
                <a:off x="7198893" y="4973051"/>
                <a:ext cx="1624263" cy="9017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BB119EF2-0C6A-8BCD-A414-84991ACB8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893" y="4973051"/>
                <a:ext cx="1624263" cy="9017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FD6A39F2-B275-785E-78E1-C2051703E77D}"/>
                  </a:ext>
                </a:extLst>
              </p:cNvPr>
              <p:cNvSpPr txBox="1"/>
              <p:nvPr/>
            </p:nvSpPr>
            <p:spPr>
              <a:xfrm>
                <a:off x="8422104" y="5197640"/>
                <a:ext cx="162426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FD6A39F2-B275-785E-78E1-C2051703E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104" y="5197640"/>
                <a:ext cx="162426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1" grpId="0"/>
      <p:bldP spid="13" grpId="0"/>
      <p:bldP spid="14" grpId="0"/>
      <p:bldP spid="19" grpId="0"/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0B340-4A86-C86E-F039-CD305140A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4BA386C-2BB2-83C8-80E4-8073BC358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E37AACDB-B418-F26E-B790-CCCA04BFD938}"/>
              </a:ext>
            </a:extLst>
          </p:cNvPr>
          <p:cNvSpPr/>
          <p:nvPr/>
        </p:nvSpPr>
        <p:spPr>
          <a:xfrm>
            <a:off x="1251284" y="613611"/>
            <a:ext cx="9360567" cy="555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B492DAA-C579-EC63-FC8B-7AAEF07D8526}"/>
              </a:ext>
            </a:extLst>
          </p:cNvPr>
          <p:cNvSpPr txBox="1"/>
          <p:nvPr/>
        </p:nvSpPr>
        <p:spPr>
          <a:xfrm>
            <a:off x="8494295" y="3368842"/>
            <a:ext cx="20814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تخطئ (عدم )</a:t>
            </a:r>
          </a:p>
        </p:txBody>
      </p:sp>
      <p:sp>
        <p:nvSpPr>
          <p:cNvPr id="8" name="سهم: لليمين 7">
            <a:extLst>
              <a:ext uri="{FF2B5EF4-FFF2-40B4-BE49-F238E27FC236}">
                <a16:creationId xmlns:a16="http://schemas.microsoft.com/office/drawing/2014/main" id="{C296D7BE-B0BD-F633-96E1-55C8A96EC5E8}"/>
              </a:ext>
            </a:extLst>
          </p:cNvPr>
          <p:cNvSpPr/>
          <p:nvPr/>
        </p:nvSpPr>
        <p:spPr>
          <a:xfrm rot="10800000">
            <a:off x="7988968" y="3561348"/>
            <a:ext cx="685795" cy="168442"/>
          </a:xfrm>
          <a:prstGeom prst="rightArrow">
            <a:avLst/>
          </a:prstGeom>
          <a:solidFill>
            <a:srgbClr val="2EB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B324D0B-72F8-344A-8FA5-A28563B90A74}"/>
              </a:ext>
            </a:extLst>
          </p:cNvPr>
          <p:cNvSpPr txBox="1"/>
          <p:nvPr/>
        </p:nvSpPr>
        <p:spPr>
          <a:xfrm>
            <a:off x="5739061" y="3340769"/>
            <a:ext cx="22338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الحادثة المتممة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AFB77354-27EB-81A7-F778-720958BCFBAB}"/>
                  </a:ext>
                </a:extLst>
              </p:cNvPr>
              <p:cNvSpPr txBox="1"/>
              <p:nvPr/>
            </p:nvSpPr>
            <p:spPr>
              <a:xfrm>
                <a:off x="2442411" y="3176337"/>
                <a:ext cx="3356812" cy="6003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̀"/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AFB77354-27EB-81A7-F778-720958BCF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411" y="3176337"/>
                <a:ext cx="3356812" cy="600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1FB420CA-C1B0-C053-C474-2EC20F49540E}"/>
                  </a:ext>
                </a:extLst>
              </p:cNvPr>
              <p:cNvSpPr txBox="1"/>
              <p:nvPr/>
            </p:nvSpPr>
            <p:spPr>
              <a:xfrm>
                <a:off x="3473115" y="3761778"/>
                <a:ext cx="91841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ar-SA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1FB420CA-C1B0-C053-C474-2EC20F495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115" y="3761778"/>
                <a:ext cx="91841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84C98869-674F-A4E2-5124-B39FFC834A29}"/>
                  </a:ext>
                </a:extLst>
              </p:cNvPr>
              <p:cNvSpPr txBox="1"/>
              <p:nvPr/>
            </p:nvSpPr>
            <p:spPr>
              <a:xfrm>
                <a:off x="4295272" y="3717757"/>
                <a:ext cx="1624263" cy="9017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84C98869-674F-A4E2-5124-B39FFC834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272" y="3717757"/>
                <a:ext cx="162426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B09A0F42-29DB-EAA2-B536-2D9FCCCE87DC}"/>
                  </a:ext>
                </a:extLst>
              </p:cNvPr>
              <p:cNvSpPr txBox="1"/>
              <p:nvPr/>
            </p:nvSpPr>
            <p:spPr>
              <a:xfrm>
                <a:off x="3850103" y="3665618"/>
                <a:ext cx="609601" cy="9389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ar-SA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B09A0F42-29DB-EAA2-B536-2D9FCCCE8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03" y="3665618"/>
                <a:ext cx="609601" cy="938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91AA874E-0E3C-E4DB-7C63-55896E84EBE4}"/>
                  </a:ext>
                </a:extLst>
              </p:cNvPr>
              <p:cNvSpPr txBox="1"/>
              <p:nvPr/>
            </p:nvSpPr>
            <p:spPr>
              <a:xfrm>
                <a:off x="3332749" y="4580018"/>
                <a:ext cx="1151019" cy="9017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91AA874E-0E3C-E4DB-7C63-55896E84E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749" y="4580018"/>
                <a:ext cx="1151019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956C7EB3-D43E-0D9D-AF06-8EF9A803D145}"/>
                  </a:ext>
                </a:extLst>
              </p:cNvPr>
              <p:cNvSpPr txBox="1"/>
              <p:nvPr/>
            </p:nvSpPr>
            <p:spPr>
              <a:xfrm>
                <a:off x="4439652" y="4592055"/>
                <a:ext cx="1102892" cy="9017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956C7EB3-D43E-0D9D-AF06-8EF9A803D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652" y="4592055"/>
                <a:ext cx="1102892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C5BFFDC2-6DD8-88F6-6663-EE0921DB246E}"/>
                  </a:ext>
                </a:extLst>
              </p:cNvPr>
              <p:cNvSpPr txBox="1"/>
              <p:nvPr/>
            </p:nvSpPr>
            <p:spPr>
              <a:xfrm>
                <a:off x="5342022" y="4588039"/>
                <a:ext cx="1122945" cy="9017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C5BFFDC2-6DD8-88F6-6663-EE0921DB2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022" y="4588039"/>
                <a:ext cx="1122945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C09F228D-28E9-A8DC-3221-0F6A3B1241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0853" y="1433757"/>
            <a:ext cx="7895141" cy="1501947"/>
          </a:xfrm>
          <a:prstGeom prst="rect">
            <a:avLst/>
          </a:prstGeom>
        </p:spPr>
      </p:pic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EE1D6FF8-BAA9-B10D-7C03-D15A6A6EBD28}"/>
              </a:ext>
            </a:extLst>
          </p:cNvPr>
          <p:cNvSpPr/>
          <p:nvPr/>
        </p:nvSpPr>
        <p:spPr>
          <a:xfrm>
            <a:off x="8325854" y="910391"/>
            <a:ext cx="1884946" cy="665746"/>
          </a:xfrm>
          <a:prstGeom prst="roundRect">
            <a:avLst>
              <a:gd name="adj" fmla="val 50000"/>
            </a:avLst>
          </a:prstGeom>
          <a:solidFill>
            <a:srgbClr val="0FB9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spc="50" dirty="0" err="1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تاكد</a:t>
            </a:r>
            <a:r>
              <a:rPr lang="ar-SA" sz="3600" b="1" spc="5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14">
                <a:extLst>
                  <a:ext uri="{FF2B5EF4-FFF2-40B4-BE49-F238E27FC236}">
                    <a16:creationId xmlns:a16="http://schemas.microsoft.com/office/drawing/2014/main" id="{17CEEF8D-5C08-1C21-D555-C86B9505DC13}"/>
                  </a:ext>
                </a:extLst>
              </p:cNvPr>
              <p:cNvSpPr/>
              <p:nvPr/>
            </p:nvSpPr>
            <p:spPr>
              <a:xfrm>
                <a:off x="8069180" y="2879104"/>
                <a:ext cx="2468231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1" i="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ar-SA" sz="2800" dirty="0">
                    <a:ln w="0">
                      <a:solidFill>
                        <a:srgbClr val="0070C0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إصابة الهدف</a:t>
                </a:r>
                <a:endParaRPr lang="ar-SA" sz="28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مستطيل 14">
                <a:extLst>
                  <a:ext uri="{FF2B5EF4-FFF2-40B4-BE49-F238E27FC236}">
                    <a16:creationId xmlns:a16="http://schemas.microsoft.com/office/drawing/2014/main" id="{17CEEF8D-5C08-1C21-D555-C86B9505D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180" y="2879104"/>
                <a:ext cx="246823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E8FD6FC9-6543-61C0-1262-7E9D32C38080}"/>
                  </a:ext>
                </a:extLst>
              </p:cNvPr>
              <p:cNvSpPr/>
              <p:nvPr/>
            </p:nvSpPr>
            <p:spPr>
              <a:xfrm>
                <a:off x="4977065" y="2730712"/>
                <a:ext cx="2765009" cy="53675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̀"/>
                        <m:ctrlPr>
                          <a:rPr lang="ar-SA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1" dirty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</a:rPr>
                          <m:t>:</m:t>
                        </m:r>
                        <m:r>
                          <a:rPr lang="en-US" sz="2800" b="1" i="1" dirty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SA" sz="2800" dirty="0">
                    <a:ln w="0">
                      <a:solidFill>
                        <a:srgbClr val="0070C0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عدم إصابة الهدف</a:t>
                </a:r>
                <a:endParaRPr lang="ar-SA" sz="28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E8FD6FC9-6543-61C0-1262-7E9D32C38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065" y="2730712"/>
                <a:ext cx="2765009" cy="5367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0D9CB482-CCB2-2488-7657-9D7BB75985EE}"/>
                  </a:ext>
                </a:extLst>
              </p:cNvPr>
              <p:cNvSpPr txBox="1"/>
              <p:nvPr/>
            </p:nvSpPr>
            <p:spPr>
              <a:xfrm>
                <a:off x="6172198" y="4836691"/>
                <a:ext cx="162426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0D9CB482-CCB2-2488-7657-9D7BB7598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198" y="4836691"/>
                <a:ext cx="162426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4" grpId="0"/>
      <p:bldP spid="19" grpId="0"/>
      <p:bldP spid="20" grpId="0"/>
      <p:bldP spid="21" grpId="0"/>
      <p:bldP spid="23" grpId="0"/>
      <p:bldP spid="24" grpId="0"/>
      <p:bldP spid="25" grpId="0"/>
      <p:bldP spid="12" grpId="0" animBg="1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7E961-280A-6EA6-9626-D80FF835C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7B60313-A50E-3E82-25CB-52AA5818F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1299AD1-F94A-9B91-8488-7984A8EC1B9C}"/>
              </a:ext>
            </a:extLst>
          </p:cNvPr>
          <p:cNvSpPr/>
          <p:nvPr/>
        </p:nvSpPr>
        <p:spPr>
          <a:xfrm>
            <a:off x="1239252" y="613611"/>
            <a:ext cx="9360567" cy="555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E27499E-B1FA-E176-1860-404DEB060B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51"/>
          <a:stretch/>
        </p:blipFill>
        <p:spPr>
          <a:xfrm>
            <a:off x="1528011" y="770020"/>
            <a:ext cx="9023685" cy="5378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4040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9F212-9410-E71E-3D5F-E059B27D9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4A028F8-5ACF-F21C-2564-49BF1CF1B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25A7BCB-8EFD-0F70-4BD9-019504DE60C1}"/>
              </a:ext>
            </a:extLst>
          </p:cNvPr>
          <p:cNvSpPr/>
          <p:nvPr/>
        </p:nvSpPr>
        <p:spPr>
          <a:xfrm>
            <a:off x="1239252" y="613611"/>
            <a:ext cx="9360567" cy="555859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83CB7E6-BC0B-053A-9079-00742FD91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073" y="1311673"/>
            <a:ext cx="9027695" cy="2165225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117C5A1-749E-5292-FAC0-0BC4F587E5B2}"/>
              </a:ext>
            </a:extLst>
          </p:cNvPr>
          <p:cNvSpPr/>
          <p:nvPr/>
        </p:nvSpPr>
        <p:spPr>
          <a:xfrm>
            <a:off x="2189746" y="830178"/>
            <a:ext cx="3176338" cy="577517"/>
          </a:xfrm>
          <a:prstGeom prst="roundRect">
            <a:avLst>
              <a:gd name="adj" fmla="val 0"/>
            </a:avLst>
          </a:prstGeom>
          <a:solidFill>
            <a:srgbClr val="FF9966"/>
          </a:solidFill>
          <a:ln w="190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strike="noStrike" kern="1200" spc="50" normalizeH="0" baseline="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مثال من واقع الحياة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AE15E7E-9CB3-4D29-2C2A-83A89E190F34}"/>
              </a:ext>
            </a:extLst>
          </p:cNvPr>
          <p:cNvSpPr/>
          <p:nvPr/>
        </p:nvSpPr>
        <p:spPr>
          <a:xfrm>
            <a:off x="7765774" y="814137"/>
            <a:ext cx="2462285" cy="713874"/>
          </a:xfrm>
          <a:prstGeom prst="roundRect">
            <a:avLst>
              <a:gd name="adj" fmla="val 40805"/>
            </a:avLst>
          </a:prstGeom>
          <a:solidFill>
            <a:srgbClr val="41B7C7"/>
          </a:solidFill>
          <a:ln w="190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spc="50" dirty="0">
                <a:ln w="0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  <a:cs typeface="Arial" panose="020B0604020202020204" pitchFamily="34" charset="0"/>
              </a:rPr>
              <a:t>تحقق من فهمك</a:t>
            </a:r>
            <a:endParaRPr kumimoji="0" lang="ar-SA" sz="3200" b="1" i="0" u="none" strike="noStrike" kern="1200" spc="50" normalizeH="0" baseline="0" noProof="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9C681BC6-B16D-5AF4-7E01-350EBA924811}"/>
                  </a:ext>
                </a:extLst>
              </p:cNvPr>
              <p:cNvSpPr/>
              <p:nvPr/>
            </p:nvSpPr>
            <p:spPr>
              <a:xfrm>
                <a:off x="6689558" y="3071609"/>
                <a:ext cx="3799727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US" sz="2800" b="1" i="1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r>
                      <a:rPr lang="en-US" sz="2800" b="1" i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1" i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ar-SA" sz="2800" dirty="0">
                    <a:ln w="0">
                      <a:solidFill>
                        <a:srgbClr val="0070C0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يستخدم الهاتف النقال</a:t>
                </a:r>
                <a:endParaRPr lang="ar-SA" sz="28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9C681BC6-B16D-5AF4-7E01-350EBA924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558" y="3071609"/>
                <a:ext cx="37997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A191E714-1820-E9A9-F2B0-3880A8728274}"/>
                  </a:ext>
                </a:extLst>
              </p:cNvPr>
              <p:cNvSpPr/>
              <p:nvPr/>
            </p:nvSpPr>
            <p:spPr>
              <a:xfrm>
                <a:off x="2213809" y="2975354"/>
                <a:ext cx="4377243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𝟔𝟓</m:t>
                    </m:r>
                    <m:r>
                      <a:rPr lang="en-US" sz="2800" b="1" i="1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:</a:t>
                </a:r>
                <a:r>
                  <a:rPr lang="en-US" sz="2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</a:t>
                </a:r>
                <a:r>
                  <a:rPr lang="ar-SA" sz="2800" dirty="0" err="1">
                    <a:ln w="0">
                      <a:solidFill>
                        <a:srgbClr val="0070C0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لايستخدم</a:t>
                </a:r>
                <a:r>
                  <a:rPr lang="ar-SA" sz="2800" dirty="0">
                    <a:ln w="0">
                      <a:solidFill>
                        <a:srgbClr val="0070C0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الهاتف النقال</a:t>
                </a:r>
                <a:endParaRPr lang="ar-SA" sz="28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A191E714-1820-E9A9-F2B0-3880A8728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09" y="2975354"/>
                <a:ext cx="4377243" cy="584775"/>
              </a:xfrm>
              <a:prstGeom prst="rect">
                <a:avLst/>
              </a:prstGeom>
              <a:blipFill>
                <a:blip r:embed="rId6"/>
                <a:stretch>
                  <a:fillRect t="-5208" b="-3125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جدول 18">
            <a:extLst>
              <a:ext uri="{FF2B5EF4-FFF2-40B4-BE49-F238E27FC236}">
                <a16:creationId xmlns:a16="http://schemas.microsoft.com/office/drawing/2014/main" id="{F27CC1DF-5EA0-E977-7BF8-98A66FC799A1}"/>
              </a:ext>
            </a:extLst>
          </p:cNvPr>
          <p:cNvGraphicFramePr>
            <a:graphicFrameLocks noGrp="1"/>
          </p:cNvGraphicFramePr>
          <p:nvPr/>
        </p:nvGraphicFramePr>
        <p:xfrm>
          <a:off x="7483641" y="3655371"/>
          <a:ext cx="2832767" cy="22938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32698">
                  <a:extLst>
                    <a:ext uri="{9D8B030D-6E8A-4147-A177-3AD203B41FA5}">
                      <a16:colId xmlns:a16="http://schemas.microsoft.com/office/drawing/2014/main" val="2052753745"/>
                    </a:ext>
                  </a:extLst>
                </a:gridCol>
                <a:gridCol w="1500069">
                  <a:extLst>
                    <a:ext uri="{9D8B030D-6E8A-4147-A177-3AD203B41FA5}">
                      <a16:colId xmlns:a16="http://schemas.microsoft.com/office/drawing/2014/main" val="2528293621"/>
                    </a:ext>
                  </a:extLst>
                </a:gridCol>
              </a:tblGrid>
              <a:tr h="465065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السائق (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 السائق (</a:t>
                      </a:r>
                      <a:r>
                        <a:rPr lang="ar-SA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916841"/>
                  </a:ext>
                </a:extLst>
              </a:tr>
              <a:tr h="452783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714141"/>
                  </a:ext>
                </a:extLst>
              </a:tr>
              <a:tr h="452783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596591"/>
                  </a:ext>
                </a:extLst>
              </a:tr>
              <a:tr h="452783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614021"/>
                  </a:ext>
                </a:extLst>
              </a:tr>
              <a:tr h="452783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004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6F2FFF70-AB4A-E9C6-4905-D4399232978F}"/>
                  </a:ext>
                </a:extLst>
              </p:cNvPr>
              <p:cNvSpPr txBox="1"/>
              <p:nvPr/>
            </p:nvSpPr>
            <p:spPr>
              <a:xfrm>
                <a:off x="2991852" y="3388897"/>
                <a:ext cx="1463840" cy="9361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6F2FFF70-AB4A-E9C6-4905-D43992329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852" y="3388897"/>
                <a:ext cx="1463840" cy="9361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6BB19F6B-943C-01EA-88B6-B06BAA9E2D13}"/>
                  </a:ext>
                </a:extLst>
              </p:cNvPr>
              <p:cNvSpPr txBox="1"/>
              <p:nvPr/>
            </p:nvSpPr>
            <p:spPr>
              <a:xfrm>
                <a:off x="4323349" y="3396919"/>
                <a:ext cx="1463840" cy="9361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6BB19F6B-943C-01EA-88B6-B06BAA9E2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349" y="3396919"/>
                <a:ext cx="1463840" cy="9361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4165C443-B219-2DB4-0722-CE2578275A0E}"/>
                  </a:ext>
                </a:extLst>
              </p:cNvPr>
              <p:cNvSpPr txBox="1"/>
              <p:nvPr/>
            </p:nvSpPr>
            <p:spPr>
              <a:xfrm>
                <a:off x="1636295" y="3368845"/>
                <a:ext cx="1463840" cy="9361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4165C443-B219-2DB4-0722-CE2578275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295" y="3368845"/>
                <a:ext cx="1463840" cy="9361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ستطيل 11">
                <a:extLst>
                  <a:ext uri="{FF2B5EF4-FFF2-40B4-BE49-F238E27FC236}">
                    <a16:creationId xmlns:a16="http://schemas.microsoft.com/office/drawing/2014/main" id="{8DC10DFA-AA9E-0732-AEB2-74F50F990F80}"/>
                  </a:ext>
                </a:extLst>
              </p:cNvPr>
              <p:cNvSpPr/>
              <p:nvPr/>
            </p:nvSpPr>
            <p:spPr>
              <a:xfrm>
                <a:off x="1732547" y="3476672"/>
                <a:ext cx="944232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𝟑𝟓</m:t>
                    </m:r>
                  </m:oMath>
                </a14:m>
                <a:endParaRPr lang="ar-SA" sz="28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مستطيل 11">
                <a:extLst>
                  <a:ext uri="{FF2B5EF4-FFF2-40B4-BE49-F238E27FC236}">
                    <a16:creationId xmlns:a16="http://schemas.microsoft.com/office/drawing/2014/main" id="{8DC10DFA-AA9E-0732-AEB2-74F50F990F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547" y="3476672"/>
                <a:ext cx="94423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 12">
                <a:extLst>
                  <a:ext uri="{FF2B5EF4-FFF2-40B4-BE49-F238E27FC236}">
                    <a16:creationId xmlns:a16="http://schemas.microsoft.com/office/drawing/2014/main" id="{54F202DD-A40A-D6D8-F193-D737FA8300D8}"/>
                  </a:ext>
                </a:extLst>
              </p:cNvPr>
              <p:cNvSpPr/>
              <p:nvPr/>
            </p:nvSpPr>
            <p:spPr>
              <a:xfrm>
                <a:off x="1684420" y="3857672"/>
                <a:ext cx="843970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ar-SA" sz="24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مستطيل 12">
                <a:extLst>
                  <a:ext uri="{FF2B5EF4-FFF2-40B4-BE49-F238E27FC236}">
                    <a16:creationId xmlns:a16="http://schemas.microsoft.com/office/drawing/2014/main" id="{54F202DD-A40A-D6D8-F193-D737FA830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420" y="3857672"/>
                <a:ext cx="84397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ستطيل 13">
                <a:extLst>
                  <a:ext uri="{FF2B5EF4-FFF2-40B4-BE49-F238E27FC236}">
                    <a16:creationId xmlns:a16="http://schemas.microsoft.com/office/drawing/2014/main" id="{C3C669F0-9F42-51F2-FB1C-28C57072558F}"/>
                  </a:ext>
                </a:extLst>
              </p:cNvPr>
              <p:cNvSpPr/>
              <p:nvPr/>
            </p:nvSpPr>
            <p:spPr>
              <a:xfrm>
                <a:off x="2354181" y="3508756"/>
                <a:ext cx="944232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𝟑𝟒</m:t>
                    </m:r>
                  </m:oMath>
                </a14:m>
                <a:endParaRPr lang="ar-SA" sz="28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مستطيل 13">
                <a:extLst>
                  <a:ext uri="{FF2B5EF4-FFF2-40B4-BE49-F238E27FC236}">
                    <a16:creationId xmlns:a16="http://schemas.microsoft.com/office/drawing/2014/main" id="{C3C669F0-9F42-51F2-FB1C-28C570725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81" y="3508756"/>
                <a:ext cx="94423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14">
                <a:extLst>
                  <a:ext uri="{FF2B5EF4-FFF2-40B4-BE49-F238E27FC236}">
                    <a16:creationId xmlns:a16="http://schemas.microsoft.com/office/drawing/2014/main" id="{E3F50F1A-70D9-63DF-A9E0-F159A8596B3A}"/>
                  </a:ext>
                </a:extLst>
              </p:cNvPr>
              <p:cNvSpPr/>
              <p:nvPr/>
            </p:nvSpPr>
            <p:spPr>
              <a:xfrm>
                <a:off x="2478504" y="3853662"/>
                <a:ext cx="649706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𝟗𝟗</m:t>
                    </m:r>
                  </m:oMath>
                </a14:m>
                <a:endParaRPr lang="ar-SA" sz="24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مستطيل 14">
                <a:extLst>
                  <a:ext uri="{FF2B5EF4-FFF2-40B4-BE49-F238E27FC236}">
                    <a16:creationId xmlns:a16="http://schemas.microsoft.com/office/drawing/2014/main" id="{E3F50F1A-70D9-63DF-A9E0-F159A8596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504" y="3853662"/>
                <a:ext cx="64970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21F4A3B3-E8B8-7126-D2AF-F7199F649D8B}"/>
                  </a:ext>
                </a:extLst>
              </p:cNvPr>
              <p:cNvSpPr/>
              <p:nvPr/>
            </p:nvSpPr>
            <p:spPr>
              <a:xfrm>
                <a:off x="3248526" y="3496725"/>
                <a:ext cx="723653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𝟑𝟓</m:t>
                    </m:r>
                  </m:oMath>
                </a14:m>
                <a:endParaRPr lang="ar-SA" sz="28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21F4A3B3-E8B8-7126-D2AF-F7199F649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6" y="3496725"/>
                <a:ext cx="72365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ستطيل 22">
                <a:extLst>
                  <a:ext uri="{FF2B5EF4-FFF2-40B4-BE49-F238E27FC236}">
                    <a16:creationId xmlns:a16="http://schemas.microsoft.com/office/drawing/2014/main" id="{88F9EE05-E695-1515-0FD7-508CA53E428C}"/>
                  </a:ext>
                </a:extLst>
              </p:cNvPr>
              <p:cNvSpPr/>
              <p:nvPr/>
            </p:nvSpPr>
            <p:spPr>
              <a:xfrm>
                <a:off x="3128209" y="3817567"/>
                <a:ext cx="827927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ar-SA" sz="24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مستطيل 22">
                <a:extLst>
                  <a:ext uri="{FF2B5EF4-FFF2-40B4-BE49-F238E27FC236}">
                    <a16:creationId xmlns:a16="http://schemas.microsoft.com/office/drawing/2014/main" id="{88F9EE05-E695-1515-0FD7-508CA53E4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09" y="3817567"/>
                <a:ext cx="82792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ستطيل 24">
                <a:extLst>
                  <a:ext uri="{FF2B5EF4-FFF2-40B4-BE49-F238E27FC236}">
                    <a16:creationId xmlns:a16="http://schemas.microsoft.com/office/drawing/2014/main" id="{195FB555-7BA4-4C9E-F52D-59D870F4D262}"/>
                  </a:ext>
                </a:extLst>
              </p:cNvPr>
              <p:cNvSpPr/>
              <p:nvPr/>
            </p:nvSpPr>
            <p:spPr>
              <a:xfrm>
                <a:off x="3789947" y="3492713"/>
                <a:ext cx="75573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𝟔𝟓</m:t>
                    </m:r>
                  </m:oMath>
                </a14:m>
                <a:endParaRPr lang="ar-SA" sz="28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مستطيل 24">
                <a:extLst>
                  <a:ext uri="{FF2B5EF4-FFF2-40B4-BE49-F238E27FC236}">
                    <a16:creationId xmlns:a16="http://schemas.microsoft.com/office/drawing/2014/main" id="{195FB555-7BA4-4C9E-F52D-59D870F4D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947" y="3492713"/>
                <a:ext cx="75573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ستطيل 25">
                <a:extLst>
                  <a:ext uri="{FF2B5EF4-FFF2-40B4-BE49-F238E27FC236}">
                    <a16:creationId xmlns:a16="http://schemas.microsoft.com/office/drawing/2014/main" id="{95CACADB-AD88-F948-E41B-64C3028A87A9}"/>
                  </a:ext>
                </a:extLst>
              </p:cNvPr>
              <p:cNvSpPr/>
              <p:nvPr/>
            </p:nvSpPr>
            <p:spPr>
              <a:xfrm>
                <a:off x="3721768" y="3861685"/>
                <a:ext cx="843970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𝟗𝟗</m:t>
                    </m:r>
                  </m:oMath>
                </a14:m>
                <a:endParaRPr lang="ar-SA" sz="24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مستطيل 25">
                <a:extLst>
                  <a:ext uri="{FF2B5EF4-FFF2-40B4-BE49-F238E27FC236}">
                    <a16:creationId xmlns:a16="http://schemas.microsoft.com/office/drawing/2014/main" id="{95CACADB-AD88-F948-E41B-64C3028A8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768" y="3861685"/>
                <a:ext cx="84397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ستطيل 26">
                <a:extLst>
                  <a:ext uri="{FF2B5EF4-FFF2-40B4-BE49-F238E27FC236}">
                    <a16:creationId xmlns:a16="http://schemas.microsoft.com/office/drawing/2014/main" id="{78B16B84-3F72-17BC-B07B-0625DA9EC80E}"/>
                  </a:ext>
                </a:extLst>
              </p:cNvPr>
              <p:cNvSpPr/>
              <p:nvPr/>
            </p:nvSpPr>
            <p:spPr>
              <a:xfrm>
                <a:off x="4547938" y="3536830"/>
                <a:ext cx="739696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𝟔𝟓</m:t>
                    </m:r>
                  </m:oMath>
                </a14:m>
                <a:endParaRPr lang="ar-SA" sz="28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مستطيل 26">
                <a:extLst>
                  <a:ext uri="{FF2B5EF4-FFF2-40B4-BE49-F238E27FC236}">
                    <a16:creationId xmlns:a16="http://schemas.microsoft.com/office/drawing/2014/main" id="{78B16B84-3F72-17BC-B07B-0625DA9EC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938" y="3536830"/>
                <a:ext cx="73969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ستطيل 27">
                <a:extLst>
                  <a:ext uri="{FF2B5EF4-FFF2-40B4-BE49-F238E27FC236}">
                    <a16:creationId xmlns:a16="http://schemas.microsoft.com/office/drawing/2014/main" id="{ECF7E42E-BE84-FB58-F0AB-A637EC4FDD6E}"/>
                  </a:ext>
                </a:extLst>
              </p:cNvPr>
              <p:cNvSpPr/>
              <p:nvPr/>
            </p:nvSpPr>
            <p:spPr>
              <a:xfrm>
                <a:off x="4411577" y="3841631"/>
                <a:ext cx="843970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ar-SA" sz="24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مستطيل 27">
                <a:extLst>
                  <a:ext uri="{FF2B5EF4-FFF2-40B4-BE49-F238E27FC236}">
                    <a16:creationId xmlns:a16="http://schemas.microsoft.com/office/drawing/2014/main" id="{ECF7E42E-BE84-FB58-F0AB-A637EC4FD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577" y="3841631"/>
                <a:ext cx="843970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ستطيل 31">
                <a:extLst>
                  <a:ext uri="{FF2B5EF4-FFF2-40B4-BE49-F238E27FC236}">
                    <a16:creationId xmlns:a16="http://schemas.microsoft.com/office/drawing/2014/main" id="{E6BE65EB-8770-33F9-C382-6280D88AB2DA}"/>
                  </a:ext>
                </a:extLst>
              </p:cNvPr>
              <p:cNvSpPr/>
              <p:nvPr/>
            </p:nvSpPr>
            <p:spPr>
              <a:xfrm>
                <a:off x="5125453" y="3528810"/>
                <a:ext cx="719643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𝟑𝟓</m:t>
                    </m:r>
                  </m:oMath>
                </a14:m>
                <a:endParaRPr lang="ar-SA" sz="28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مستطيل 31">
                <a:extLst>
                  <a:ext uri="{FF2B5EF4-FFF2-40B4-BE49-F238E27FC236}">
                    <a16:creationId xmlns:a16="http://schemas.microsoft.com/office/drawing/2014/main" id="{E6BE65EB-8770-33F9-C382-6280D88AB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453" y="3528810"/>
                <a:ext cx="71964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ستطيل 32">
                <a:extLst>
                  <a:ext uri="{FF2B5EF4-FFF2-40B4-BE49-F238E27FC236}">
                    <a16:creationId xmlns:a16="http://schemas.microsoft.com/office/drawing/2014/main" id="{18D3951A-AFAC-8DF4-1B21-5B7526D9C69C}"/>
                  </a:ext>
                </a:extLst>
              </p:cNvPr>
              <p:cNvSpPr/>
              <p:nvPr/>
            </p:nvSpPr>
            <p:spPr>
              <a:xfrm>
                <a:off x="5021180" y="3849652"/>
                <a:ext cx="843970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𝟗𝟗</m:t>
                    </m:r>
                  </m:oMath>
                </a14:m>
                <a:endParaRPr lang="ar-SA" sz="24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مستطيل 32">
                <a:extLst>
                  <a:ext uri="{FF2B5EF4-FFF2-40B4-BE49-F238E27FC236}">
                    <a16:creationId xmlns:a16="http://schemas.microsoft.com/office/drawing/2014/main" id="{18D3951A-AFAC-8DF4-1B21-5B7526D9C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180" y="3849652"/>
                <a:ext cx="84397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1F2E2B9C-E415-177A-0402-B7AA6798ADC9}"/>
                  </a:ext>
                </a:extLst>
              </p:cNvPr>
              <p:cNvSpPr txBox="1"/>
              <p:nvPr/>
            </p:nvSpPr>
            <p:spPr>
              <a:xfrm>
                <a:off x="1636294" y="4343401"/>
                <a:ext cx="4223086" cy="54950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acc>
                        <m:accPr>
                          <m:chr m:val="̀"/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1F2E2B9C-E415-177A-0402-B7AA6798A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294" y="4343401"/>
                <a:ext cx="4223086" cy="54950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E035DB47-163A-F2BC-5555-85C2ED93966C}"/>
                  </a:ext>
                </a:extLst>
              </p:cNvPr>
              <p:cNvSpPr txBox="1"/>
              <p:nvPr/>
            </p:nvSpPr>
            <p:spPr>
              <a:xfrm>
                <a:off x="2298032" y="4868779"/>
                <a:ext cx="1933073" cy="9361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E035DB47-163A-F2BC-5555-85C2ED939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032" y="4868779"/>
                <a:ext cx="1933073" cy="9361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C4425163-CB65-1129-AD84-4721AD27FC77}"/>
                  </a:ext>
                </a:extLst>
              </p:cNvPr>
              <p:cNvSpPr txBox="1"/>
              <p:nvPr/>
            </p:nvSpPr>
            <p:spPr>
              <a:xfrm>
                <a:off x="9156031" y="4138863"/>
                <a:ext cx="73392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C4425163-CB65-1129-AD84-4721AD27F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031" y="4138863"/>
                <a:ext cx="733927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A0EE88DF-A2EC-F391-B902-678858549B89}"/>
                  </a:ext>
                </a:extLst>
              </p:cNvPr>
              <p:cNvSpPr txBox="1"/>
              <p:nvPr/>
            </p:nvSpPr>
            <p:spPr>
              <a:xfrm>
                <a:off x="7852610" y="4134852"/>
                <a:ext cx="73392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A0EE88DF-A2EC-F391-B902-678858549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610" y="4134852"/>
                <a:ext cx="733927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34EC71A3-E3AD-930B-EC5A-063ACBFFC67E}"/>
                  </a:ext>
                </a:extLst>
              </p:cNvPr>
              <p:cNvSpPr txBox="1"/>
              <p:nvPr/>
            </p:nvSpPr>
            <p:spPr>
              <a:xfrm>
                <a:off x="9160042" y="4551946"/>
                <a:ext cx="73392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34EC71A3-E3AD-930B-EC5A-063ACBFFC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042" y="4551946"/>
                <a:ext cx="733927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735840DF-5E28-F743-FD50-A4CBEFC5EC55}"/>
                  </a:ext>
                </a:extLst>
              </p:cNvPr>
              <p:cNvSpPr txBox="1"/>
              <p:nvPr/>
            </p:nvSpPr>
            <p:spPr>
              <a:xfrm>
                <a:off x="7856621" y="4571998"/>
                <a:ext cx="73392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735840DF-5E28-F743-FD50-A4CBEFC5E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621" y="4571998"/>
                <a:ext cx="733927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11FCAAF6-5594-5237-20AA-9E556C97E1CA}"/>
                  </a:ext>
                </a:extLst>
              </p:cNvPr>
              <p:cNvSpPr txBox="1"/>
              <p:nvPr/>
            </p:nvSpPr>
            <p:spPr>
              <a:xfrm>
                <a:off x="7856620" y="4993103"/>
                <a:ext cx="73392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11FCAAF6-5594-5237-20AA-9E556C97E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620" y="4993103"/>
                <a:ext cx="73392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926B70CE-C817-211C-43DE-C53A2E0E7547}"/>
                  </a:ext>
                </a:extLst>
              </p:cNvPr>
              <p:cNvSpPr txBox="1"/>
              <p:nvPr/>
            </p:nvSpPr>
            <p:spPr>
              <a:xfrm>
                <a:off x="9127958" y="5037220"/>
                <a:ext cx="73392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926B70CE-C817-211C-43DE-C53A2E0E7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958" y="5037220"/>
                <a:ext cx="733927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E8D66418-B6C3-C963-4882-F9D7C9013166}"/>
                  </a:ext>
                </a:extLst>
              </p:cNvPr>
              <p:cNvSpPr txBox="1"/>
              <p:nvPr/>
            </p:nvSpPr>
            <p:spPr>
              <a:xfrm>
                <a:off x="9111915" y="5478377"/>
                <a:ext cx="73392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E8D66418-B6C3-C963-4882-F9D7C9013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915" y="5478377"/>
                <a:ext cx="733927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FEC0A659-96D3-4A1D-1ED6-E12FAAB88356}"/>
                  </a:ext>
                </a:extLst>
              </p:cNvPr>
              <p:cNvSpPr txBox="1"/>
              <p:nvPr/>
            </p:nvSpPr>
            <p:spPr>
              <a:xfrm>
                <a:off x="7860630" y="5502440"/>
                <a:ext cx="73392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FEC0A659-96D3-4A1D-1ED6-E12FAAB88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630" y="5502440"/>
                <a:ext cx="733927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مستطيل 40">
            <a:extLst>
              <a:ext uri="{FF2B5EF4-FFF2-40B4-BE49-F238E27FC236}">
                <a16:creationId xmlns:a16="http://schemas.microsoft.com/office/drawing/2014/main" id="{957CD52D-4581-8617-6922-FE90453FC24A}"/>
              </a:ext>
            </a:extLst>
          </p:cNvPr>
          <p:cNvSpPr/>
          <p:nvPr/>
        </p:nvSpPr>
        <p:spPr>
          <a:xfrm>
            <a:off x="1467853" y="2105527"/>
            <a:ext cx="2069431" cy="52939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39A946B1-584C-79CF-5017-10FC9C3853CD}"/>
              </a:ext>
            </a:extLst>
          </p:cNvPr>
          <p:cNvSpPr/>
          <p:nvPr/>
        </p:nvSpPr>
        <p:spPr>
          <a:xfrm>
            <a:off x="6424864" y="2594811"/>
            <a:ext cx="3846094" cy="52939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14D8A577-EDC1-693C-01EC-A0D0B4924BBE}"/>
              </a:ext>
            </a:extLst>
          </p:cNvPr>
          <p:cNvSpPr/>
          <p:nvPr/>
        </p:nvSpPr>
        <p:spPr>
          <a:xfrm>
            <a:off x="7483642" y="4114800"/>
            <a:ext cx="2827420" cy="1383632"/>
          </a:xfrm>
          <a:prstGeom prst="rect">
            <a:avLst/>
          </a:prstGeom>
          <a:noFill/>
          <a:ln w="38100">
            <a:solidFill>
              <a:srgbClr val="FF9966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839AD46C-9BE5-AEC1-0C6B-5B8EFD15E847}"/>
              </a:ext>
            </a:extLst>
          </p:cNvPr>
          <p:cNvSpPr/>
          <p:nvPr/>
        </p:nvSpPr>
        <p:spPr>
          <a:xfrm>
            <a:off x="7495674" y="5498431"/>
            <a:ext cx="2811379" cy="433137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ستطيل 49">
                <a:extLst>
                  <a:ext uri="{FF2B5EF4-FFF2-40B4-BE49-F238E27FC236}">
                    <a16:creationId xmlns:a16="http://schemas.microsoft.com/office/drawing/2014/main" id="{BFA47240-29D2-19DA-1CAD-9AB31D48090B}"/>
                  </a:ext>
                </a:extLst>
              </p:cNvPr>
              <p:cNvSpPr/>
              <p:nvPr/>
            </p:nvSpPr>
            <p:spPr>
              <a:xfrm>
                <a:off x="3332748" y="4952544"/>
                <a:ext cx="819906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𝟔𝟓</m:t>
                    </m:r>
                  </m:oMath>
                </a14:m>
                <a:endParaRPr lang="ar-SA" sz="28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مستطيل 49">
                <a:extLst>
                  <a:ext uri="{FF2B5EF4-FFF2-40B4-BE49-F238E27FC236}">
                    <a16:creationId xmlns:a16="http://schemas.microsoft.com/office/drawing/2014/main" id="{BFA47240-29D2-19DA-1CAD-9AB31D4809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748" y="4952544"/>
                <a:ext cx="819906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ستطيل 50">
                <a:extLst>
                  <a:ext uri="{FF2B5EF4-FFF2-40B4-BE49-F238E27FC236}">
                    <a16:creationId xmlns:a16="http://schemas.microsoft.com/office/drawing/2014/main" id="{4585C29F-A6B9-2084-B7F1-F0AC3406CDDE}"/>
                  </a:ext>
                </a:extLst>
              </p:cNvPr>
              <p:cNvSpPr/>
              <p:nvPr/>
            </p:nvSpPr>
            <p:spPr>
              <a:xfrm>
                <a:off x="3268579" y="5357608"/>
                <a:ext cx="843970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ar-SA" sz="24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مستطيل 50">
                <a:extLst>
                  <a:ext uri="{FF2B5EF4-FFF2-40B4-BE49-F238E27FC236}">
                    <a16:creationId xmlns:a16="http://schemas.microsoft.com/office/drawing/2014/main" id="{4585C29F-A6B9-2084-B7F1-F0AC3406CD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579" y="5357608"/>
                <a:ext cx="843970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002A21C-482E-2D53-FC27-2E34ED84388D}"/>
                  </a:ext>
                </a:extLst>
              </p:cNvPr>
              <p:cNvSpPr txBox="1"/>
              <p:nvPr/>
            </p:nvSpPr>
            <p:spPr>
              <a:xfrm>
                <a:off x="3874167" y="4896855"/>
                <a:ext cx="790073" cy="9361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002A21C-482E-2D53-FC27-2E34ED843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167" y="4896855"/>
                <a:ext cx="790073" cy="936154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مستطيل 52">
                <a:extLst>
                  <a:ext uri="{FF2B5EF4-FFF2-40B4-BE49-F238E27FC236}">
                    <a16:creationId xmlns:a16="http://schemas.microsoft.com/office/drawing/2014/main" id="{147655C1-D752-22DF-4B82-3487E2A8FFF5}"/>
                  </a:ext>
                </a:extLst>
              </p:cNvPr>
              <p:cNvSpPr/>
              <p:nvPr/>
            </p:nvSpPr>
            <p:spPr>
              <a:xfrm>
                <a:off x="3886199" y="4960566"/>
                <a:ext cx="803864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endParaRPr lang="ar-SA" sz="28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مستطيل 52">
                <a:extLst>
                  <a:ext uri="{FF2B5EF4-FFF2-40B4-BE49-F238E27FC236}">
                    <a16:creationId xmlns:a16="http://schemas.microsoft.com/office/drawing/2014/main" id="{147655C1-D752-22DF-4B82-3487E2A8F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99" y="4960566"/>
                <a:ext cx="803864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مستطيل 53">
                <a:extLst>
                  <a:ext uri="{FF2B5EF4-FFF2-40B4-BE49-F238E27FC236}">
                    <a16:creationId xmlns:a16="http://schemas.microsoft.com/office/drawing/2014/main" id="{C0B914AA-03CE-C5A7-A60F-44EF39C23F1A}"/>
                  </a:ext>
                </a:extLst>
              </p:cNvPr>
              <p:cNvSpPr/>
              <p:nvPr/>
            </p:nvSpPr>
            <p:spPr>
              <a:xfrm>
                <a:off x="3970420" y="5341566"/>
                <a:ext cx="727663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𝟗𝟗</m:t>
                    </m:r>
                  </m:oMath>
                </a14:m>
                <a:endParaRPr lang="ar-SA" sz="24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مستطيل 53">
                <a:extLst>
                  <a:ext uri="{FF2B5EF4-FFF2-40B4-BE49-F238E27FC236}">
                    <a16:creationId xmlns:a16="http://schemas.microsoft.com/office/drawing/2014/main" id="{C0B914AA-03CE-C5A7-A60F-44EF39C23F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420" y="5341566"/>
                <a:ext cx="727663" cy="52322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A2943AAB-F47F-D89D-C9FF-9B278C1B86B3}"/>
                  </a:ext>
                </a:extLst>
              </p:cNvPr>
              <p:cNvSpPr txBox="1"/>
              <p:nvPr/>
            </p:nvSpPr>
            <p:spPr>
              <a:xfrm>
                <a:off x="4571999" y="4940971"/>
                <a:ext cx="1098883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latin typeface="Cambria Math" panose="02040503050406030204" pitchFamily="18" charset="0"/>
                            </a:rPr>
                            <m:t>𝟐𝟖𝟕</m:t>
                          </m:r>
                        </m:num>
                        <m:den>
                          <m:r>
                            <a:rPr lang="ar-SA" sz="2800" b="1" i="1" smtClean="0">
                              <a:latin typeface="Cambria Math" panose="02040503050406030204" pitchFamily="18" charset="0"/>
                            </a:rPr>
                            <m:t>𝟒𝟗𝟓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A2943AAB-F47F-D89D-C9FF-9B278C1B8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940971"/>
                <a:ext cx="1098883" cy="89896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D0B6F0C1-B643-FEC4-9380-ECDF26C2FF52}"/>
                  </a:ext>
                </a:extLst>
              </p:cNvPr>
              <p:cNvSpPr txBox="1"/>
              <p:nvPr/>
            </p:nvSpPr>
            <p:spPr>
              <a:xfrm>
                <a:off x="5638800" y="3553327"/>
                <a:ext cx="1098883" cy="7861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400" b="1" i="1" smtClean="0">
                              <a:latin typeface="Cambria Math" panose="02040503050406030204" pitchFamily="18" charset="0"/>
                            </a:rPr>
                            <m:t>𝟐𝟖𝟕</m:t>
                          </m:r>
                        </m:num>
                        <m:den>
                          <m:r>
                            <a:rPr lang="ar-SA" sz="2400" b="1" i="1" smtClean="0">
                              <a:latin typeface="Cambria Math" panose="02040503050406030204" pitchFamily="18" charset="0"/>
                            </a:rPr>
                            <m:t>𝟒𝟗𝟓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D0B6F0C1-B643-FEC4-9380-ECDF26C2F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53327"/>
                <a:ext cx="1098883" cy="78617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صورة 56">
            <a:extLst>
              <a:ext uri="{FF2B5EF4-FFF2-40B4-BE49-F238E27FC236}">
                <a16:creationId xmlns:a16="http://schemas.microsoft.com/office/drawing/2014/main" id="{85AC5BD0-618A-327E-0DA6-02A45FDCF44E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9916" b="90295" l="9283" r="90506">
                        <a14:foregroundMark x1="90928" y1="12447" x2="90928" y2="12447"/>
                        <a14:foregroundMark x1="9283" y1="58650" x2="9283" y2="58650"/>
                        <a14:foregroundMark x1="25527" y1="90295" x2="25527" y2="90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948" y="4209132"/>
            <a:ext cx="498483" cy="431048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5DA79767-DBBB-4CCA-18C1-9D561E8FD3B8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9916" b="90295" l="9283" r="90506">
                        <a14:foregroundMark x1="90928" y1="12447" x2="90928" y2="12447"/>
                        <a14:foregroundMark x1="9283" y1="58650" x2="9283" y2="58650"/>
                        <a14:foregroundMark x1="25527" y1="90295" x2="25527" y2="90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66" y="4650288"/>
            <a:ext cx="498483" cy="431048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70464C34-B021-96FD-910B-E6D7BFFB9F01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9916" b="90295" l="9283" r="90506">
                        <a14:foregroundMark x1="90928" y1="12447" x2="90928" y2="12447"/>
                        <a14:foregroundMark x1="9283" y1="58650" x2="9283" y2="58650"/>
                        <a14:foregroundMark x1="25527" y1="90295" x2="25527" y2="90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18" y="5055352"/>
            <a:ext cx="498483" cy="4310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4A774FC7-457E-8AFB-B711-F5E4529D824D}"/>
                  </a:ext>
                </a:extLst>
              </p:cNvPr>
              <p:cNvSpPr txBox="1"/>
              <p:nvPr/>
            </p:nvSpPr>
            <p:spPr>
              <a:xfrm>
                <a:off x="5654842" y="5107314"/>
                <a:ext cx="120315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𝟓𝟖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4A774FC7-457E-8AFB-B711-F5E4529D8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842" y="5107314"/>
                <a:ext cx="1203156" cy="52322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E3C4F8F-2CDB-452C-4BD0-019D7E9578ED}"/>
              </a:ext>
            </a:extLst>
          </p:cNvPr>
          <p:cNvSpPr/>
          <p:nvPr/>
        </p:nvSpPr>
        <p:spPr>
          <a:xfrm>
            <a:off x="1576137" y="4367463"/>
            <a:ext cx="5390148" cy="1491916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86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6" grpId="0"/>
      <p:bldP spid="1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23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7" grpId="0"/>
      <p:bldP spid="4" grpId="0"/>
      <p:bldP spid="7" grpId="0"/>
      <p:bldP spid="24" grpId="0"/>
      <p:bldP spid="31" grpId="0"/>
      <p:bldP spid="36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3" grpId="1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D09FC-68FE-1A01-1233-6BABF2B02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E6861BE-7437-A757-6AC2-024F424C1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52925B42-536D-B57B-3497-B0EC2D2415A2}"/>
              </a:ext>
            </a:extLst>
          </p:cNvPr>
          <p:cNvSpPr/>
          <p:nvPr/>
        </p:nvSpPr>
        <p:spPr>
          <a:xfrm>
            <a:off x="1239252" y="613611"/>
            <a:ext cx="9360567" cy="555859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19" name="جدول 18">
            <a:extLst>
              <a:ext uri="{FF2B5EF4-FFF2-40B4-BE49-F238E27FC236}">
                <a16:creationId xmlns:a16="http://schemas.microsoft.com/office/drawing/2014/main" id="{BAF25455-C706-5794-4508-4D203C701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478359"/>
              </p:ext>
            </p:extLst>
          </p:nvPr>
        </p:nvGraphicFramePr>
        <p:xfrm>
          <a:off x="7399421" y="3631308"/>
          <a:ext cx="2832766" cy="22938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40712">
                  <a:extLst>
                    <a:ext uri="{9D8B030D-6E8A-4147-A177-3AD203B41FA5}">
                      <a16:colId xmlns:a16="http://schemas.microsoft.com/office/drawing/2014/main" val="2052753745"/>
                    </a:ext>
                  </a:extLst>
                </a:gridCol>
                <a:gridCol w="1492054">
                  <a:extLst>
                    <a:ext uri="{9D8B030D-6E8A-4147-A177-3AD203B41FA5}">
                      <a16:colId xmlns:a16="http://schemas.microsoft.com/office/drawing/2014/main" val="2528293621"/>
                    </a:ext>
                  </a:extLst>
                </a:gridCol>
              </a:tblGrid>
              <a:tr h="465065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الطالب (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 الطالب (</a:t>
                      </a:r>
                      <a:r>
                        <a:rPr lang="ar-SA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916841"/>
                  </a:ext>
                </a:extLst>
              </a:tr>
              <a:tr h="452783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714141"/>
                  </a:ext>
                </a:extLst>
              </a:tr>
              <a:tr h="452783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596591"/>
                  </a:ext>
                </a:extLst>
              </a:tr>
              <a:tr h="452783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614021"/>
                  </a:ext>
                </a:extLst>
              </a:tr>
              <a:tr h="452783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004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E5C50730-703B-0045-3141-6F72CAE0731A}"/>
                  </a:ext>
                </a:extLst>
              </p:cNvPr>
              <p:cNvSpPr txBox="1"/>
              <p:nvPr/>
            </p:nvSpPr>
            <p:spPr>
              <a:xfrm>
                <a:off x="1985210" y="3741821"/>
                <a:ext cx="4283242" cy="54950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acc>
                        <m:accPr>
                          <m:chr m:val="̀"/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E5C50730-703B-0045-3141-6F72CAE07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210" y="3741821"/>
                <a:ext cx="4283242" cy="5495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11FD717D-699E-4F0F-DE0A-705BA9F7CF4D}"/>
                  </a:ext>
                </a:extLst>
              </p:cNvPr>
              <p:cNvSpPr txBox="1"/>
              <p:nvPr/>
            </p:nvSpPr>
            <p:spPr>
              <a:xfrm>
                <a:off x="2839451" y="4315326"/>
                <a:ext cx="1933073" cy="9361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11FD717D-699E-4F0F-DE0A-705BA9F7C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451" y="4315326"/>
                <a:ext cx="1933073" cy="936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04B94C73-8561-67F3-A551-8AD938DCDCA6}"/>
                  </a:ext>
                </a:extLst>
              </p:cNvPr>
              <p:cNvSpPr txBox="1"/>
              <p:nvPr/>
            </p:nvSpPr>
            <p:spPr>
              <a:xfrm>
                <a:off x="9107905" y="4090737"/>
                <a:ext cx="73392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04B94C73-8561-67F3-A551-8AD938DCD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905" y="4090737"/>
                <a:ext cx="73392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ABBB34CC-976D-CFAA-E6B1-15977BCDAA57}"/>
                  </a:ext>
                </a:extLst>
              </p:cNvPr>
              <p:cNvSpPr txBox="1"/>
              <p:nvPr/>
            </p:nvSpPr>
            <p:spPr>
              <a:xfrm>
                <a:off x="7792453" y="5001126"/>
                <a:ext cx="73392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ABBB34CC-976D-CFAA-E6B1-15977BCDA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453" y="5001126"/>
                <a:ext cx="73392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4606EC3E-98B4-3E8D-C2F7-F17C9DD3DC11}"/>
                  </a:ext>
                </a:extLst>
              </p:cNvPr>
              <p:cNvSpPr txBox="1"/>
              <p:nvPr/>
            </p:nvSpPr>
            <p:spPr>
              <a:xfrm>
                <a:off x="9087852" y="4539915"/>
                <a:ext cx="73392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4606EC3E-98B4-3E8D-C2F7-F17C9DD3D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852" y="4539915"/>
                <a:ext cx="73392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32C6359D-5B8D-F645-97AE-88058710796C}"/>
                  </a:ext>
                </a:extLst>
              </p:cNvPr>
              <p:cNvSpPr txBox="1"/>
              <p:nvPr/>
            </p:nvSpPr>
            <p:spPr>
              <a:xfrm>
                <a:off x="7844590" y="4535902"/>
                <a:ext cx="73392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32C6359D-5B8D-F645-97AE-88058710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590" y="4535902"/>
                <a:ext cx="73392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08B4EC0E-D13A-CC65-AAA4-07D0A7C50A08}"/>
                  </a:ext>
                </a:extLst>
              </p:cNvPr>
              <p:cNvSpPr txBox="1"/>
              <p:nvPr/>
            </p:nvSpPr>
            <p:spPr>
              <a:xfrm>
                <a:off x="7916778" y="4054640"/>
                <a:ext cx="73392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08B4EC0E-D13A-CC65-AAA4-07D0A7C50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778" y="4054640"/>
                <a:ext cx="73392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FC3891E-E686-7620-0711-CFEBC080CBEB}"/>
                  </a:ext>
                </a:extLst>
              </p:cNvPr>
              <p:cNvSpPr txBox="1"/>
              <p:nvPr/>
            </p:nvSpPr>
            <p:spPr>
              <a:xfrm>
                <a:off x="9055769" y="4989093"/>
                <a:ext cx="73392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FC3891E-E686-7620-0711-CFEBC080C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69" y="4989093"/>
                <a:ext cx="73392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B12DE385-BEAC-D237-314E-717FF9C7E934}"/>
                  </a:ext>
                </a:extLst>
              </p:cNvPr>
              <p:cNvSpPr txBox="1"/>
              <p:nvPr/>
            </p:nvSpPr>
            <p:spPr>
              <a:xfrm>
                <a:off x="9039725" y="5466345"/>
                <a:ext cx="73392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B12DE385-BEAC-D237-314E-717FF9C7E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725" y="5466345"/>
                <a:ext cx="73392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EFBAD7BA-A4D3-BA8C-7F07-99E4C0965BD9}"/>
                  </a:ext>
                </a:extLst>
              </p:cNvPr>
              <p:cNvSpPr txBox="1"/>
              <p:nvPr/>
            </p:nvSpPr>
            <p:spPr>
              <a:xfrm>
                <a:off x="7788441" y="5454313"/>
                <a:ext cx="73392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EFBAD7BA-A4D3-BA8C-7F07-99E4C0965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441" y="5454313"/>
                <a:ext cx="73392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مستطيل 48">
            <a:extLst>
              <a:ext uri="{FF2B5EF4-FFF2-40B4-BE49-F238E27FC236}">
                <a16:creationId xmlns:a16="http://schemas.microsoft.com/office/drawing/2014/main" id="{9EC07A7D-0AA0-3943-D90E-E7E33EEAD3A6}"/>
              </a:ext>
            </a:extLst>
          </p:cNvPr>
          <p:cNvSpPr/>
          <p:nvPr/>
        </p:nvSpPr>
        <p:spPr>
          <a:xfrm flipV="1">
            <a:off x="7411453" y="4102767"/>
            <a:ext cx="2803357" cy="445169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ستطيل 49">
                <a:extLst>
                  <a:ext uri="{FF2B5EF4-FFF2-40B4-BE49-F238E27FC236}">
                    <a16:creationId xmlns:a16="http://schemas.microsoft.com/office/drawing/2014/main" id="{9ADCA811-9D3B-21B0-F82E-A823928796F0}"/>
                  </a:ext>
                </a:extLst>
              </p:cNvPr>
              <p:cNvSpPr/>
              <p:nvPr/>
            </p:nvSpPr>
            <p:spPr>
              <a:xfrm>
                <a:off x="3862137" y="4326901"/>
                <a:ext cx="819906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𝟗𝟏</m:t>
                    </m:r>
                  </m:oMath>
                </a14:m>
                <a:endParaRPr lang="ar-SA" sz="28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مستطيل 49">
                <a:extLst>
                  <a:ext uri="{FF2B5EF4-FFF2-40B4-BE49-F238E27FC236}">
                    <a16:creationId xmlns:a16="http://schemas.microsoft.com/office/drawing/2014/main" id="{9ADCA811-9D3B-21B0-F82E-A82392879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137" y="4326901"/>
                <a:ext cx="81990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ستطيل 50">
                <a:extLst>
                  <a:ext uri="{FF2B5EF4-FFF2-40B4-BE49-F238E27FC236}">
                    <a16:creationId xmlns:a16="http://schemas.microsoft.com/office/drawing/2014/main" id="{6C1E5C2F-5039-A117-DA55-DDAE8EBC8AF8}"/>
                  </a:ext>
                </a:extLst>
              </p:cNvPr>
              <p:cNvSpPr/>
              <p:nvPr/>
            </p:nvSpPr>
            <p:spPr>
              <a:xfrm>
                <a:off x="3810000" y="4792124"/>
                <a:ext cx="843970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ar-SA" sz="24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مستطيل 50">
                <a:extLst>
                  <a:ext uri="{FF2B5EF4-FFF2-40B4-BE49-F238E27FC236}">
                    <a16:creationId xmlns:a16="http://schemas.microsoft.com/office/drawing/2014/main" id="{6C1E5C2F-5039-A117-DA55-DDAE8EBC8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792124"/>
                <a:ext cx="84397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E6060C8B-64F1-889A-2E9D-138BC3BC3359}"/>
                  </a:ext>
                </a:extLst>
              </p:cNvPr>
              <p:cNvSpPr txBox="1"/>
              <p:nvPr/>
            </p:nvSpPr>
            <p:spPr>
              <a:xfrm>
                <a:off x="4403556" y="4283244"/>
                <a:ext cx="790073" cy="9361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E6060C8B-64F1-889A-2E9D-138BC3BC3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556" y="4283244"/>
                <a:ext cx="790073" cy="9361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مستطيل 52">
                <a:extLst>
                  <a:ext uri="{FF2B5EF4-FFF2-40B4-BE49-F238E27FC236}">
                    <a16:creationId xmlns:a16="http://schemas.microsoft.com/office/drawing/2014/main" id="{3B5E87CD-2D0E-16ED-F222-B52CB28414FC}"/>
                  </a:ext>
                </a:extLst>
              </p:cNvPr>
              <p:cNvSpPr/>
              <p:nvPr/>
            </p:nvSpPr>
            <p:spPr>
              <a:xfrm>
                <a:off x="4415587" y="4322892"/>
                <a:ext cx="803864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𝟗𝟎</m:t>
                    </m:r>
                  </m:oMath>
                </a14:m>
                <a:endParaRPr lang="ar-SA" sz="28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مستطيل 52">
                <a:extLst>
                  <a:ext uri="{FF2B5EF4-FFF2-40B4-BE49-F238E27FC236}">
                    <a16:creationId xmlns:a16="http://schemas.microsoft.com/office/drawing/2014/main" id="{3B5E87CD-2D0E-16ED-F222-B52CB2841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587" y="4322892"/>
                <a:ext cx="80386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مستطيل 53">
                <a:extLst>
                  <a:ext uri="{FF2B5EF4-FFF2-40B4-BE49-F238E27FC236}">
                    <a16:creationId xmlns:a16="http://schemas.microsoft.com/office/drawing/2014/main" id="{F6C5D339-D56E-F697-66F3-876C56367BD9}"/>
                  </a:ext>
                </a:extLst>
              </p:cNvPr>
              <p:cNvSpPr/>
              <p:nvPr/>
            </p:nvSpPr>
            <p:spPr>
              <a:xfrm>
                <a:off x="4451683" y="4764051"/>
                <a:ext cx="727663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𝟗𝟗</m:t>
                    </m:r>
                  </m:oMath>
                </a14:m>
                <a:endParaRPr lang="ar-SA" sz="24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مستطيل 53">
                <a:extLst>
                  <a:ext uri="{FF2B5EF4-FFF2-40B4-BE49-F238E27FC236}">
                    <a16:creationId xmlns:a16="http://schemas.microsoft.com/office/drawing/2014/main" id="{F6C5D339-D56E-F697-66F3-876C56367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683" y="4764051"/>
                <a:ext cx="72766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3CD3C980-96F3-B6F7-97F9-69E735DFE9A6}"/>
                  </a:ext>
                </a:extLst>
              </p:cNvPr>
              <p:cNvSpPr txBox="1"/>
              <p:nvPr/>
            </p:nvSpPr>
            <p:spPr>
              <a:xfrm>
                <a:off x="5017169" y="4303299"/>
                <a:ext cx="1395662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latin typeface="Cambria Math" panose="02040503050406030204" pitchFamily="18" charset="0"/>
                            </a:rPr>
                            <m:t>𝟏𝟕𝟏𝟎</m:t>
                          </m:r>
                        </m:num>
                        <m:den>
                          <m:r>
                            <a:rPr lang="ar-SA" sz="2800" b="1" i="1" smtClean="0">
                              <a:latin typeface="Cambria Math" panose="02040503050406030204" pitchFamily="18" charset="0"/>
                            </a:rPr>
                            <m:t>𝟗𝟗𝟎𝟎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3CD3C980-96F3-B6F7-97F9-69E735DFE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169" y="4303299"/>
                <a:ext cx="1395662" cy="89896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صورة 56">
            <a:extLst>
              <a:ext uri="{FF2B5EF4-FFF2-40B4-BE49-F238E27FC236}">
                <a16:creationId xmlns:a16="http://schemas.microsoft.com/office/drawing/2014/main" id="{8DA27340-2B32-182F-7E9D-B98AF1DCE61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916" b="90295" l="9283" r="90506">
                        <a14:foregroundMark x1="90928" y1="12447" x2="90928" y2="12447"/>
                        <a14:foregroundMark x1="9283" y1="58650" x2="9283" y2="58650"/>
                        <a14:foregroundMark x1="25527" y1="90295" x2="25527" y2="90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10" y="4594142"/>
            <a:ext cx="498483" cy="431048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F6EB561F-161F-6F2E-037A-5392CA228AB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916" b="90295" l="9283" r="90506">
                        <a14:foregroundMark x1="90928" y1="12447" x2="90928" y2="12447"/>
                        <a14:foregroundMark x1="9283" y1="58650" x2="9283" y2="58650"/>
                        <a14:foregroundMark x1="25527" y1="90295" x2="25527" y2="90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83" y="5011236"/>
            <a:ext cx="498483" cy="431048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CC776DC7-2ECD-999E-8CC3-F6C07F64AD7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916" b="90295" l="9283" r="90506">
                        <a14:foregroundMark x1="90928" y1="12447" x2="90928" y2="12447"/>
                        <a14:foregroundMark x1="9283" y1="58650" x2="9283" y2="58650"/>
                        <a14:foregroundMark x1="25527" y1="90295" x2="25527" y2="90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40" y="5500518"/>
            <a:ext cx="498483" cy="4310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89564486-CA3F-5F5D-594F-D5AE038BE450}"/>
                  </a:ext>
                </a:extLst>
              </p:cNvPr>
              <p:cNvSpPr txBox="1"/>
              <p:nvPr/>
            </p:nvSpPr>
            <p:spPr>
              <a:xfrm>
                <a:off x="4840705" y="5259017"/>
                <a:ext cx="166035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89564486-CA3F-5F5D-594F-D5AE038BE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705" y="5259017"/>
                <a:ext cx="1660357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E6252F15-CD15-7F31-34DB-4618115AC5BD}"/>
              </a:ext>
            </a:extLst>
          </p:cNvPr>
          <p:cNvSpPr/>
          <p:nvPr/>
        </p:nvSpPr>
        <p:spPr>
          <a:xfrm>
            <a:off x="1828799" y="3609474"/>
            <a:ext cx="5077327" cy="2201779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8" name="صورة 67">
            <a:extLst>
              <a:ext uri="{FF2B5EF4-FFF2-40B4-BE49-F238E27FC236}">
                <a16:creationId xmlns:a16="http://schemas.microsoft.com/office/drawing/2014/main" id="{32219E83-63D1-BD80-48C3-F4D52D88F3C2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b="7937"/>
          <a:stretch/>
        </p:blipFill>
        <p:spPr>
          <a:xfrm>
            <a:off x="1419728" y="1445789"/>
            <a:ext cx="9056308" cy="1646328"/>
          </a:xfrm>
          <a:prstGeom prst="rect">
            <a:avLst/>
          </a:prstGeom>
        </p:spPr>
      </p:pic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30F54641-4348-CF75-85B9-56580E81B49F}"/>
              </a:ext>
            </a:extLst>
          </p:cNvPr>
          <p:cNvSpPr/>
          <p:nvPr/>
        </p:nvSpPr>
        <p:spPr>
          <a:xfrm>
            <a:off x="8434137" y="870285"/>
            <a:ext cx="1784681" cy="713874"/>
          </a:xfrm>
          <a:prstGeom prst="roundRect">
            <a:avLst>
              <a:gd name="adj" fmla="val 40805"/>
            </a:avLst>
          </a:prstGeom>
          <a:solidFill>
            <a:srgbClr val="41B7C7"/>
          </a:solidFill>
          <a:ln w="190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spc="50" dirty="0" err="1">
                <a:ln w="0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  <a:cs typeface="Arial" panose="020B0604020202020204" pitchFamily="34" charset="0"/>
              </a:rPr>
              <a:t>تاكد</a:t>
            </a:r>
            <a:endParaRPr kumimoji="0" lang="ar-SA" sz="3200" b="1" i="0" u="none" strike="noStrike" kern="1200" spc="50" normalizeH="0" baseline="0" noProof="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>
                <a:extLst>
                  <a:ext uri="{FF2B5EF4-FFF2-40B4-BE49-F238E27FC236}">
                    <a16:creationId xmlns:a16="http://schemas.microsoft.com/office/drawing/2014/main" id="{27707BB2-4C05-C8A1-8C79-EEFBCAAAA1DF}"/>
                  </a:ext>
                </a:extLst>
              </p:cNvPr>
              <p:cNvSpPr/>
              <p:nvPr/>
            </p:nvSpPr>
            <p:spPr>
              <a:xfrm>
                <a:off x="4928935" y="2730716"/>
                <a:ext cx="3270338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𝟗𝟏</m:t>
                    </m:r>
                    <m:r>
                      <a:rPr lang="en-US" sz="2800" b="1" i="1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r>
                      <a:rPr lang="en-US" sz="2800" b="1" i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1" i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ar-SA" sz="2800" dirty="0">
                    <a:ln w="0">
                      <a:solidFill>
                        <a:srgbClr val="0070C0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حضر الحفل</a:t>
                </a:r>
                <a:endParaRPr lang="ar-SA" sz="28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مستطيل 2">
                <a:extLst>
                  <a:ext uri="{FF2B5EF4-FFF2-40B4-BE49-F238E27FC236}">
                    <a16:creationId xmlns:a16="http://schemas.microsoft.com/office/drawing/2014/main" id="{27707BB2-4C05-C8A1-8C79-EEFBCAAAA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935" y="2730716"/>
                <a:ext cx="3270338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6287CA66-879B-A12B-8071-641DA1F431C7}"/>
                  </a:ext>
                </a:extLst>
              </p:cNvPr>
              <p:cNvSpPr/>
              <p:nvPr/>
            </p:nvSpPr>
            <p:spPr>
              <a:xfrm>
                <a:off x="1949116" y="2694616"/>
                <a:ext cx="319413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2800" b="1" i="1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:</a:t>
                </a:r>
                <a:r>
                  <a:rPr lang="en-US" sz="2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</a:t>
                </a:r>
                <a:r>
                  <a:rPr lang="ar-SA" sz="2800" dirty="0">
                    <a:ln w="0">
                      <a:solidFill>
                        <a:srgbClr val="0070C0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لم يحضر الحفل</a:t>
                </a:r>
                <a:endParaRPr lang="ar-SA" sz="2800" b="1" dirty="0">
                  <a:ln w="0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6287CA66-879B-A12B-8071-641DA1F43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116" y="2694616"/>
                <a:ext cx="3194137" cy="584775"/>
              </a:xfrm>
              <a:prstGeom prst="rect">
                <a:avLst/>
              </a:prstGeom>
              <a:blipFill>
                <a:blip r:embed="rId27"/>
                <a:stretch>
                  <a:fillRect t="-5208" b="-3125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3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" grpId="0"/>
      <p:bldP spid="7" grpId="0"/>
      <p:bldP spid="24" grpId="0"/>
      <p:bldP spid="31" grpId="0"/>
      <p:bldP spid="36" grpId="0"/>
      <p:bldP spid="38" grpId="0"/>
      <p:bldP spid="39" grpId="0"/>
      <p:bldP spid="40" grpId="0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60" grpId="0"/>
      <p:bldP spid="67" grpId="0" animBg="1"/>
      <p:bldP spid="69" grpId="0" animBg="1"/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F826D-6B0C-2118-DE1F-F0071465F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EE31AFD-0F00-B9A2-CD4A-B8C8EE0E1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56A0B957-E458-43B6-708B-59D6E816C5E4}"/>
              </a:ext>
            </a:extLst>
          </p:cNvPr>
          <p:cNvSpPr/>
          <p:nvPr/>
        </p:nvSpPr>
        <p:spPr>
          <a:xfrm>
            <a:off x="1239252" y="637674"/>
            <a:ext cx="9360567" cy="555859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919B5A-6891-7B85-3017-CC1B050C1E36}"/>
              </a:ext>
            </a:extLst>
          </p:cNvPr>
          <p:cNvSpPr/>
          <p:nvPr/>
        </p:nvSpPr>
        <p:spPr>
          <a:xfrm>
            <a:off x="7868653" y="902370"/>
            <a:ext cx="2141620" cy="842210"/>
          </a:xfrm>
          <a:prstGeom prst="roundRect">
            <a:avLst>
              <a:gd name="adj" fmla="val 50000"/>
            </a:avLst>
          </a:prstGeom>
          <a:solidFill>
            <a:srgbClr val="41B7C7"/>
          </a:solidFill>
          <a:ln w="190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spc="50" normalizeH="0" baseline="0" noProof="0" dirty="0">
                <a:ln w="0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تحصيلي</a:t>
            </a:r>
            <a:r>
              <a:rPr kumimoji="0" lang="ar-SA" sz="4400" b="1" i="0" u="none" strike="noStrike" kern="1200" spc="5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F271DCC-8252-2DEF-A31A-EDE3D20D44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160"/>
          <a:stretch/>
        </p:blipFill>
        <p:spPr>
          <a:xfrm>
            <a:off x="2069432" y="1866277"/>
            <a:ext cx="8314439" cy="300651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A7B19EA-D116-B22C-2B8A-198517A1DAC2}"/>
              </a:ext>
            </a:extLst>
          </p:cNvPr>
          <p:cNvSpPr/>
          <p:nvPr/>
        </p:nvSpPr>
        <p:spPr>
          <a:xfrm>
            <a:off x="6761748" y="3773906"/>
            <a:ext cx="1102894" cy="60559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661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19771-A256-873F-219C-0D2C6E160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B83316B-845C-D248-307F-B846C1E6F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0137A34-11E1-B131-F7B3-D41F26867B8F}"/>
              </a:ext>
            </a:extLst>
          </p:cNvPr>
          <p:cNvSpPr/>
          <p:nvPr/>
        </p:nvSpPr>
        <p:spPr>
          <a:xfrm>
            <a:off x="1239252" y="637674"/>
            <a:ext cx="9360567" cy="555859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B9A20DD-4D64-0879-235F-32233C1BC1B0}"/>
              </a:ext>
            </a:extLst>
          </p:cNvPr>
          <p:cNvSpPr/>
          <p:nvPr/>
        </p:nvSpPr>
        <p:spPr>
          <a:xfrm>
            <a:off x="8025063" y="1106905"/>
            <a:ext cx="2057399" cy="806115"/>
          </a:xfrm>
          <a:prstGeom prst="roundRect">
            <a:avLst>
              <a:gd name="adj" fmla="val 45025"/>
            </a:avLst>
          </a:prstGeom>
          <a:solidFill>
            <a:srgbClr val="41B7C7"/>
          </a:solidFill>
          <a:ln w="190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spc="50" normalizeH="0" baseline="0" noProof="0" dirty="0">
                <a:ln w="0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تحصيلي</a:t>
            </a:r>
            <a:r>
              <a:rPr kumimoji="0" lang="ar-SA" sz="4400" b="1" i="0" u="none" strike="noStrike" kern="1200" spc="5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E1A95EE-A45C-07FB-A254-E4F8F88E58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887"/>
          <a:stretch/>
        </p:blipFill>
        <p:spPr>
          <a:xfrm>
            <a:off x="1937084" y="2058782"/>
            <a:ext cx="8411501" cy="3078701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37CAC80-6D09-E821-DCCC-F7D0D030ABF0}"/>
              </a:ext>
            </a:extLst>
          </p:cNvPr>
          <p:cNvSpPr/>
          <p:nvPr/>
        </p:nvSpPr>
        <p:spPr>
          <a:xfrm>
            <a:off x="4957011" y="4355431"/>
            <a:ext cx="1371600" cy="770021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860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9813A-8740-2A85-CF73-092F75649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750C3EB-D279-F51A-DEDC-1A26157B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730ED1D-0B6D-4304-FCEC-1DCC7AE50EF7}"/>
              </a:ext>
            </a:extLst>
          </p:cNvPr>
          <p:cNvSpPr/>
          <p:nvPr/>
        </p:nvSpPr>
        <p:spPr>
          <a:xfrm>
            <a:off x="1239252" y="637674"/>
            <a:ext cx="9360567" cy="555859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AC674CC3-F327-0C04-F28C-DC2039DD70A5}"/>
              </a:ext>
            </a:extLst>
          </p:cNvPr>
          <p:cNvSpPr/>
          <p:nvPr/>
        </p:nvSpPr>
        <p:spPr>
          <a:xfrm>
            <a:off x="8025063" y="1106905"/>
            <a:ext cx="2057399" cy="806115"/>
          </a:xfrm>
          <a:prstGeom prst="roundRect">
            <a:avLst>
              <a:gd name="adj" fmla="val 45025"/>
            </a:avLst>
          </a:prstGeom>
          <a:solidFill>
            <a:srgbClr val="41B7C7"/>
          </a:solidFill>
          <a:ln w="190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spc="50" normalizeH="0" baseline="0" noProof="0" dirty="0">
                <a:ln w="0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تحصيلي</a:t>
            </a:r>
            <a:r>
              <a:rPr kumimoji="0" lang="ar-SA" sz="4400" b="1" i="0" u="none" strike="noStrike" kern="1200" spc="5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C834294-5B3F-9882-2C61-2F20C9C3C6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437"/>
          <a:stretch/>
        </p:blipFill>
        <p:spPr>
          <a:xfrm>
            <a:off x="2610853" y="2033337"/>
            <a:ext cx="7712860" cy="2815389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6838053-56E5-BAA4-C7ED-4D15B3ED6B90}"/>
              </a:ext>
            </a:extLst>
          </p:cNvPr>
          <p:cNvSpPr/>
          <p:nvPr/>
        </p:nvSpPr>
        <p:spPr>
          <a:xfrm>
            <a:off x="8999621" y="3356810"/>
            <a:ext cx="1275347" cy="770021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421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FC921-1208-10EC-A45F-3CDBF248C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DF963D4-A8A3-161B-E47B-8B04E191C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A6E0DC2-F5A4-AA2B-3766-10A220F2A2EC}"/>
              </a:ext>
            </a:extLst>
          </p:cNvPr>
          <p:cNvSpPr/>
          <p:nvPr/>
        </p:nvSpPr>
        <p:spPr>
          <a:xfrm>
            <a:off x="1239252" y="637674"/>
            <a:ext cx="9360567" cy="555859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1199F2B4-4C45-891C-058E-603292C8CE30}"/>
              </a:ext>
            </a:extLst>
          </p:cNvPr>
          <p:cNvSpPr/>
          <p:nvPr/>
        </p:nvSpPr>
        <p:spPr>
          <a:xfrm>
            <a:off x="7868653" y="902370"/>
            <a:ext cx="2141620" cy="842210"/>
          </a:xfrm>
          <a:prstGeom prst="roundRect">
            <a:avLst>
              <a:gd name="adj" fmla="val 50000"/>
            </a:avLst>
          </a:prstGeom>
          <a:solidFill>
            <a:srgbClr val="41B7C7"/>
          </a:solidFill>
          <a:ln w="190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spc="50" normalizeH="0" baseline="0" noProof="0" dirty="0">
                <a:ln w="0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تحصيلي</a:t>
            </a:r>
            <a:r>
              <a:rPr kumimoji="0" lang="ar-SA" sz="4400" b="1" i="0" u="none" strike="noStrike" kern="1200" spc="5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4395FA9-1D20-E6DA-3143-19D9E897F4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482"/>
          <a:stretch/>
        </p:blipFill>
        <p:spPr>
          <a:xfrm>
            <a:off x="2466474" y="1998130"/>
            <a:ext cx="8014459" cy="2730281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8F57C74-87B8-7052-3D87-0FD8C239C4F7}"/>
              </a:ext>
            </a:extLst>
          </p:cNvPr>
          <p:cNvSpPr/>
          <p:nvPr/>
        </p:nvSpPr>
        <p:spPr>
          <a:xfrm>
            <a:off x="4632158" y="2947736"/>
            <a:ext cx="1588169" cy="770021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998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D90BD-A0B2-C602-A17A-2C5801DB3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41F706F-9CEA-04A4-2720-5CCCF7073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60325EF-B1FB-EAC8-6DFA-04A6613BB3DD}"/>
              </a:ext>
            </a:extLst>
          </p:cNvPr>
          <p:cNvSpPr/>
          <p:nvPr/>
        </p:nvSpPr>
        <p:spPr>
          <a:xfrm>
            <a:off x="1239252" y="613611"/>
            <a:ext cx="9360567" cy="555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EDA28B59-0CB6-1752-0E19-35ECDFB915A1}"/>
              </a:ext>
            </a:extLst>
          </p:cNvPr>
          <p:cNvSpPr/>
          <p:nvPr/>
        </p:nvSpPr>
        <p:spPr>
          <a:xfrm>
            <a:off x="8169442" y="1137465"/>
            <a:ext cx="1811227" cy="631178"/>
          </a:xfrm>
          <a:prstGeom prst="flowChartTerminator">
            <a:avLst/>
          </a:prstGeom>
          <a:solidFill>
            <a:srgbClr val="94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78A98B9-9382-8A0B-C88B-26BEB193E9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445" y="2182207"/>
            <a:ext cx="2693847" cy="184837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A07EDD7-4448-6628-86B7-C266F2F4EFD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9882" y="2132877"/>
            <a:ext cx="2680938" cy="241506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DD68B84-0937-998A-BC42-6FBB8D66379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441" y="2152456"/>
            <a:ext cx="2435259" cy="1691152"/>
          </a:xfrm>
          <a:prstGeom prst="rect">
            <a:avLst/>
          </a:prstGeom>
        </p:spPr>
      </p:pic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9A01DF63-A18D-E03E-9344-610268CD9CFB}"/>
              </a:ext>
            </a:extLst>
          </p:cNvPr>
          <p:cNvSpPr/>
          <p:nvPr/>
        </p:nvSpPr>
        <p:spPr>
          <a:xfrm>
            <a:off x="5386137" y="1073297"/>
            <a:ext cx="1811227" cy="631178"/>
          </a:xfrm>
          <a:prstGeom prst="flowChartTerminator">
            <a:avLst/>
          </a:prstGeom>
          <a:solidFill>
            <a:srgbClr val="94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1" name="مخطط انسيابي: محطة طرفية 10">
            <a:extLst>
              <a:ext uri="{FF2B5EF4-FFF2-40B4-BE49-F238E27FC236}">
                <a16:creationId xmlns:a16="http://schemas.microsoft.com/office/drawing/2014/main" id="{B354E083-8C84-4ACD-56BF-2AA4C1EAD8B6}"/>
              </a:ext>
            </a:extLst>
          </p:cNvPr>
          <p:cNvSpPr/>
          <p:nvPr/>
        </p:nvSpPr>
        <p:spPr>
          <a:xfrm>
            <a:off x="2438400" y="1085328"/>
            <a:ext cx="1811227" cy="631178"/>
          </a:xfrm>
          <a:prstGeom prst="flowChartTerminator">
            <a:avLst/>
          </a:prstGeom>
          <a:solidFill>
            <a:srgbClr val="94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</p:spTree>
    <p:extLst>
      <p:ext uri="{BB962C8B-B14F-4D97-AF65-F5344CB8AC3E}">
        <p14:creationId xmlns:p14="http://schemas.microsoft.com/office/powerpoint/2010/main" val="401290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4748A-87C4-D3A7-D155-D95E12D7C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B951D80-DB31-2365-B1B2-4D43F34D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D147A29-CEA3-05D2-3DA0-F9EB5799D37B}"/>
              </a:ext>
            </a:extLst>
          </p:cNvPr>
          <p:cNvSpPr/>
          <p:nvPr/>
        </p:nvSpPr>
        <p:spPr>
          <a:xfrm>
            <a:off x="1251284" y="625641"/>
            <a:ext cx="9360570" cy="55585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CB4C8D8-1B04-F49A-6CAF-4EC467D6D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904" y="1613458"/>
            <a:ext cx="6013939" cy="2477279"/>
          </a:xfrm>
          <a:prstGeom prst="rect">
            <a:avLst/>
          </a:prstGeom>
        </p:spPr>
      </p:pic>
      <p:sp>
        <p:nvSpPr>
          <p:cNvPr id="21" name="مخطط انسيابي: محطة طرفية 20">
            <a:extLst>
              <a:ext uri="{FF2B5EF4-FFF2-40B4-BE49-F238E27FC236}">
                <a16:creationId xmlns:a16="http://schemas.microsoft.com/office/drawing/2014/main" id="{A2820C7A-AB90-9FC9-7F1B-00ED7E8D5BFE}"/>
              </a:ext>
            </a:extLst>
          </p:cNvPr>
          <p:cNvSpPr/>
          <p:nvPr/>
        </p:nvSpPr>
        <p:spPr>
          <a:xfrm>
            <a:off x="8406062" y="811925"/>
            <a:ext cx="1983361" cy="712074"/>
          </a:xfrm>
          <a:prstGeom prst="flowChartTerminator">
            <a:avLst/>
          </a:prstGeom>
          <a:solidFill>
            <a:srgbClr val="5DB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656BB937-712F-4B34-7382-095775A54A72}"/>
              </a:ext>
            </a:extLst>
          </p:cNvPr>
          <p:cNvSpPr txBox="1"/>
          <p:nvPr/>
        </p:nvSpPr>
        <p:spPr>
          <a:xfrm>
            <a:off x="1997240" y="3777916"/>
            <a:ext cx="24785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الحادثتان </a:t>
            </a:r>
            <a:r>
              <a:rPr lang="ar-SA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متنافيتان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F180426-1EF3-34C9-3928-6C2B15846A3D}"/>
              </a:ext>
            </a:extLst>
          </p:cNvPr>
          <p:cNvSpPr txBox="1"/>
          <p:nvPr/>
        </p:nvSpPr>
        <p:spPr>
          <a:xfrm>
            <a:off x="1900989" y="4868779"/>
            <a:ext cx="8730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أن يكون المسؤول من الصف الأول الثانوي </a:t>
            </a:r>
            <a:r>
              <a:rPr lang="ar-SA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أوطالبا</a:t>
            </a:r>
            <a:r>
              <a:rPr lang="ar-SA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يبدأ أسمه بحرف (</a:t>
            </a:r>
            <a:r>
              <a:rPr lang="ar-SA" sz="3200" b="1" dirty="0">
                <a:ln w="0"/>
                <a:solidFill>
                  <a:srgbClr val="D3753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</a:t>
            </a:r>
            <a:r>
              <a:rPr lang="ar-SA" sz="28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B1C35D2-9840-F64B-6B60-4E39F6EDEA7E}"/>
              </a:ext>
            </a:extLst>
          </p:cNvPr>
          <p:cNvSpPr txBox="1"/>
          <p:nvPr/>
        </p:nvSpPr>
        <p:spPr>
          <a:xfrm>
            <a:off x="1612233" y="5458328"/>
            <a:ext cx="28354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الحادثتان </a:t>
            </a:r>
            <a:r>
              <a:rPr lang="ar-SA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غير</a:t>
            </a:r>
            <a:r>
              <a:rPr lang="ar-SA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متنافيتان</a:t>
            </a:r>
            <a:endParaRPr lang="ar-SA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819076B2-2326-A0C7-4289-B269D7B9EFF8}"/>
              </a:ext>
            </a:extLst>
          </p:cNvPr>
          <p:cNvSpPr/>
          <p:nvPr/>
        </p:nvSpPr>
        <p:spPr>
          <a:xfrm>
            <a:off x="3558238" y="4338935"/>
            <a:ext cx="70727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أن يكون المسؤول من الصف الثاني الثانوي </a:t>
            </a:r>
            <a:r>
              <a:rPr lang="ar-SA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أوالثالث</a:t>
            </a:r>
            <a:r>
              <a:rPr lang="ar-SA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ثانوي 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35B650EE-9F01-4BFB-1A07-D9176BAF6221}"/>
              </a:ext>
            </a:extLst>
          </p:cNvPr>
          <p:cNvSpPr/>
          <p:nvPr/>
        </p:nvSpPr>
        <p:spPr>
          <a:xfrm>
            <a:off x="4704347" y="3424534"/>
            <a:ext cx="32882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dirty="0">
                <a:ln/>
                <a:solidFill>
                  <a:schemeClr val="accent4">
                    <a:lumMod val="75000"/>
                  </a:schemeClr>
                </a:solidFill>
              </a:rPr>
              <a:t>الفرق بين </a:t>
            </a:r>
            <a:r>
              <a:rPr lang="ar-SA" sz="3200" b="1" dirty="0" err="1">
                <a:ln/>
                <a:solidFill>
                  <a:schemeClr val="accent4">
                    <a:lumMod val="75000"/>
                  </a:schemeClr>
                </a:solidFill>
              </a:rPr>
              <a:t>الإحتمالين</a:t>
            </a:r>
            <a:r>
              <a:rPr lang="ar-SA" sz="3200" b="1" dirty="0">
                <a:ln/>
                <a:solidFill>
                  <a:schemeClr val="accent4">
                    <a:lumMod val="75000"/>
                  </a:schemeClr>
                </a:solidFill>
              </a:rPr>
              <a:t>: </a:t>
            </a:r>
          </a:p>
        </p:txBody>
      </p:sp>
      <p:cxnSp>
        <p:nvCxnSpPr>
          <p:cNvPr id="43" name="موصل: على شكل مرفق 42">
            <a:extLst>
              <a:ext uri="{FF2B5EF4-FFF2-40B4-BE49-F238E27FC236}">
                <a16:creationId xmlns:a16="http://schemas.microsoft.com/office/drawing/2014/main" id="{E430BE32-7EEC-442E-FF1D-78D370DB6845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23874" y="5438270"/>
            <a:ext cx="878307" cy="336888"/>
          </a:xfrm>
          <a:prstGeom prst="bentConnector3">
            <a:avLst>
              <a:gd name="adj1" fmla="val 2055"/>
            </a:avLst>
          </a:prstGeom>
          <a:ln w="38100">
            <a:solidFill>
              <a:schemeClr val="accent4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موصل: على شكل مرفق 60">
            <a:extLst>
              <a:ext uri="{FF2B5EF4-FFF2-40B4-BE49-F238E27FC236}">
                <a16:creationId xmlns:a16="http://schemas.microsoft.com/office/drawing/2014/main" id="{B0F8496F-B946-1540-B088-B90327603C2E}"/>
              </a:ext>
            </a:extLst>
          </p:cNvPr>
          <p:cNvCxnSpPr>
            <a:cxnSpLocks/>
          </p:cNvCxnSpPr>
          <p:nvPr/>
        </p:nvCxnSpPr>
        <p:spPr>
          <a:xfrm rot="10800000">
            <a:off x="4499812" y="4066675"/>
            <a:ext cx="902377" cy="288765"/>
          </a:xfrm>
          <a:prstGeom prst="bentConnector3">
            <a:avLst>
              <a:gd name="adj1" fmla="val 1999"/>
            </a:avLst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صورة 132">
            <a:extLst>
              <a:ext uri="{FF2B5EF4-FFF2-40B4-BE49-F238E27FC236}">
                <a16:creationId xmlns:a16="http://schemas.microsoft.com/office/drawing/2014/main" id="{63E4CBFE-33A6-2E48-A9DC-014893E18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1203" y="1063535"/>
            <a:ext cx="3217242" cy="25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/>
      <p:bldP spid="30" grpId="0"/>
      <p:bldP spid="32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60F75-A9BF-CF32-FA50-3A5672ED6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029EE35-5E47-E3C8-521B-52E3F20F9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CD9ECCE-FB87-D7E6-6D8B-601DA92CF6B0}"/>
              </a:ext>
            </a:extLst>
          </p:cNvPr>
          <p:cNvSpPr/>
          <p:nvPr/>
        </p:nvSpPr>
        <p:spPr>
          <a:xfrm>
            <a:off x="1239252" y="613611"/>
            <a:ext cx="9360567" cy="555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BDA23E6-7E4B-DFCF-154B-4017304F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347" y="882469"/>
            <a:ext cx="9168063" cy="497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2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75252-1242-CEEE-DD34-A70632819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DF1BDB1-71D4-F335-E32E-1E3D81BB2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E94A804D-8868-E892-9726-FA833860B21C}"/>
              </a:ext>
            </a:extLst>
          </p:cNvPr>
          <p:cNvSpPr/>
          <p:nvPr/>
        </p:nvSpPr>
        <p:spPr>
          <a:xfrm>
            <a:off x="1203157" y="649705"/>
            <a:ext cx="9360567" cy="555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8C44228-740E-C63F-72B6-38D7748E361F}"/>
              </a:ext>
            </a:extLst>
          </p:cNvPr>
          <p:cNvSpPr/>
          <p:nvPr/>
        </p:nvSpPr>
        <p:spPr>
          <a:xfrm>
            <a:off x="1024532" y="2040903"/>
            <a:ext cx="95894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تكون</a:t>
            </a:r>
            <a:r>
              <a:rPr lang="en-US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ar-SA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r>
              <a:rPr lang="en-US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</a:t>
            </a:r>
            <a:r>
              <a:rPr lang="ar-SA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حادثتان متنافيتان إذا كان وقوع أحدهما يمنع وقوع </a:t>
            </a:r>
            <a:r>
              <a:rPr lang="ar-SA" sz="32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الإخرى</a:t>
            </a:r>
            <a:r>
              <a:rPr lang="ar-SA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E443E83-A7BA-F17B-FF29-A8428DCD8AC0}"/>
              </a:ext>
            </a:extLst>
          </p:cNvPr>
          <p:cNvSpPr/>
          <p:nvPr/>
        </p:nvSpPr>
        <p:spPr>
          <a:xfrm>
            <a:off x="4691061" y="2650502"/>
            <a:ext cx="55931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ar-SA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لا توجد عناصر مشتركة بين الحادثتين</a:t>
            </a:r>
            <a:r>
              <a:rPr lang="ar-SA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4115D78-F4E6-7CFD-F002-91C8019A3037}"/>
              </a:ext>
            </a:extLst>
          </p:cNvPr>
          <p:cNvSpPr/>
          <p:nvPr/>
        </p:nvSpPr>
        <p:spPr>
          <a:xfrm>
            <a:off x="2968049" y="3364378"/>
            <a:ext cx="74831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1) </a:t>
            </a:r>
            <a:r>
              <a:rPr lang="ar-SA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إلقاء مكعب مرقم للحصول على عدد </a:t>
            </a:r>
            <a:r>
              <a:rPr lang="ar-SA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فردي</a:t>
            </a:r>
            <a:r>
              <a:rPr lang="ar-SA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أو </a:t>
            </a:r>
            <a:r>
              <a:rPr lang="ar-S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زوجي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56BCAB8-8D23-660A-02AF-62510AAC439D}"/>
              </a:ext>
            </a:extLst>
          </p:cNvPr>
          <p:cNvSpPr/>
          <p:nvPr/>
        </p:nvSpPr>
        <p:spPr>
          <a:xfrm>
            <a:off x="6629040" y="4719933"/>
            <a:ext cx="37144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ar-SA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32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إختيار</a:t>
            </a:r>
            <a:r>
              <a:rPr lang="ar-SA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سيارة</a:t>
            </a:r>
            <a:r>
              <a:rPr lang="ar-SA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أو </a:t>
            </a:r>
            <a:r>
              <a:rPr lang="ar-S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حصان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DD1E39C-FB04-ABB4-14ED-6EE550A0FA8F}"/>
              </a:ext>
            </a:extLst>
          </p:cNvPr>
          <p:cNvSpPr/>
          <p:nvPr/>
        </p:nvSpPr>
        <p:spPr>
          <a:xfrm>
            <a:off x="2525453" y="4070231"/>
            <a:ext cx="79031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ar-SA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إلقاء قطعة نقود مرة واحدة للحصول على </a:t>
            </a:r>
            <a:r>
              <a:rPr lang="ar-SA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شعار</a:t>
            </a:r>
            <a:r>
              <a:rPr lang="ar-SA" sz="32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</a:t>
            </a:r>
            <a:r>
              <a:rPr lang="ar-SA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كتابة</a:t>
            </a:r>
            <a:endParaRPr lang="ar-SA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E5FE967-16F6-6AE0-088D-B3B479BF301E}"/>
              </a:ext>
            </a:extLst>
          </p:cNvPr>
          <p:cNvSpPr/>
          <p:nvPr/>
        </p:nvSpPr>
        <p:spPr>
          <a:xfrm>
            <a:off x="6364705" y="1030704"/>
            <a:ext cx="3705726" cy="745958"/>
          </a:xfrm>
          <a:prstGeom prst="rect">
            <a:avLst/>
          </a:prstGeom>
          <a:solidFill>
            <a:srgbClr val="46A4C6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spc="50" dirty="0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الحوادث المتنافية</a:t>
            </a:r>
          </a:p>
        </p:txBody>
      </p:sp>
    </p:spTree>
    <p:extLst>
      <p:ext uri="{BB962C8B-B14F-4D97-AF65-F5344CB8AC3E}">
        <p14:creationId xmlns:p14="http://schemas.microsoft.com/office/powerpoint/2010/main" val="101851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6171D-1511-3ABD-7271-631CA200E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221636D-BBFF-E2ED-A461-B44E6F93C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6B80C62-88DB-81DF-8E2F-A21200CF9802}"/>
              </a:ext>
            </a:extLst>
          </p:cNvPr>
          <p:cNvSpPr/>
          <p:nvPr/>
        </p:nvSpPr>
        <p:spPr>
          <a:xfrm>
            <a:off x="1203157" y="649705"/>
            <a:ext cx="9360567" cy="555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479F024-B9AF-AC22-0762-670DA6DAC309}"/>
              </a:ext>
            </a:extLst>
          </p:cNvPr>
          <p:cNvSpPr/>
          <p:nvPr/>
        </p:nvSpPr>
        <p:spPr>
          <a:xfrm>
            <a:off x="4391526" y="2052935"/>
            <a:ext cx="60536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تكون</a:t>
            </a:r>
            <a:r>
              <a:rPr lang="en-US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ar-SA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r>
              <a:rPr lang="en-US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</a:t>
            </a:r>
            <a:r>
              <a:rPr lang="ar-SA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حادثتان غير متنافيتان إذا كان :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7BE01EE-97ED-90D4-8A7A-66D6FB99C5F0}"/>
              </a:ext>
            </a:extLst>
          </p:cNvPr>
          <p:cNvSpPr/>
          <p:nvPr/>
        </p:nvSpPr>
        <p:spPr>
          <a:xfrm>
            <a:off x="4517004" y="2650502"/>
            <a:ext cx="55803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</a:t>
            </a:r>
            <a:r>
              <a:rPr lang="ar-SA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وجود عناصر مشتركة بين الحادثتين </a:t>
            </a:r>
            <a:r>
              <a:rPr lang="ar-SA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1742AEE-3387-C539-4782-04A0B53D0110}"/>
              </a:ext>
            </a:extLst>
          </p:cNvPr>
          <p:cNvSpPr/>
          <p:nvPr/>
        </p:nvSpPr>
        <p:spPr>
          <a:xfrm>
            <a:off x="1130968" y="3388441"/>
            <a:ext cx="95651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ar-SA" sz="3200" b="1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ar-SA" sz="32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المسؤول طالب من </a:t>
            </a:r>
            <a:r>
              <a:rPr lang="ar-SA" sz="3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الصف الثاني ثانوي </a:t>
            </a:r>
            <a:r>
              <a:rPr lang="ar-SA" sz="3200" b="1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</a:t>
            </a:r>
            <a:r>
              <a:rPr lang="ar-SA" sz="3200" b="1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طالب</a:t>
            </a:r>
            <a:r>
              <a:rPr lang="ar-SA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3200" b="1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يبدأإسمه</a:t>
            </a:r>
            <a:r>
              <a:rPr lang="ar-SA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حرف( م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 12">
                <a:extLst>
                  <a:ext uri="{FF2B5EF4-FFF2-40B4-BE49-F238E27FC236}">
                    <a16:creationId xmlns:a16="http://schemas.microsoft.com/office/drawing/2014/main" id="{A5F4E1B3-E56C-C78A-791F-50DA38642A6D}"/>
                  </a:ext>
                </a:extLst>
              </p:cNvPr>
              <p:cNvSpPr/>
              <p:nvPr/>
            </p:nvSpPr>
            <p:spPr>
              <a:xfrm>
                <a:off x="1481610" y="4094295"/>
                <a:ext cx="919674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3200" b="1" cap="none" spc="0" dirty="0">
                    <a:ln w="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2) </a:t>
                </a:r>
                <a:r>
                  <a:rPr lang="ar-SA" sz="3200" b="1" cap="none" spc="0" dirty="0">
                    <a:ln w="0"/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ظهور </a:t>
                </a:r>
                <a:r>
                  <a:rPr lang="ar-SA" sz="32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عدد فردي</a:t>
                </a:r>
                <a:r>
                  <a:rPr lang="ar-SA" sz="3200" b="1" cap="none" spc="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أو </a:t>
                </a:r>
                <a:r>
                  <a:rPr lang="ar-SA" sz="3200" b="1" cap="none" spc="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أكبر من </a:t>
                </a:r>
                <a:r>
                  <a:rPr lang="en-US" sz="3200" b="1" cap="none" spc="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cap="none" spc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ar-SA" sz="3200" b="1" cap="none" spc="0" dirty="0">
                    <a:ln w="0"/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عند رمي مكعب مرقم مرة واحدة</a:t>
                </a:r>
              </a:p>
            </p:txBody>
          </p:sp>
        </mc:Choice>
        <mc:Fallback xmlns="">
          <p:sp>
            <p:nvSpPr>
              <p:cNvPr id="13" name="مستطيل 12">
                <a:extLst>
                  <a:ext uri="{FF2B5EF4-FFF2-40B4-BE49-F238E27FC236}">
                    <a16:creationId xmlns:a16="http://schemas.microsoft.com/office/drawing/2014/main" id="{A5F4E1B3-E56C-C78A-791F-50DA38642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610" y="4094295"/>
                <a:ext cx="9196748" cy="584775"/>
              </a:xfrm>
              <a:prstGeom prst="rect">
                <a:avLst/>
              </a:prstGeom>
              <a:blipFill>
                <a:blip r:embed="rId4"/>
                <a:stretch>
                  <a:fillRect l="-861" t="-18750" r="-1127" b="-364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ستطيل 2">
            <a:extLst>
              <a:ext uri="{FF2B5EF4-FFF2-40B4-BE49-F238E27FC236}">
                <a16:creationId xmlns:a16="http://schemas.microsoft.com/office/drawing/2014/main" id="{B3B298ED-D6EA-34AD-E562-E6603B24786D}"/>
              </a:ext>
            </a:extLst>
          </p:cNvPr>
          <p:cNvSpPr/>
          <p:nvPr/>
        </p:nvSpPr>
        <p:spPr>
          <a:xfrm>
            <a:off x="6256421" y="1187115"/>
            <a:ext cx="3705726" cy="745958"/>
          </a:xfrm>
          <a:prstGeom prst="rect">
            <a:avLst/>
          </a:prstGeom>
          <a:solidFill>
            <a:srgbClr val="46A4C6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spc="50" dirty="0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الحوادث </a:t>
            </a:r>
            <a:r>
              <a:rPr lang="ar-SA" sz="3600" b="1" spc="50" dirty="0" err="1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الغيرالمتنافية</a:t>
            </a:r>
            <a:endParaRPr lang="ar-SA" sz="3600" b="1" spc="50" dirty="0">
              <a:ln w="0">
                <a:solidFill>
                  <a:srgbClr val="FFFFFF"/>
                </a:solidFill>
              </a:ln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80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53799-B053-3CBB-D95C-A11366F27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53DBF48-CAD1-C883-6A71-A9DE45022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54B8590C-2BEA-E3ED-9A85-CF42B4A2659A}"/>
              </a:ext>
            </a:extLst>
          </p:cNvPr>
          <p:cNvSpPr/>
          <p:nvPr/>
        </p:nvSpPr>
        <p:spPr>
          <a:xfrm>
            <a:off x="1239252" y="613611"/>
            <a:ext cx="9360567" cy="555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A45A403-FE6B-4659-FE2C-4D2A6EC12D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94" t="77786" b="1202"/>
          <a:stretch/>
        </p:blipFill>
        <p:spPr>
          <a:xfrm>
            <a:off x="1275349" y="3994484"/>
            <a:ext cx="9279080" cy="721895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3443BE89-57BD-BD8D-C734-D0F27B92EAFE}"/>
              </a:ext>
            </a:extLst>
          </p:cNvPr>
          <p:cNvSpPr/>
          <p:nvPr/>
        </p:nvSpPr>
        <p:spPr>
          <a:xfrm>
            <a:off x="7531768" y="948283"/>
            <a:ext cx="2801509" cy="760201"/>
          </a:xfrm>
          <a:prstGeom prst="flowChartTerminator">
            <a:avLst/>
          </a:prstGeom>
          <a:solidFill>
            <a:srgbClr val="5DB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2AD7667-DA4D-38F9-47C3-D2E81DBFE49F}"/>
              </a:ext>
            </a:extLst>
          </p:cNvPr>
          <p:cNvSpPr txBox="1"/>
          <p:nvPr/>
        </p:nvSpPr>
        <p:spPr>
          <a:xfrm>
            <a:off x="7339261" y="4680285"/>
            <a:ext cx="24785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الحادثتان </a:t>
            </a:r>
            <a:r>
              <a:rPr lang="ar-SA" sz="2800" b="1" dirty="0">
                <a:solidFill>
                  <a:srgbClr val="C00000"/>
                </a:solidFill>
              </a:rPr>
              <a:t>متنافيتان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664B469-8151-ECD5-7DA3-1C8530B1E3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8" t="26421" b="30766"/>
          <a:stretch/>
        </p:blipFill>
        <p:spPr>
          <a:xfrm>
            <a:off x="1552072" y="2249904"/>
            <a:ext cx="8952993" cy="137160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4E4528C-494F-311B-8D35-115C7085F379}"/>
              </a:ext>
            </a:extLst>
          </p:cNvPr>
          <p:cNvSpPr txBox="1"/>
          <p:nvPr/>
        </p:nvSpPr>
        <p:spPr>
          <a:xfrm>
            <a:off x="5642810" y="3100137"/>
            <a:ext cx="28354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الحادثتان </a:t>
            </a:r>
            <a:r>
              <a:rPr lang="ar-SA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غير</a:t>
            </a:r>
            <a:r>
              <a:rPr lang="ar-SA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متنافيتان</a:t>
            </a:r>
            <a:endParaRPr lang="ar-SA" sz="28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D756AD4-2945-DB24-0D18-A192D9A53A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31" t="759" b="75581"/>
          <a:stretch/>
        </p:blipFill>
        <p:spPr>
          <a:xfrm>
            <a:off x="3328736" y="1752600"/>
            <a:ext cx="7140235" cy="75799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88A982C-FCE7-EB36-1EA9-E08AA808D937}"/>
              </a:ext>
            </a:extLst>
          </p:cNvPr>
          <p:cNvSpPr txBox="1"/>
          <p:nvPr/>
        </p:nvSpPr>
        <p:spPr>
          <a:xfrm>
            <a:off x="2574758" y="3517233"/>
            <a:ext cx="10026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مثال</a:t>
            </a:r>
            <a:r>
              <a:rPr lang="ar-SA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ar-SA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2C570659-EE41-C11A-3019-17E90C0156BD}"/>
                  </a:ext>
                </a:extLst>
              </p:cNvPr>
              <p:cNvSpPr txBox="1"/>
              <p:nvPr/>
            </p:nvSpPr>
            <p:spPr>
              <a:xfrm>
                <a:off x="1371601" y="3573382"/>
                <a:ext cx="138363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8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العدد </a:t>
                </a:r>
                <a14:m>
                  <m:oMath xmlns:m="http://schemas.openxmlformats.org/officeDocument/2006/math">
                    <m:r>
                      <a:rPr lang="ar-SA" sz="2800" b="1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ar-SA" sz="2800" b="1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ar-SA" sz="2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2C570659-EE41-C11A-3019-17E90C015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3573382"/>
                <a:ext cx="1383632" cy="523220"/>
              </a:xfrm>
              <a:prstGeom prst="rect">
                <a:avLst/>
              </a:prstGeom>
              <a:blipFill>
                <a:blip r:embed="rId5"/>
                <a:stretch>
                  <a:fillRect t="-13953" r="-11013" b="-3720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D93FDA1F-741F-AF94-D10E-86CCBA6013B5}"/>
                  </a:ext>
                </a:extLst>
              </p:cNvPr>
              <p:cNvSpPr txBox="1"/>
              <p:nvPr/>
            </p:nvSpPr>
            <p:spPr>
              <a:xfrm>
                <a:off x="3128211" y="3581402"/>
                <a:ext cx="738738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800" b="1" spc="50" dirty="0">
                    <a:ln w="0"/>
                    <a:solidFill>
                      <a:srgbClr val="0070C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العدد الذي يقبل القسمة على </a:t>
                </a:r>
                <a14:m>
                  <m:oMath xmlns:m="http://schemas.openxmlformats.org/officeDocument/2006/math">
                    <m:r>
                      <a:rPr lang="ar-SA" sz="2800" b="1" i="0" spc="50" smtClean="0">
                        <a:ln w="0"/>
                        <a:solidFill>
                          <a:srgbClr val="0070C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ar-SA" sz="2800" b="1" i="1" spc="50" smtClean="0">
                        <a:ln w="0"/>
                        <a:solidFill>
                          <a:srgbClr val="0070C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ar-SA" sz="2800" b="1" spc="50" dirty="0">
                    <a:ln w="0"/>
                    <a:solidFill>
                      <a:srgbClr val="0070C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يقبل القسمة على </a:t>
                </a:r>
                <a14:m>
                  <m:oMath xmlns:m="http://schemas.openxmlformats.org/officeDocument/2006/math">
                    <m:r>
                      <a:rPr lang="ar-SA" sz="2800" b="1" i="1" spc="50" dirty="0" smtClean="0">
                        <a:ln w="0"/>
                        <a:solidFill>
                          <a:srgbClr val="0070C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ar-SA" sz="2800" b="1" spc="50" dirty="0">
                    <a:ln w="0"/>
                    <a:solidFill>
                      <a:srgbClr val="0070C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أيضا</a:t>
                </a: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D93FDA1F-741F-AF94-D10E-86CCBA601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11" y="3581402"/>
                <a:ext cx="7387388" cy="523220"/>
              </a:xfrm>
              <a:prstGeom prst="rect">
                <a:avLst/>
              </a:prstGeom>
              <a:blipFill>
                <a:blip r:embed="rId6"/>
                <a:stretch>
                  <a:fillRect t="-12941" r="-1733" b="-3176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B493D19-7301-678A-1ECB-F102F28547F5}"/>
              </a:ext>
            </a:extLst>
          </p:cNvPr>
          <p:cNvSpPr txBox="1"/>
          <p:nvPr/>
        </p:nvSpPr>
        <p:spPr>
          <a:xfrm>
            <a:off x="1287378" y="4672266"/>
            <a:ext cx="63005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لايمكن</a:t>
            </a:r>
            <a:r>
              <a:rPr lang="ar-SA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إيجاد عددين مجموعهما 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r>
              <a:rPr lang="ar-SA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و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r>
              <a:rPr lang="ar-SA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في نفس الوقت</a:t>
            </a:r>
          </a:p>
        </p:txBody>
      </p:sp>
    </p:spTree>
    <p:extLst>
      <p:ext uri="{BB962C8B-B14F-4D97-AF65-F5344CB8AC3E}">
        <p14:creationId xmlns:p14="http://schemas.microsoft.com/office/powerpoint/2010/main" val="36446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9" grpId="0"/>
      <p:bldP spid="10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9CADA-60AB-E1B2-4957-CCED54C7E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B4B4663-F69D-7BD8-53A8-EF199D857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1AA202-8FAE-E368-0114-958AE4819503}"/>
              </a:ext>
            </a:extLst>
          </p:cNvPr>
          <p:cNvSpPr/>
          <p:nvPr/>
        </p:nvSpPr>
        <p:spPr>
          <a:xfrm>
            <a:off x="1239252" y="613611"/>
            <a:ext cx="9360567" cy="555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EEA3D4B-62AF-52BD-4163-72C4191AD7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6675"/>
          <a:stretch/>
        </p:blipFill>
        <p:spPr>
          <a:xfrm>
            <a:off x="1395663" y="1770333"/>
            <a:ext cx="9122360" cy="76833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C96B30C-06B9-4221-5A0E-B4DAA17460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405" t="67789" r="-276" b="2776"/>
          <a:stretch/>
        </p:blipFill>
        <p:spPr>
          <a:xfrm>
            <a:off x="6689557" y="3934326"/>
            <a:ext cx="3888623" cy="73392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63C0699-A01D-9BFD-A6F8-B6C21A3093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84" t="42371" b="29101"/>
          <a:stretch/>
        </p:blipFill>
        <p:spPr>
          <a:xfrm>
            <a:off x="2322095" y="2610852"/>
            <a:ext cx="8228011" cy="709863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11EDCCB-60EE-A66B-41F6-9A0FA9FB8638}"/>
              </a:ext>
            </a:extLst>
          </p:cNvPr>
          <p:cNvSpPr/>
          <p:nvPr/>
        </p:nvSpPr>
        <p:spPr>
          <a:xfrm>
            <a:off x="8458199" y="900158"/>
            <a:ext cx="1875078" cy="844422"/>
          </a:xfrm>
          <a:prstGeom prst="flowChartTerminator">
            <a:avLst/>
          </a:prstGeom>
          <a:solidFill>
            <a:srgbClr val="5DB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A872A2E-7D31-EF27-1EDA-5199418B29E8}"/>
              </a:ext>
            </a:extLst>
          </p:cNvPr>
          <p:cNvSpPr txBox="1"/>
          <p:nvPr/>
        </p:nvSpPr>
        <p:spPr>
          <a:xfrm>
            <a:off x="7267074" y="3364832"/>
            <a:ext cx="28354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الحادثتان </a:t>
            </a:r>
            <a:r>
              <a:rPr lang="ar-SA" sz="2800" b="1" dirty="0" err="1">
                <a:solidFill>
                  <a:schemeClr val="accent5">
                    <a:lumMod val="50000"/>
                  </a:schemeClr>
                </a:solidFill>
              </a:rPr>
              <a:t>غير</a:t>
            </a:r>
            <a:r>
              <a:rPr lang="ar-SA" sz="2800" b="1" dirty="0" err="1">
                <a:solidFill>
                  <a:srgbClr val="C00000"/>
                </a:solidFill>
              </a:rPr>
              <a:t>متنافيتان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CD9192-552A-1F26-22AB-D5D435CF10FA}"/>
              </a:ext>
            </a:extLst>
          </p:cNvPr>
          <p:cNvSpPr txBox="1"/>
          <p:nvPr/>
        </p:nvSpPr>
        <p:spPr>
          <a:xfrm>
            <a:off x="7603955" y="4680284"/>
            <a:ext cx="24785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الحادثتان </a:t>
            </a:r>
            <a:r>
              <a:rPr lang="ar-SA" sz="2800" b="1" dirty="0">
                <a:solidFill>
                  <a:srgbClr val="C00000"/>
                </a:solidFill>
              </a:rPr>
              <a:t>متنافيتان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CA62D73-7E94-0B39-B2FF-96C968680A13}"/>
                  </a:ext>
                </a:extLst>
              </p:cNvPr>
              <p:cNvSpPr txBox="1"/>
              <p:nvPr/>
            </p:nvSpPr>
            <p:spPr>
              <a:xfrm>
                <a:off x="3789946" y="3344781"/>
                <a:ext cx="370572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ar-SA" sz="2800" b="1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لأن </m:t>
                    </m:r>
                    <m:r>
                      <m:rPr>
                        <m:nor/>
                      </m:rPr>
                      <a:rPr lang="ar-SA" sz="2800" b="1" i="0" dirty="0" smtClean="0">
                        <a:solidFill>
                          <a:srgbClr val="5B9BD5">
                            <a:lumMod val="75000"/>
                          </a:srgbClr>
                        </a:solidFill>
                      </a:rPr>
                      <m:t>: </m:t>
                    </m:r>
                  </m:oMath>
                </a14:m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عدد فردي </a:t>
                </a:r>
                <a:r>
                  <a:rPr lang="ar-SA" sz="28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وأكبرمن</a:t>
                </a:r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ar-SA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CA62D73-7E94-0B39-B2FF-96C968680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946" y="3344781"/>
                <a:ext cx="3705727" cy="584775"/>
              </a:xfrm>
              <a:prstGeom prst="rect">
                <a:avLst/>
              </a:prstGeom>
              <a:blipFill>
                <a:blip r:embed="rId5"/>
                <a:stretch>
                  <a:fillRect t="-3125" b="-2604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D86664E-A261-C196-0D93-AB66D75CDA34}"/>
              </a:ext>
            </a:extLst>
          </p:cNvPr>
          <p:cNvSpPr txBox="1"/>
          <p:nvPr/>
        </p:nvSpPr>
        <p:spPr>
          <a:xfrm>
            <a:off x="1564105" y="4688306"/>
            <a:ext cx="63125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75000"/>
                  </a:schemeClr>
                </a:solidFill>
              </a:rPr>
              <a:t>:لأن </a:t>
            </a: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السيارة </a:t>
            </a:r>
            <a:r>
              <a:rPr lang="ar-SA" sz="2800" b="1" dirty="0">
                <a:solidFill>
                  <a:schemeClr val="accent5">
                    <a:lumMod val="75000"/>
                  </a:schemeClr>
                </a:solidFill>
              </a:rPr>
              <a:t>لا تكون حصانا ولا يكون </a:t>
            </a: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الحصان</a:t>
            </a:r>
            <a:r>
              <a:rPr lang="ar-SA" sz="2800" b="1" dirty="0">
                <a:solidFill>
                  <a:schemeClr val="accent5">
                    <a:lumMod val="75000"/>
                  </a:schemeClr>
                </a:solidFill>
              </a:rPr>
              <a:t> سيارة </a:t>
            </a:r>
            <a:endParaRPr lang="ar-S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817</Words>
  <Application>Microsoft Office PowerPoint</Application>
  <PresentationFormat>شاشة عريضة</PresentationFormat>
  <Paragraphs>262</Paragraphs>
  <Slides>29</Slides>
  <Notes>29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عبير المحمادي</dc:creator>
  <cp:lastModifiedBy>عبير المحمادي</cp:lastModifiedBy>
  <cp:revision>19</cp:revision>
  <dcterms:created xsi:type="dcterms:W3CDTF">2025-03-14T02:04:46Z</dcterms:created>
  <dcterms:modified xsi:type="dcterms:W3CDTF">2025-04-05T15:11:39Z</dcterms:modified>
</cp:coreProperties>
</file>