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90" r:id="rId2"/>
    <p:sldId id="258" r:id="rId3"/>
    <p:sldId id="259" r:id="rId4"/>
    <p:sldId id="266" r:id="rId5"/>
    <p:sldId id="268" r:id="rId6"/>
    <p:sldId id="352" r:id="rId7"/>
    <p:sldId id="353" r:id="rId8"/>
    <p:sldId id="360" r:id="rId9"/>
    <p:sldId id="361" r:id="rId10"/>
    <p:sldId id="264" r:id="rId11"/>
    <p:sldId id="275" r:id="rId12"/>
    <p:sldId id="274" r:id="rId13"/>
    <p:sldId id="273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C687"/>
    <a:srgbClr val="BC5CAC"/>
    <a:srgbClr val="3579BD"/>
    <a:srgbClr val="0B76A0"/>
    <a:srgbClr val="58B461"/>
    <a:srgbClr val="FFFFFF"/>
    <a:srgbClr val="FF6600"/>
    <a:srgbClr val="CE88C2"/>
    <a:srgbClr val="869170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8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6861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949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5012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95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22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89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845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0506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C3C1C-5207-9345-4A64-285429B4D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C583AAF-E8B6-B008-0A4C-842011D919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8E437C1-C6E0-7DE5-5465-9D161B11C6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B8333AB-51EC-5454-BAD3-399D0236DF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4274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7A4A1-AF2B-7C07-C288-1312E802D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1B68C28-624C-5C96-DE64-0E690C774C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7A2292-06A3-F2F6-47DE-A2924B6283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BB6081-3B4B-94E1-6EA7-D09A84664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1994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D46F2-5607-9C65-D168-F934509ED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CD8B2B7-0103-A3C2-5A7B-DE22BF074B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F5F04F2-E7AF-A0B9-4DD4-2D8B118262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4C61B7F-114F-3BB8-E826-1C1D994976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3696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FB1BB-44BB-817F-B81E-6112EE2D7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71974A8-EF6C-1161-1666-27FD2AEEAA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D895F137-3DFA-7E1D-6A15-CCB864F098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A6AC73C-0357-ABCA-92D1-FDB0A57FD2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124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5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711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29/05/46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&#1575;&#1604;&#1587;&#1580;&#1604;&#1575;&#1578;/&#1587;&#1580;&#1604;%201446.xlsm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3.jpg"/><Relationship Id="rId10" Type="http://schemas.openxmlformats.org/officeDocument/2006/relationships/image" Target="../media/image21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3.jpg"/><Relationship Id="rId10" Type="http://schemas.openxmlformats.org/officeDocument/2006/relationships/image" Target="../media/image14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3.jpg"/><Relationship Id="rId10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3.jpg"/><Relationship Id="rId10" Type="http://schemas.openxmlformats.org/officeDocument/2006/relationships/image" Target="../media/image19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3.jpg"/><Relationship Id="rId10" Type="http://schemas.openxmlformats.org/officeDocument/2006/relationships/image" Target="../media/image20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281C035-21BA-1515-38EA-26540E0FFD0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9E6FD20-B90F-AB8B-626B-3A87090CF20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مهاراتي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DDB1D0-3957-27ED-5455-2C39535B06C1}"/>
              </a:ext>
            </a:extLst>
          </p:cNvPr>
          <p:cNvSpPr txBox="1"/>
          <p:nvPr/>
        </p:nvSpPr>
        <p:spPr>
          <a:xfrm rot="16200000">
            <a:off x="10917933" y="226232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EEBEF63-B8AE-2CB2-6B18-980B2348ED1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E6A7CB9-988A-907A-393A-76411849183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2ABF481-265F-AA5E-3E76-DC70D07DFB8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AB6A7C7-4D7D-FDC8-12FE-82F5C539C7D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63689D8-F1B1-BB15-B14A-53E53DE8CC4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DAB44B1-589F-FAAE-E923-E7804EC9F821}"/>
              </a:ext>
            </a:extLst>
          </p:cNvPr>
          <p:cNvSpPr/>
          <p:nvPr/>
        </p:nvSpPr>
        <p:spPr>
          <a:xfrm>
            <a:off x="11388712" y="69944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35CF97F9-8AC5-7705-F65F-2A83713C5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053941"/>
              </p:ext>
            </p:extLst>
          </p:nvPr>
        </p:nvGraphicFramePr>
        <p:xfrm>
          <a:off x="375211" y="389828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1446/05/29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الجذر النوني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36" name="صورة 35">
            <a:extLst>
              <a:ext uri="{FF2B5EF4-FFF2-40B4-BE49-F238E27FC236}">
                <a16:creationId xmlns:a16="http://schemas.microsoft.com/office/drawing/2014/main" id="{E1B9892B-CA8D-CF3C-180E-05F4CD618F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064C8A53-4755-5734-8B2A-0C221A71FED1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 الواجب: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0A2559D-9E37-9876-EE4A-C18EA3C1EE06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7" name="رسم 6" descr="دفتر العناوين مع تعبئة خالصة">
            <a:hlinkClick r:id="rId6" action="ppaction://hlinkfile"/>
            <a:extLst>
              <a:ext uri="{FF2B5EF4-FFF2-40B4-BE49-F238E27FC236}">
                <a16:creationId xmlns:a16="http://schemas.microsoft.com/office/drawing/2014/main" id="{7EC52051-9654-2F71-4829-536915ED2E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4196" y="1777900"/>
            <a:ext cx="1318181" cy="131818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F8D8BA4E-ADE3-99E2-1D28-69FA8F820D5B}"/>
                  </a:ext>
                </a:extLst>
              </p:cNvPr>
              <p:cNvSpPr txBox="1"/>
              <p:nvPr/>
            </p:nvSpPr>
            <p:spPr>
              <a:xfrm>
                <a:off x="2624257" y="2448380"/>
                <a:ext cx="2898047" cy="163288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3200" b="1" dirty="0">
                    <a:solidFill>
                      <a:srgbClr val="BC5CAC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19)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𝟒</m:t>
                        </m:r>
                      </m:sup>
                    </m:sSup>
                  </m:oMath>
                </a14:m>
                <a:endParaRPr lang="en-US" sz="3200" b="1" dirty="0">
                  <a:solidFill>
                    <a:srgbClr val="BC5CAC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l" rtl="0"/>
                <a:r>
                  <a:rPr lang="en-US" sz="3200" b="1" dirty="0">
                    <a:solidFill>
                      <a:srgbClr val="BC5CAC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21)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BC5CAC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BC5CAC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BC5CAC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𝟓</m:t>
                        </m:r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𝟔</m:t>
                        </m:r>
                      </m:sup>
                    </m:sSup>
                  </m:oMath>
                </a14:m>
                <a:endParaRPr lang="en-US" sz="3200" b="1" dirty="0">
                  <a:solidFill>
                    <a:srgbClr val="BC5CAC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l" rtl="0"/>
                <a:r>
                  <a:rPr lang="en-US" sz="3200" b="1" dirty="0">
                    <a:solidFill>
                      <a:srgbClr val="BC5CAC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23)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BC5CAC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𝟐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𝒃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200" b="1" dirty="0">
                  <a:solidFill>
                    <a:srgbClr val="BC5CAC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F8D8BA4E-ADE3-99E2-1D28-69FA8F820D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257" y="2448380"/>
                <a:ext cx="2898047" cy="1632883"/>
              </a:xfrm>
              <a:prstGeom prst="rect">
                <a:avLst/>
              </a:prstGeom>
              <a:blipFill>
                <a:blip r:embed="rId9"/>
                <a:stretch>
                  <a:fillRect l="-5252" t="-3745" b="-1011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8624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084760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E5B3F0-6B9C-0941-AF7E-9891C1FC5405}"/>
              </a:ext>
            </a:extLst>
          </p:cNvPr>
          <p:cNvGrpSpPr/>
          <p:nvPr/>
        </p:nvGrpSpPr>
        <p:grpSpPr>
          <a:xfrm>
            <a:off x="6123182" y="417074"/>
            <a:ext cx="3046815" cy="1017203"/>
            <a:chOff x="4941387" y="2038821"/>
            <a:chExt cx="3046815" cy="1017203"/>
          </a:xfrm>
        </p:grpSpPr>
        <p:pic>
          <p:nvPicPr>
            <p:cNvPr id="48" name="Picture 12">
              <a:extLst>
                <a:ext uri="{FF2B5EF4-FFF2-40B4-BE49-F238E27FC236}">
                  <a16:creationId xmlns:a16="http://schemas.microsoft.com/office/drawing/2014/main" id="{1DABF146-D638-0650-6DD3-8BB1FC14DA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86E80852-F1A6-63E1-329B-EFCCA435AB7C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تحصيلي</a:t>
              </a:r>
            </a:p>
          </p:txBody>
        </p:sp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267BA20F-A7DD-2647-8E4C-064A89C12FD2}"/>
              </a:ext>
            </a:extLst>
          </p:cNvPr>
          <p:cNvGrpSpPr/>
          <p:nvPr/>
        </p:nvGrpSpPr>
        <p:grpSpPr>
          <a:xfrm>
            <a:off x="-227589" y="5609268"/>
            <a:ext cx="3647049" cy="835239"/>
            <a:chOff x="8481060" y="5458558"/>
            <a:chExt cx="3647049" cy="835239"/>
          </a:xfrm>
        </p:grpSpPr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8A7A8A07-F279-69FA-4E6D-C38D3B1FF3FF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37" name="Picture 16">
                <a:extLst>
                  <a:ext uri="{FF2B5EF4-FFF2-40B4-BE49-F238E27FC236}">
                    <a16:creationId xmlns:a16="http://schemas.microsoft.com/office/drawing/2014/main" id="{94B221DF-50BF-75AA-2516-54C511F6B7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5ACA44AC-AE97-4E2B-E692-4A8D36D95EC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899D7132-9FDA-23D2-AD42-DF79618CF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F2F3A5D-5EFF-068A-097A-FB5896DF5A8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FFAE77D-306E-35C2-BE66-61BD10D15C4D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8B7EE6C-C441-3759-C0B8-E08B4044901A}"/>
              </a:ext>
            </a:extLst>
          </p:cNvPr>
          <p:cNvSpPr txBox="1"/>
          <p:nvPr/>
        </p:nvSpPr>
        <p:spPr>
          <a:xfrm>
            <a:off x="9064324" y="3989105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6B821AC2-6A91-665D-8A6C-E48620482F14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11"/>
          <a:stretch/>
        </p:blipFill>
        <p:spPr>
          <a:xfrm>
            <a:off x="9116164" y="2135585"/>
            <a:ext cx="2137404" cy="1635430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089EA6B2-B5A1-9E97-180E-D01BCB20B86D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2354" y="1220240"/>
            <a:ext cx="8504513" cy="1547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93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3C1741B0-B173-5C27-FE1D-04F21323DE3D}"/>
              </a:ext>
            </a:extLst>
          </p:cNvPr>
          <p:cNvGrpSpPr/>
          <p:nvPr/>
        </p:nvGrpSpPr>
        <p:grpSpPr>
          <a:xfrm>
            <a:off x="6068816" y="395199"/>
            <a:ext cx="3046815" cy="1017203"/>
            <a:chOff x="4941387" y="2038821"/>
            <a:chExt cx="3046815" cy="1017203"/>
          </a:xfrm>
        </p:grpSpPr>
        <p:pic>
          <p:nvPicPr>
            <p:cNvPr id="32" name="Picture 12">
              <a:extLst>
                <a:ext uri="{FF2B5EF4-FFF2-40B4-BE49-F238E27FC236}">
                  <a16:creationId xmlns:a16="http://schemas.microsoft.com/office/drawing/2014/main" id="{28FB058A-336F-EB0C-8BD5-BBC2CB3E03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8D4C1BB7-8933-A528-934A-3DC0565775B1}"/>
                </a:ext>
              </a:extLst>
            </p:cNvPr>
            <p:cNvSpPr txBox="1"/>
            <p:nvPr/>
          </p:nvSpPr>
          <p:spPr>
            <a:xfrm>
              <a:off x="5205235" y="2316590"/>
              <a:ext cx="25191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مهارات التفكير العليا</a:t>
              </a: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3CFC8C1-D2CF-9602-4BC5-A2453D42D2FA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6DC62E6C-2142-6C54-4E44-BC9A9A92978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D6E4029-9AA1-89BA-38C8-DB38CEFA580C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48B4246-FE9C-C856-E08F-6AEE69C9448D}"/>
              </a:ext>
            </a:extLst>
          </p:cNvPr>
          <p:cNvSpPr txBox="1"/>
          <p:nvPr/>
        </p:nvSpPr>
        <p:spPr>
          <a:xfrm>
            <a:off x="9064324" y="3989105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15A9E01C-0EAB-F879-9710-90670DBA4CC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11"/>
          <a:stretch/>
        </p:blipFill>
        <p:spPr>
          <a:xfrm>
            <a:off x="9116164" y="2135585"/>
            <a:ext cx="2137404" cy="1635430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663ACB9A-2FA2-C087-D7CF-9341D9279084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94196" y="1283481"/>
            <a:ext cx="6714825" cy="123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56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5" name="جدول 21">
            <a:extLst>
              <a:ext uri="{FF2B5EF4-FFF2-40B4-BE49-F238E27FC236}">
                <a16:creationId xmlns:a16="http://schemas.microsoft.com/office/drawing/2014/main" id="{34B09AAF-6512-3363-5F7D-F4A398E54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02039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EDA969B-1DC3-8757-30B0-A71874EF68C8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D42A3D3-7F95-8449-00CD-568126D3536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C482AB55-291F-62A7-3719-D5953C36540F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89A0CC9E-6F0F-79E1-3655-3DAB36E482B9}"/>
              </a:ext>
            </a:extLst>
          </p:cNvPr>
          <p:cNvSpPr txBox="1"/>
          <p:nvPr/>
        </p:nvSpPr>
        <p:spPr>
          <a:xfrm>
            <a:off x="9064324" y="3989105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7D5B91BF-FAF2-B6AB-97D0-135091539D71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11"/>
          <a:stretch/>
        </p:blipFill>
        <p:spPr>
          <a:xfrm>
            <a:off x="9116164" y="2135585"/>
            <a:ext cx="2137404" cy="163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4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0" y="-1143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BA0433A-9D3A-947A-A869-2AB9D1779326}"/>
              </a:ext>
            </a:extLst>
          </p:cNvPr>
          <p:cNvGrpSpPr/>
          <p:nvPr/>
        </p:nvGrpSpPr>
        <p:grpSpPr>
          <a:xfrm>
            <a:off x="6123182" y="384990"/>
            <a:ext cx="3046815" cy="1017203"/>
            <a:chOff x="4941387" y="2006737"/>
            <a:chExt cx="3046815" cy="1017203"/>
          </a:xfrm>
        </p:grpSpPr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640599E7-9EF0-EEF9-6110-D8812652BC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" t="33658" r="-432" b="49311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CF228DA7-B509-BD45-9C24-B76E2D01DD61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الواجب</a:t>
              </a:r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47467B57-244B-7AC9-CD1C-370BB97D9014}"/>
              </a:ext>
            </a:extLst>
          </p:cNvPr>
          <p:cNvSpPr txBox="1"/>
          <p:nvPr/>
        </p:nvSpPr>
        <p:spPr>
          <a:xfrm>
            <a:off x="2288740" y="1506346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31 – 33 </a:t>
            </a:r>
          </a:p>
          <a:p>
            <a:pPr algn="ctr"/>
            <a:r>
              <a:rPr lang="ar-SA" sz="4800" dirty="0">
                <a:solidFill>
                  <a:srgbClr val="C0000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33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C66BE51-E2A0-94A9-0A27-7A944C3D1ED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2E57A73-22D9-871E-512C-83BCDD8D8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264" y="3417569"/>
            <a:ext cx="7935192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600" b="0" i="0" u="none" strike="noStrike" cap="none" normalizeH="0" baseline="0" dirty="0">
                <a:ln>
                  <a:noFill/>
                </a:ln>
                <a:solidFill>
                  <a:srgbClr val="8B248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تذكري يا جميلتي:</a:t>
            </a:r>
            <a:endParaRPr kumimoji="0" lang="en-US" altLang="ar-SA" sz="3600" b="0" i="0" u="none" strike="noStrike" cap="none" normalizeH="0" baseline="0" dirty="0">
              <a:ln>
                <a:noFill/>
              </a:ln>
              <a:solidFill>
                <a:srgbClr val="8B248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4000" b="0" i="0" dirty="0">
                <a:solidFill>
                  <a:srgbClr val="80C68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الفشل الحقيقي هو أن تكفي عن المحاولة مجددًا</a:t>
            </a:r>
            <a:endParaRPr lang="ar-SA" sz="4000" dirty="0">
              <a:solidFill>
                <a:srgbClr val="80C68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C80A4109-352F-B227-A7F5-463CA092FADF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B328CE81-1BDF-B9E5-7BE4-9772D8968948}"/>
              </a:ext>
            </a:extLst>
          </p:cNvPr>
          <p:cNvSpPr txBox="1"/>
          <p:nvPr/>
        </p:nvSpPr>
        <p:spPr>
          <a:xfrm>
            <a:off x="9064324" y="3989105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349038C1-64C2-8EFA-BD4D-EBBFA76B5CB8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11"/>
          <a:stretch/>
        </p:blipFill>
        <p:spPr>
          <a:xfrm>
            <a:off x="9116164" y="2135585"/>
            <a:ext cx="2137404" cy="163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5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460F1B3-11CB-2C22-2B8B-DF9009ADC86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26DFAC3-CD81-7832-A8FE-F8572AA245E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AFEF7D-AB2A-931C-EFBD-1F901A08E2A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1097A9C-AC3D-120E-A444-BF0DA42D8E1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5D8967-5A3A-48C7-6E34-21D3438E6FE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0BF595-81F0-1359-B714-F755AD8071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26D824-D7CD-0A00-3700-2F96CD37D554}"/>
              </a:ext>
            </a:extLst>
          </p:cNvPr>
          <p:cNvSpPr/>
          <p:nvPr/>
        </p:nvSpPr>
        <p:spPr>
          <a:xfrm>
            <a:off x="11388712" y="132316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D8CF60-DA66-912E-1F60-4EEA8E4002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105AAAC2-0322-C92B-F704-CA4BC618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161290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1446/05/29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الجذر النوني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687256C-87E7-FF67-932E-4415CD3D3BFE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168265E-10E9-63D0-1525-F35E75F03F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3C9055B7-F7D0-19FD-4FF0-66AB40B4E5A3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32" name="مجموعة 31">
              <a:extLst>
                <a:ext uri="{FF2B5EF4-FFF2-40B4-BE49-F238E27FC236}">
                  <a16:creationId xmlns:a16="http://schemas.microsoft.com/office/drawing/2014/main" id="{C7B77D5D-00EE-9177-4CBB-C39FCFAC008D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34" name="Picture 16">
                <a:extLst>
                  <a:ext uri="{FF2B5EF4-FFF2-40B4-BE49-F238E27FC236}">
                    <a16:creationId xmlns:a16="http://schemas.microsoft.com/office/drawing/2014/main" id="{839D09D8-945D-7484-1FD5-C305AB98AE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E8C0D33E-8C24-723F-DC44-7EAF8AFCEA2C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37" name="صورة 36">
              <a:extLst>
                <a:ext uri="{FF2B5EF4-FFF2-40B4-BE49-F238E27FC236}">
                  <a16:creationId xmlns:a16="http://schemas.microsoft.com/office/drawing/2014/main" id="{3D5D0E8D-49AB-1591-837F-AD1D51356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AA92E8F-F048-C5C5-E9F8-9E6887402B9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9" name="صورة 28">
            <a:extLst>
              <a:ext uri="{FF2B5EF4-FFF2-40B4-BE49-F238E27FC236}">
                <a16:creationId xmlns:a16="http://schemas.microsoft.com/office/drawing/2014/main" id="{3A1A8569-3CB0-78D6-0453-25928CB1A767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432504" y="2391624"/>
            <a:ext cx="4603645" cy="2926152"/>
          </a:xfrm>
          <a:custGeom>
            <a:avLst/>
            <a:gdLst>
              <a:gd name="connsiteX0" fmla="*/ 3237276 w 4603645"/>
              <a:gd name="connsiteY0" fmla="*/ 1473475 h 2926152"/>
              <a:gd name="connsiteX1" fmla="*/ 3237276 w 4603645"/>
              <a:gd name="connsiteY1" fmla="*/ 2710186 h 2926152"/>
              <a:gd name="connsiteX2" fmla="*/ 4037376 w 4603645"/>
              <a:gd name="connsiteY2" fmla="*/ 2710186 h 2926152"/>
              <a:gd name="connsiteX3" fmla="*/ 4037376 w 4603645"/>
              <a:gd name="connsiteY3" fmla="*/ 1473475 h 2926152"/>
              <a:gd name="connsiteX4" fmla="*/ 0 w 4603645"/>
              <a:gd name="connsiteY4" fmla="*/ 0 h 2926152"/>
              <a:gd name="connsiteX5" fmla="*/ 4603645 w 4603645"/>
              <a:gd name="connsiteY5" fmla="*/ 0 h 2926152"/>
              <a:gd name="connsiteX6" fmla="*/ 4603645 w 4603645"/>
              <a:gd name="connsiteY6" fmla="*/ 2926152 h 2926152"/>
              <a:gd name="connsiteX7" fmla="*/ 0 w 4603645"/>
              <a:gd name="connsiteY7" fmla="*/ 2926152 h 2926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03645" h="2926152">
                <a:moveTo>
                  <a:pt x="3237276" y="1473475"/>
                </a:moveTo>
                <a:lnTo>
                  <a:pt x="3237276" y="2710186"/>
                </a:lnTo>
                <a:lnTo>
                  <a:pt x="4037376" y="2710186"/>
                </a:lnTo>
                <a:lnTo>
                  <a:pt x="4037376" y="1473475"/>
                </a:lnTo>
                <a:close/>
                <a:moveTo>
                  <a:pt x="0" y="0"/>
                </a:moveTo>
                <a:lnTo>
                  <a:pt x="4603645" y="0"/>
                </a:lnTo>
                <a:lnTo>
                  <a:pt x="4603645" y="2926152"/>
                </a:lnTo>
                <a:lnTo>
                  <a:pt x="0" y="2926152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443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9325A173-DCA8-455F-623D-3EE094907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207437"/>
              </p:ext>
            </p:extLst>
          </p:nvPr>
        </p:nvGraphicFramePr>
        <p:xfrm>
          <a:off x="408562" y="384990"/>
          <a:ext cx="10952149" cy="60543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  <a:gridCol w="5957948">
                  <a:extLst>
                    <a:ext uri="{9D8B030D-6E8A-4147-A177-3AD203B41FA5}">
                      <a16:colId xmlns:a16="http://schemas.microsoft.com/office/drawing/2014/main" val="1915451380"/>
                    </a:ext>
                  </a:extLst>
                </a:gridCol>
              </a:tblGrid>
              <a:tr h="561057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1446/05/29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الجذر النوني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09F41AF-1685-0C2E-D49E-E6BA99CBBBE9}"/>
              </a:ext>
            </a:extLst>
          </p:cNvPr>
          <p:cNvSpPr txBox="1"/>
          <p:nvPr/>
        </p:nvSpPr>
        <p:spPr>
          <a:xfrm>
            <a:off x="596919" y="1730509"/>
            <a:ext cx="571299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C7DA623-788B-89CB-C81A-EC7EEB3C08C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07AB7FBB-AABE-36B3-C10C-A3B628BD951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82964" y="1572565"/>
            <a:ext cx="2137404" cy="3057525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5782CC00-0A80-07A1-6021-C7B1BBAB66C6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49813" y="1661929"/>
            <a:ext cx="2137404" cy="482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1577C41-0F35-CB91-250A-5CB5FDE17567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30" name="جدول 21">
            <a:extLst>
              <a:ext uri="{FF2B5EF4-FFF2-40B4-BE49-F238E27FC236}">
                <a16:creationId xmlns:a16="http://schemas.microsoft.com/office/drawing/2014/main" id="{FDD95F5F-D475-1260-7080-0C76484E9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9643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31" name="مربع نص 30">
            <a:extLst>
              <a:ext uri="{FF2B5EF4-FFF2-40B4-BE49-F238E27FC236}">
                <a16:creationId xmlns:a16="http://schemas.microsoft.com/office/drawing/2014/main" id="{F033FAE2-25F3-D496-4B38-BD7FDC9610A7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E2CCA0D-68E6-0DBD-14F3-977717ECF397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19CD6246-F4A3-8176-F97C-A6B875E9565D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48EC1D37-F50C-A313-F9F3-65F198E8E259}"/>
              </a:ext>
            </a:extLst>
          </p:cNvPr>
          <p:cNvSpPr txBox="1"/>
          <p:nvPr/>
        </p:nvSpPr>
        <p:spPr>
          <a:xfrm>
            <a:off x="9064324" y="3989105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BB7EDAA9-996C-454D-3E61-19A0EF098F3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11"/>
          <a:stretch/>
        </p:blipFill>
        <p:spPr>
          <a:xfrm>
            <a:off x="9116164" y="2135585"/>
            <a:ext cx="2137404" cy="163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20027D5-E339-5EF9-E0BE-1A06B102BB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030C33-BA0A-F8BA-DCE2-49EDEAA75CF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B1B3D5-7639-CA57-1F93-65E5D18193C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CE523-5A09-EEA0-AB51-8F16FDF05D6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FEB5B9-86C0-C769-E5DE-12AA5752B66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3EF8841-A31A-B0D6-90CB-D4A98A2157A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9D4CFFA-5914-994D-766A-58C8ACEF3BC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A3FADE3-6A26-3BB3-C0A0-2849A2F61F2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C83C1E-A443-CA08-F33E-6407FD10A84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A8A3E4E-8D37-C25A-C165-5DDCB0259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625640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D4C7B41-67D4-C43C-4063-CDE2FBDCB8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4DCEC715-7553-1D8D-CC0D-934D7FA73B23}"/>
              </a:ext>
            </a:extLst>
          </p:cNvPr>
          <p:cNvGrpSpPr/>
          <p:nvPr/>
        </p:nvGrpSpPr>
        <p:grpSpPr>
          <a:xfrm>
            <a:off x="-227589" y="5703700"/>
            <a:ext cx="3518233" cy="701962"/>
            <a:chOff x="8556201" y="5516826"/>
            <a:chExt cx="3518233" cy="701962"/>
          </a:xfrm>
        </p:grpSpPr>
        <p:pic>
          <p:nvPicPr>
            <p:cNvPr id="45" name="Picture 2">
              <a:extLst>
                <a:ext uri="{FF2B5EF4-FFF2-40B4-BE49-F238E27FC236}">
                  <a16:creationId xmlns:a16="http://schemas.microsoft.com/office/drawing/2014/main" id="{D18D4A6D-22C4-934B-B4C4-1BE067E8EEF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83CCEB56-0D9B-EE64-6A50-784D4C8D907A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7" name="صورة 46">
              <a:extLst>
                <a:ext uri="{FF2B5EF4-FFF2-40B4-BE49-F238E27FC236}">
                  <a16:creationId xmlns:a16="http://schemas.microsoft.com/office/drawing/2014/main" id="{121508AB-BF42-1213-4EEC-87FFDC06F1E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0267AE4-6257-76B9-BA3D-E0D16A79C13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461DFFEF-7BED-C948-3AED-046409478971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25" name="Picture 10">
              <a:extLst>
                <a:ext uri="{FF2B5EF4-FFF2-40B4-BE49-F238E27FC236}">
                  <a16:creationId xmlns:a16="http://schemas.microsoft.com/office/drawing/2014/main" id="{A3E24CDE-93E0-79B5-D635-59B78A123A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9" t="32402" r="-1249" b="49052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A13AA901-FA0B-E2C1-384E-22E34486F8FD}"/>
                </a:ext>
              </a:extLst>
            </p:cNvPr>
            <p:cNvSpPr txBox="1"/>
            <p:nvPr/>
          </p:nvSpPr>
          <p:spPr>
            <a:xfrm>
              <a:off x="6846071" y="501847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إثراء</a:t>
              </a:r>
            </a:p>
          </p:txBody>
        </p:sp>
      </p:grpSp>
      <p:pic>
        <p:nvPicPr>
          <p:cNvPr id="33" name="صورة 32">
            <a:extLst>
              <a:ext uri="{FF2B5EF4-FFF2-40B4-BE49-F238E27FC236}">
                <a16:creationId xmlns:a16="http://schemas.microsoft.com/office/drawing/2014/main" id="{D4F46BF8-454E-2EE6-EF51-3F00136E8A23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583" t="1985" r="-1583" b="78919"/>
          <a:stretch/>
        </p:blipFill>
        <p:spPr>
          <a:xfrm>
            <a:off x="9116164" y="2135586"/>
            <a:ext cx="2137404" cy="583856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8778E150-32B6-F601-44E6-FB2B68F77BFB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9B41F4FB-5E3C-1AB4-915B-3D170D9B4947}"/>
              </a:ext>
            </a:extLst>
          </p:cNvPr>
          <p:cNvSpPr txBox="1"/>
          <p:nvPr/>
        </p:nvSpPr>
        <p:spPr>
          <a:xfrm>
            <a:off x="9028104" y="3643294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A000C40F-F4D3-9E7C-B55E-FA317CDFC0E9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76848"/>
          <a:stretch/>
        </p:blipFill>
        <p:spPr>
          <a:xfrm>
            <a:off x="9148512" y="2719441"/>
            <a:ext cx="2137404" cy="707887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7F72E4B1-FB69-3E7A-4836-41155237C74B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1856" y="1300689"/>
            <a:ext cx="8465712" cy="155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722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CC539-486A-D21A-0523-5DCC16BE7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357607D-C909-897A-AA89-02FFC80EC5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40EC3572-0060-3CE8-EF8F-FD6E53933A49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51D4CA8-973C-ADF0-3EE2-0B8A0C4CA2F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B116385-239D-1162-1326-2BF7DF08DB85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DD87486-BD16-D4C0-4604-E172F4E7066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9E0F45B-91FB-C3F8-6047-54F9E61EF86F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C24AB92-506F-5874-6226-F55F728C6053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FF1A301-39E7-764C-351D-3DB781B39AF0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061051C2-27DA-1143-E48B-8BF244E7C11F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5953351-D87B-DA21-D3A6-737E3D6C6714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245A1560-4FF1-D443-7578-9FE8A3CC18C8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A4BE643-D6EF-370D-3D24-6571E5F74028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E6D02B1-0492-003B-E03E-E4E80A31D0C4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5BA98D02-E54C-D829-11FF-D03A54D4FDDD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9AD7796-D085-CBE7-78BB-961F39568484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5B389A6F-8FBA-297B-002B-17ADD503FE3E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14BC65A0-A821-7678-EAAC-68AF5B9BF3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189E505-990E-3FE3-8FB9-950BE2096B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6FA80C41-EF1B-68BC-52FE-8029E31F073C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D2379068-840B-3679-4894-08CEA873FED7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9B067C9-82E5-E3FC-89DB-48306172BA09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7B976E9-519B-AA63-5687-A512F4115E5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D5CF1B0B-EB87-78C6-B39B-FA7427878EA5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A82C3081-8728-03AD-FB6C-50D3E1B3FE8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053F1D79-A96F-D103-8735-25ED575E6A80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82DD06F-8519-DB81-523C-EF31046AC197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EFAABE3D-97D6-4C4A-C551-A8DEE72DF45D}"/>
              </a:ext>
            </a:extLst>
          </p:cNvPr>
          <p:cNvSpPr txBox="1"/>
          <p:nvPr/>
        </p:nvSpPr>
        <p:spPr>
          <a:xfrm>
            <a:off x="9064324" y="3989105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7E04E600-A272-5223-78AB-471934006C75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11"/>
          <a:stretch/>
        </p:blipFill>
        <p:spPr>
          <a:xfrm>
            <a:off x="9116164" y="2135585"/>
            <a:ext cx="2137404" cy="1635430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B8A127B7-FF8D-805B-D061-8BB1CF8F47A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1975" y="1951950"/>
            <a:ext cx="8516088" cy="205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558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0E8DA-1D07-AB8A-B8C5-5CD953BBB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AF7D20C-0592-0F7E-9D1B-683ACC3129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8BACF262-EC7A-F242-7BF8-8DFBCD590980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0A6678A-6A77-7A19-45CC-CA6A1B5CA98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5A22C3B-2D97-68A9-CA94-CBA202186891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426C354-3A25-F486-36DD-07FA85AADE77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30CBB6AF-891F-E220-C7D2-A3D3E9DEB38B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842D2C-E9E7-76C9-8CA6-E462E7A0FECC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E0E4E54-53C1-A692-9E3F-926A45FDC53B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DF74BDFA-D4F0-FF40-915A-3DE21645C3D8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35A95F2-4CF1-6489-81FC-022D6DCEEC7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476EFB98-FE0D-D099-AFA3-10965ED7F3C3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7ED10C8-63F4-234E-3CB6-67FB0E1D933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7F96257-B092-2791-5BC9-5AA058A33B2E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E0ED5FD9-44AC-D448-8C3D-9F3D6979830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DCD4132-1606-A189-6777-B8F3D73DD1E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9678F17-B30F-2133-7085-24E52EF5A4FA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9E34169A-3E12-66AA-5F92-0B988DDA92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CD36510D-25A3-9D71-B1B4-A0EBFC4F1A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705DB14-6575-270B-D149-7F28A4995F8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EFCA0868-B95E-22F8-5874-9E180B50D18C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AD009E37-2204-1775-CF89-8245CFBE17DB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6CAB0F0-8569-B73B-A51A-03F13A37156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F0FC07FB-4D2F-27B4-BB08-2E2084CAEAE1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6291F1FD-104E-1C0B-D83E-88AFE7A39A9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1335BDDD-A582-E91D-762E-4727CED3A22C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DA774A6B-4B88-6F4E-F7B0-A366374C182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B4047318-4406-85B1-FFDE-17CF5B10BC3B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443B6873-8EC1-F79E-71B0-B0910E40C852}"/>
              </a:ext>
            </a:extLst>
          </p:cNvPr>
          <p:cNvGrpSpPr/>
          <p:nvPr/>
        </p:nvGrpSpPr>
        <p:grpSpPr>
          <a:xfrm>
            <a:off x="8443254" y="5619391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BEE247B3-2E2A-A131-11A0-8FDC9F4569D0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8DCFBD55-64FD-37BA-A087-CEB9D15E41A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0205B0D0-AEA2-0E65-C40E-78CD3E7F75D8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02FD85A9-EF88-A103-A21C-99D8735A5A3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98E3D5B9-71FF-9AA4-17EC-57377D2B140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775E7A9-7FD2-24B4-DEB7-C4DCA721FC84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1ABB71A-520D-215C-80BE-40D605ABE4CD}"/>
              </a:ext>
            </a:extLst>
          </p:cNvPr>
          <p:cNvSpPr txBox="1"/>
          <p:nvPr/>
        </p:nvSpPr>
        <p:spPr>
          <a:xfrm>
            <a:off x="9064324" y="3989105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DB77F271-D1B7-5B86-AFB4-E1CACEA744CD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11"/>
          <a:stretch/>
        </p:blipFill>
        <p:spPr>
          <a:xfrm>
            <a:off x="9116164" y="2135585"/>
            <a:ext cx="2137404" cy="1635430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A48F057E-C8D6-2232-7FEC-F6202EEDA008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1178" y="1232618"/>
            <a:ext cx="850834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12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1EF9B-D328-0F68-7F42-FF7BE6425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C8A95078-F7B8-E1C9-C843-625AA8E7AC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34E5F398-4867-8356-D798-D64A36AFE36B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75785B9-05F3-8FA6-E2B2-94F0F83A034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9B0853E6-1CB0-A12F-349C-E01CC999DD9B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01F22CD-6E9E-31C9-181C-F8A44F885A1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8C2F1912-8558-3BB6-0E3F-C883D9382701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72A6E90-D6CE-7710-8363-52861A878FD8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A67C0962-6E75-A424-B0C0-47F7D239D9B4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70FB6A7C-3B6B-D955-E895-44AFF9C121E0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EB0A033E-A3FE-39FD-FBCC-A4A067FEAA35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A35269D-5E99-2FB0-BE77-F5B5B902BD02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8585DDA-7867-6D80-58B8-D2EDEAD8E9DD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21ADCCF-F3BC-BEDD-1E63-384AFF734AB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6B7A6113-25A2-034F-6483-A3F7437C415B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3170FCF-0B2F-6B02-95DD-17FC4188B0E8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127DC2E-D154-09EC-AFEB-9125809C078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5FE7FB43-5B7C-25CB-B177-D079525C3A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D10DACDC-1B32-7153-1E17-D1DCE72B6F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6F584977-F2FB-BBCB-7C66-44DE3AF3512A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758FE6E4-757E-AF0B-C262-7F304AC8F295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CC2B35A6-E5E5-236C-6EA2-D5A959A1729F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2E4A7BD-1556-B8A4-9117-DDAA1A9E019F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D870F9E0-3055-3632-F67A-5D33A7D5D3D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81D66FDB-2572-8705-FE10-E3CC01B1D77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F7BDC90E-A352-536B-03EA-3155B8A570EC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1" name="Picture 12">
              <a:extLst>
                <a:ext uri="{FF2B5EF4-FFF2-40B4-BE49-F238E27FC236}">
                  <a16:creationId xmlns:a16="http://schemas.microsoft.com/office/drawing/2014/main" id="{31703D12-5FA8-C7C5-6992-C710062578C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74DAF39F-3FBA-4B25-0EAD-B3D61A82E82B}"/>
                </a:ext>
              </a:extLst>
            </p:cNvPr>
            <p:cNvSpPr txBox="1"/>
            <p:nvPr/>
          </p:nvSpPr>
          <p:spPr>
            <a:xfrm>
              <a:off x="5864719" y="2130618"/>
              <a:ext cx="120015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تـــأكد</a:t>
              </a:r>
            </a:p>
          </p:txBody>
        </p:sp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F87252FF-C7B9-D21E-861C-E4B00C7D2BC9}"/>
              </a:ext>
            </a:extLst>
          </p:cNvPr>
          <p:cNvGrpSpPr/>
          <p:nvPr/>
        </p:nvGrpSpPr>
        <p:grpSpPr>
          <a:xfrm>
            <a:off x="8475459" y="5605906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40E1C598-1B72-8F94-E07F-C7E2DDEAC9C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5D1268C6-0644-FEBE-48CD-809DAB62D4FA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3332120D-D412-F3CC-4A43-C9391105C5E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76CD35-6CE5-346B-30FD-F692D53FF789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BAEBBA79-70C7-C6A8-7B3E-1F05B43B3210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010AB4FB-980F-67E6-D2FA-01FB31E00E30}"/>
              </a:ext>
            </a:extLst>
          </p:cNvPr>
          <p:cNvSpPr txBox="1"/>
          <p:nvPr/>
        </p:nvSpPr>
        <p:spPr>
          <a:xfrm>
            <a:off x="9064324" y="3989105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33" name="صورة 32">
            <a:extLst>
              <a:ext uri="{FF2B5EF4-FFF2-40B4-BE49-F238E27FC236}">
                <a16:creationId xmlns:a16="http://schemas.microsoft.com/office/drawing/2014/main" id="{3A727261-AE82-4C79-CDD3-A95D6846FB5C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11"/>
          <a:stretch/>
        </p:blipFill>
        <p:spPr>
          <a:xfrm>
            <a:off x="9116164" y="2135585"/>
            <a:ext cx="2137404" cy="1635430"/>
          </a:xfrm>
          <a:prstGeom prst="rect">
            <a:avLst/>
          </a:prstGeom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id="{2B17B2CF-2D4D-FAFA-70F1-B96B6F25D3F2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6363" y="1266882"/>
            <a:ext cx="8666952" cy="1660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061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80C92-2C2E-8B52-5190-9B5429D79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0A92D436-8B4F-4CA8-738F-F6B6F1F264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EF2933A-3FB6-58AE-1804-E8BB26C4D749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C214858-4DC8-B4C4-2FA1-B50B531ADBC5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75E1A75-D3BD-7D13-172D-A52568333361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569A21E-0ED1-7A95-5DE3-4C785990E07A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A3FBE4E-4BDE-7256-B4C8-A0E288FB7CC8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4D645EE-21DA-7C10-13BE-DD7CDA9BE0B0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28BC3F49-8E8B-608B-4A90-8F139A771738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4D4DF98-1D50-2B13-70F7-9391E9D65BB8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49A5B85A-28A4-7D12-C28F-CEEC09DED139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D524B33-677D-943A-E5FA-CF9215A2177B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0A2CBBFA-228D-83A2-8CAB-754F430A167C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5E7F5D6A-E972-E5FC-42DB-25963EA5B72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525804E-32E3-F60E-FB38-9FCEC5369F6B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CB75939-DA9C-1207-93C2-41659E5D0EBB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8282F83-DEFB-AA85-85A1-981E21BE810E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09D7C7F0-CDE1-312E-B9B8-DB69609E93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5A94957-DD91-ABB4-EEFC-65211B1A9F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6DA1727-78A9-8B72-7334-BE5753193E08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7BBA03D-BD5A-EBD3-577B-2A8497870FD0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6FE3DA6-878A-716D-8649-E072B52DA517}"/>
              </a:ext>
            </a:extLst>
          </p:cNvPr>
          <p:cNvSpPr/>
          <p:nvPr/>
        </p:nvSpPr>
        <p:spPr>
          <a:xfrm>
            <a:off x="11392584" y="4462359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44155EA-2829-3CCD-825A-7DEAC3831FCB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42144A78-7DF3-FA48-8984-74C56CC9A122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E50EC816-3973-0EE9-7EF0-34410D35266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D51B4BC3-50EB-8143-A554-D6995B6B7C80}"/>
              </a:ext>
            </a:extLst>
          </p:cNvPr>
          <p:cNvGrpSpPr/>
          <p:nvPr/>
        </p:nvGrpSpPr>
        <p:grpSpPr>
          <a:xfrm>
            <a:off x="6028772" y="373560"/>
            <a:ext cx="3088927" cy="993101"/>
            <a:chOff x="4113637" y="3710825"/>
            <a:chExt cx="3088927" cy="993101"/>
          </a:xfrm>
        </p:grpSpPr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2AA92C67-DF5B-14AC-8742-EF4848C97AA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947" b="33500"/>
            <a:stretch/>
          </p:blipFill>
          <p:spPr bwMode="auto">
            <a:xfrm>
              <a:off x="4113637" y="3710825"/>
              <a:ext cx="3088927" cy="99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E0EE96B7-926C-8C6B-7889-2E06480753B7}"/>
                </a:ext>
              </a:extLst>
            </p:cNvPr>
            <p:cNvSpPr txBox="1"/>
            <p:nvPr/>
          </p:nvSpPr>
          <p:spPr>
            <a:xfrm>
              <a:off x="4922679" y="3822655"/>
              <a:ext cx="1470843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تدرب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226E81CB-CBF3-1A02-FD51-4FA5ACCCE591}"/>
              </a:ext>
            </a:extLst>
          </p:cNvPr>
          <p:cNvGrpSpPr/>
          <p:nvPr/>
        </p:nvGrpSpPr>
        <p:grpSpPr>
          <a:xfrm>
            <a:off x="8507662" y="5692522"/>
            <a:ext cx="3518233" cy="701962"/>
            <a:chOff x="8556201" y="5516826"/>
            <a:chExt cx="3518233" cy="70196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3384131C-442C-EB14-D476-14F079DB753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807029AB-228B-145E-8641-AE860D422D5C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A3C5402E-DBF2-A940-2B07-068BADC3217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6EE2043-ECB7-899F-6F9F-4E84009F7E0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DA33F42D-4502-AB2D-01AC-00F17D1B451C}"/>
              </a:ext>
            </a:extLst>
          </p:cNvPr>
          <p:cNvSpPr txBox="1"/>
          <p:nvPr/>
        </p:nvSpPr>
        <p:spPr>
          <a:xfrm>
            <a:off x="9113315" y="1044384"/>
            <a:ext cx="253042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الجذر النوني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1446/05/29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24786F49-80A4-3C6D-6C4E-CF4810AEE6EB}"/>
              </a:ext>
            </a:extLst>
          </p:cNvPr>
          <p:cNvSpPr txBox="1"/>
          <p:nvPr/>
        </p:nvSpPr>
        <p:spPr>
          <a:xfrm>
            <a:off x="9064324" y="3989105"/>
            <a:ext cx="22346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تقريب الجذور.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4BF4E759-C1FE-F9D1-E2E2-EF4847567FE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11"/>
          <a:stretch/>
        </p:blipFill>
        <p:spPr>
          <a:xfrm>
            <a:off x="9116164" y="2135585"/>
            <a:ext cx="2137404" cy="1635430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DF28BC33-38FA-09F6-D9E8-1422DD067D12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2355" y="1288838"/>
            <a:ext cx="8528484" cy="177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1945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4284</TotalTime>
  <Words>425</Words>
  <Application>Microsoft Office PowerPoint</Application>
  <PresentationFormat>شاشة عريضة</PresentationFormat>
  <Paragraphs>218</Paragraphs>
  <Slides>13</Slides>
  <Notes>13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1" baseType="lpstr">
      <vt:lpstr>AGA Aladdin Regular</vt:lpstr>
      <vt:lpstr>Aptos</vt:lpstr>
      <vt:lpstr>Aptos Display</vt:lpstr>
      <vt:lpstr>Arial</vt:lpstr>
      <vt:lpstr>Calibri</vt:lpstr>
      <vt:lpstr>Cambria Math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231</cp:revision>
  <dcterms:created xsi:type="dcterms:W3CDTF">2024-08-19T04:20:33Z</dcterms:created>
  <dcterms:modified xsi:type="dcterms:W3CDTF">2024-11-30T20:46:46Z</dcterms:modified>
</cp:coreProperties>
</file>