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8" r:id="rId5"/>
    <p:sldId id="259" r:id="rId6"/>
    <p:sldId id="269" r:id="rId7"/>
    <p:sldId id="263" r:id="rId8"/>
    <p:sldId id="265" r:id="rId9"/>
    <p:sldId id="266" r:id="rId10"/>
    <p:sldId id="261" r:id="rId11"/>
  </p:sldIdLst>
  <p:sldSz cx="12192000" cy="6858000"/>
  <p:notesSz cx="6858000" cy="9144000"/>
  <p:custDataLst>
    <p:tags r:id="rId1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82" autoAdjust="0"/>
    <p:restoredTop sz="57214" autoAdjust="0"/>
  </p:normalViewPr>
  <p:slideViewPr>
    <p:cSldViewPr snapToGrid="0">
      <p:cViewPr varScale="1">
        <p:scale>
          <a:sx n="64" d="100"/>
          <a:sy n="64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26/06/1446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26/06/1446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wheelofnames.com/ar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9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&#1575;&#1604;&#1603;&#1578;&#1576;/&#1585;&#1610;&#1590;2-2.pdf" TargetMode="External"/><Relationship Id="rId35" Type="http://schemas.openxmlformats.org/officeDocument/2006/relationships/image" Target="../media/image4.svg"/><Relationship Id="rId43" Type="http://schemas.openxmlformats.org/officeDocument/2006/relationships/hyperlink" Target="https://www.desmos.com/calculato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64108173"/>
              </p:ext>
            </p:extLst>
          </p:nvPr>
        </p:nvGraphicFramePr>
        <p:xfrm>
          <a:off x="101592" y="245912"/>
          <a:ext cx="10987322" cy="92974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842779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1014452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842778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508117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43166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9807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البرهان باستعمال مبدأ الاستقراء الرياضي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5199553"/>
              </p:ext>
            </p:extLst>
          </p:nvPr>
        </p:nvGraphicFramePr>
        <p:xfrm>
          <a:off x="11099979" y="245912"/>
          <a:ext cx="990429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990429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3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D428737-9D87-2A8E-F8F4-E377CC7929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5902" y="3674793"/>
            <a:ext cx="2359060" cy="120633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95BE5A9-B17A-07B6-7D0D-6A0FE06C66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427" y="3305474"/>
            <a:ext cx="2640623" cy="194497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6008F6F-3F62-C63F-504B-7F26E17E9B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55" y="3534406"/>
            <a:ext cx="2690446" cy="15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49507" y="1284551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2477947-5E5D-9970-7382-A9F552E5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708" y="1841907"/>
            <a:ext cx="5772334" cy="3559107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36EFBEED-D7CC-C011-C3FC-195EC9C2A964}"/>
              </a:ext>
            </a:extLst>
          </p:cNvPr>
          <p:cNvSpPr/>
          <p:nvPr/>
        </p:nvSpPr>
        <p:spPr>
          <a:xfrm>
            <a:off x="9591261" y="3747052"/>
            <a:ext cx="1431781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9301424" y="1261104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715193D-C1EB-0436-4125-FC54B8BBD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055" y="1914247"/>
            <a:ext cx="7746084" cy="156842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4271EAA-5FCF-125B-8D57-7FE0B035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3" y="1775749"/>
            <a:ext cx="3056732" cy="20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2C8E980-E0F9-31D2-7E54-F05F1103711E}"/>
              </a:ext>
            </a:extLst>
          </p:cNvPr>
          <p:cNvGrpSpPr/>
          <p:nvPr/>
        </p:nvGrpSpPr>
        <p:grpSpPr>
          <a:xfrm>
            <a:off x="187568" y="1266092"/>
            <a:ext cx="10656277" cy="3772927"/>
            <a:chOff x="187568" y="1266092"/>
            <a:chExt cx="10656277" cy="3772927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5040A9AE-6680-B989-625A-4648DC43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568" y="1441152"/>
              <a:ext cx="10656277" cy="3597867"/>
            </a:xfrm>
            <a:prstGeom prst="rect">
              <a:avLst/>
            </a:prstGeom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75F12816-A8C8-3BB5-04D7-86D02E3995A9}"/>
                </a:ext>
              </a:extLst>
            </p:cNvPr>
            <p:cNvSpPr/>
            <p:nvPr/>
          </p:nvSpPr>
          <p:spPr>
            <a:xfrm>
              <a:off x="398584" y="1266092"/>
              <a:ext cx="3610707" cy="1078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E19C342-1AF2-C3E6-E973-A89CD07D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534" y="0"/>
            <a:ext cx="8205787" cy="685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F3E966C-5449-8609-FCEC-A75CD0DD95F5}"/>
              </a:ext>
            </a:extLst>
          </p:cNvPr>
          <p:cNvSpPr/>
          <p:nvPr/>
        </p:nvSpPr>
        <p:spPr>
          <a:xfrm>
            <a:off x="5009321" y="984759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4AFEFAA-EC7B-16B9-A94A-2EDF03CD43BC}"/>
              </a:ext>
            </a:extLst>
          </p:cNvPr>
          <p:cNvSpPr/>
          <p:nvPr/>
        </p:nvSpPr>
        <p:spPr>
          <a:xfrm>
            <a:off x="3637721" y="1441959"/>
            <a:ext cx="579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5A3DC12-3F7E-4F3C-4E77-B6D79FBB0F27}"/>
              </a:ext>
            </a:extLst>
          </p:cNvPr>
          <p:cNvSpPr/>
          <p:nvPr/>
        </p:nvSpPr>
        <p:spPr>
          <a:xfrm>
            <a:off x="2951921" y="2889759"/>
            <a:ext cx="662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E8CAB39-A0AF-0319-0A21-30ED0A99A455}"/>
              </a:ext>
            </a:extLst>
          </p:cNvPr>
          <p:cNvSpPr/>
          <p:nvPr/>
        </p:nvSpPr>
        <p:spPr>
          <a:xfrm>
            <a:off x="5237921" y="2508759"/>
            <a:ext cx="411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4FC9D7-D291-CB41-6CBE-C8586BEC410C}"/>
              </a:ext>
            </a:extLst>
          </p:cNvPr>
          <p:cNvSpPr/>
          <p:nvPr/>
        </p:nvSpPr>
        <p:spPr>
          <a:xfrm>
            <a:off x="5161721" y="1137159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1286F45-68AA-A5C2-BDA4-642330792232}"/>
              </a:ext>
            </a:extLst>
          </p:cNvPr>
          <p:cNvSpPr/>
          <p:nvPr/>
        </p:nvSpPr>
        <p:spPr>
          <a:xfrm>
            <a:off x="3028121" y="1975359"/>
            <a:ext cx="64770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0E5C0D4-256A-D417-C800-91AB430C6AD0}"/>
              </a:ext>
            </a:extLst>
          </p:cNvPr>
          <p:cNvSpPr/>
          <p:nvPr/>
        </p:nvSpPr>
        <p:spPr>
          <a:xfrm>
            <a:off x="2951921" y="1975359"/>
            <a:ext cx="6781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2986A3F-336B-3ACA-87F8-42F1A628F18D}"/>
              </a:ext>
            </a:extLst>
          </p:cNvPr>
          <p:cNvSpPr/>
          <p:nvPr/>
        </p:nvSpPr>
        <p:spPr>
          <a:xfrm>
            <a:off x="3104321" y="3346959"/>
            <a:ext cx="662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C880ECC-3566-1769-F4F9-4F13AECD3B49}"/>
              </a:ext>
            </a:extLst>
          </p:cNvPr>
          <p:cNvSpPr/>
          <p:nvPr/>
        </p:nvSpPr>
        <p:spPr>
          <a:xfrm>
            <a:off x="2647121" y="3804159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0C1E724-2F46-6210-E3EE-B5D7E43DCF8F}"/>
              </a:ext>
            </a:extLst>
          </p:cNvPr>
          <p:cNvSpPr/>
          <p:nvPr/>
        </p:nvSpPr>
        <p:spPr>
          <a:xfrm>
            <a:off x="4780721" y="3804159"/>
            <a:ext cx="571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D5C68B6-5DBD-80EF-F7DB-581707C7C2FA}"/>
              </a:ext>
            </a:extLst>
          </p:cNvPr>
          <p:cNvSpPr/>
          <p:nvPr/>
        </p:nvSpPr>
        <p:spPr>
          <a:xfrm>
            <a:off x="3637721" y="4261359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6D40CE8-E083-01FB-93B6-8A6B0B8DAF97}"/>
              </a:ext>
            </a:extLst>
          </p:cNvPr>
          <p:cNvSpPr/>
          <p:nvPr/>
        </p:nvSpPr>
        <p:spPr>
          <a:xfrm>
            <a:off x="3409121" y="4794759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88EAFF6-A765-071B-0DD0-E75B73BC02CD}"/>
              </a:ext>
            </a:extLst>
          </p:cNvPr>
          <p:cNvSpPr/>
          <p:nvPr/>
        </p:nvSpPr>
        <p:spPr>
          <a:xfrm>
            <a:off x="3485321" y="5328159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02DE5B9-7C2C-639E-7B5B-A3803F9ABA83}"/>
              </a:ext>
            </a:extLst>
          </p:cNvPr>
          <p:cNvSpPr/>
          <p:nvPr/>
        </p:nvSpPr>
        <p:spPr>
          <a:xfrm>
            <a:off x="3561521" y="5785359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9EBBCAC3-5B2F-810A-147A-EB2FCA70B44F}"/>
              </a:ext>
            </a:extLst>
          </p:cNvPr>
          <p:cNvSpPr/>
          <p:nvPr/>
        </p:nvSpPr>
        <p:spPr>
          <a:xfrm>
            <a:off x="3028121" y="6318759"/>
            <a:ext cx="7162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26061" y="1261105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74275DF-7779-EB46-88B1-4FFA2F75D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69" y="1818461"/>
            <a:ext cx="5935227" cy="620677"/>
          </a:xfrm>
          <a:prstGeom prst="rect">
            <a:avLst/>
          </a:prstGeom>
        </p:spPr>
      </p:pic>
      <p:graphicFrame>
        <p:nvGraphicFramePr>
          <p:cNvPr id="13" name="جدول 13">
            <a:extLst>
              <a:ext uri="{FF2B5EF4-FFF2-40B4-BE49-F238E27FC236}">
                <a16:creationId xmlns:a16="http://schemas.microsoft.com/office/drawing/2014/main" id="{9D0E5644-D350-F0D7-63E2-AFF9105A3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87701"/>
              </p:ext>
            </p:extLst>
          </p:nvPr>
        </p:nvGraphicFramePr>
        <p:xfrm>
          <a:off x="128954" y="2439138"/>
          <a:ext cx="10757877" cy="41023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74462">
                  <a:extLst>
                    <a:ext uri="{9D8B030D-6E8A-4147-A177-3AD203B41FA5}">
                      <a16:colId xmlns:a16="http://schemas.microsoft.com/office/drawing/2014/main" val="24853547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20810122"/>
                    </a:ext>
                  </a:extLst>
                </a:gridCol>
                <a:gridCol w="5240215">
                  <a:extLst>
                    <a:ext uri="{9D8B030D-6E8A-4147-A177-3AD203B41FA5}">
                      <a16:colId xmlns:a16="http://schemas.microsoft.com/office/drawing/2014/main" val="3705719827"/>
                    </a:ext>
                  </a:extLst>
                </a:gridCol>
              </a:tblGrid>
              <a:tr h="444739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1-نبرهن صحة الجملة عندما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2-نفرض صحة الجملة عندما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n=k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3-نبرهن صحة الجملة عندما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 k+1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94873"/>
                  </a:ext>
                </a:extLst>
              </a:tr>
              <a:tr h="20980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54483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37773D3C-3D61-A051-03B3-447A38AF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347" y="3059815"/>
            <a:ext cx="2603550" cy="4342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9273D86-F6BB-C92F-BFD1-B3DB5C1BA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65346" y="4322205"/>
            <a:ext cx="3394369" cy="7429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B3091D-E446-2283-6213-FB6FA1C4B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348" y="3838483"/>
            <a:ext cx="2603550" cy="5524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671AF87-1C77-8D98-DC84-BB99C20E2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165" y="4746291"/>
            <a:ext cx="2190750" cy="5429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B1CF0EA-091C-3E29-EC96-782D470DC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85" y="2878875"/>
            <a:ext cx="5090254" cy="35914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96E3239-3ED8-DEA4-A044-BA3449E07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82" y="1392164"/>
            <a:ext cx="5518802" cy="9048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A83EA7-0F34-5D94-3480-1609A1655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2410" y="0"/>
            <a:ext cx="7834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C552931-CABC-E999-A6E8-D1C24E2DCE9A}"/>
              </a:ext>
            </a:extLst>
          </p:cNvPr>
          <p:cNvSpPr/>
          <p:nvPr/>
        </p:nvSpPr>
        <p:spPr>
          <a:xfrm>
            <a:off x="3028122" y="990600"/>
            <a:ext cx="6781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A51F301-3ED3-20CB-BA24-ED10EFECCE2C}"/>
              </a:ext>
            </a:extLst>
          </p:cNvPr>
          <p:cNvSpPr/>
          <p:nvPr/>
        </p:nvSpPr>
        <p:spPr>
          <a:xfrm>
            <a:off x="5009322" y="1676400"/>
            <a:ext cx="4724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846EC6B-C83D-D00B-6499-A08D138D16AE}"/>
              </a:ext>
            </a:extLst>
          </p:cNvPr>
          <p:cNvSpPr/>
          <p:nvPr/>
        </p:nvSpPr>
        <p:spPr>
          <a:xfrm>
            <a:off x="5237922" y="2514600"/>
            <a:ext cx="449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A2AA0DC-C68F-A427-DE88-8AAA73E1EEED}"/>
              </a:ext>
            </a:extLst>
          </p:cNvPr>
          <p:cNvSpPr/>
          <p:nvPr/>
        </p:nvSpPr>
        <p:spPr>
          <a:xfrm>
            <a:off x="5923722" y="32766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668D511-9874-4D7A-461F-746690CE2159}"/>
              </a:ext>
            </a:extLst>
          </p:cNvPr>
          <p:cNvSpPr/>
          <p:nvPr/>
        </p:nvSpPr>
        <p:spPr>
          <a:xfrm>
            <a:off x="6076122" y="36576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DF8FA6F-06FF-0BBE-0123-B5553F272B19}"/>
              </a:ext>
            </a:extLst>
          </p:cNvPr>
          <p:cNvSpPr/>
          <p:nvPr/>
        </p:nvSpPr>
        <p:spPr>
          <a:xfrm>
            <a:off x="6228522" y="41148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22850D1-C7E3-28E2-2906-06D4EEEAA675}"/>
              </a:ext>
            </a:extLst>
          </p:cNvPr>
          <p:cNvSpPr/>
          <p:nvPr/>
        </p:nvSpPr>
        <p:spPr>
          <a:xfrm>
            <a:off x="6304722" y="44958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BE5692F-3AE9-F6B6-4558-00DB6AD19E5D}"/>
              </a:ext>
            </a:extLst>
          </p:cNvPr>
          <p:cNvSpPr/>
          <p:nvPr/>
        </p:nvSpPr>
        <p:spPr>
          <a:xfrm>
            <a:off x="6152322" y="49530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A155CD8-6FAB-4DF6-68DD-4B7B149F4D9D}"/>
              </a:ext>
            </a:extLst>
          </p:cNvPr>
          <p:cNvSpPr/>
          <p:nvPr/>
        </p:nvSpPr>
        <p:spPr>
          <a:xfrm>
            <a:off x="6304722" y="53340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0E9872B-F646-5C5E-4320-AFCED4D4A5F8}"/>
              </a:ext>
            </a:extLst>
          </p:cNvPr>
          <p:cNvSpPr/>
          <p:nvPr/>
        </p:nvSpPr>
        <p:spPr>
          <a:xfrm>
            <a:off x="3256722" y="5791200"/>
            <a:ext cx="7467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C2B1EBE-E39E-0C6B-DB6D-CAB10894686C}"/>
              </a:ext>
            </a:extLst>
          </p:cNvPr>
          <p:cNvSpPr/>
          <p:nvPr/>
        </p:nvSpPr>
        <p:spPr>
          <a:xfrm>
            <a:off x="5771322" y="6553200"/>
            <a:ext cx="487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46CDA28-4D22-3031-59A5-E7A324DDB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70" y="204787"/>
            <a:ext cx="2028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70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37784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228ADE4-F25F-5218-00E1-2B292E6C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314" y="1806738"/>
            <a:ext cx="6096005" cy="676936"/>
          </a:xfrm>
          <a:prstGeom prst="rect">
            <a:avLst/>
          </a:prstGeom>
        </p:spPr>
      </p:pic>
      <p:graphicFrame>
        <p:nvGraphicFramePr>
          <p:cNvPr id="12" name="جدول 13">
            <a:extLst>
              <a:ext uri="{FF2B5EF4-FFF2-40B4-BE49-F238E27FC236}">
                <a16:creationId xmlns:a16="http://schemas.microsoft.com/office/drawing/2014/main" id="{BCCAE2C2-F382-9D07-1CF7-4738DF0F0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13151"/>
              </p:ext>
            </p:extLst>
          </p:nvPr>
        </p:nvGraphicFramePr>
        <p:xfrm>
          <a:off x="128954" y="2439138"/>
          <a:ext cx="10757877" cy="41023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74462">
                  <a:extLst>
                    <a:ext uri="{9D8B030D-6E8A-4147-A177-3AD203B41FA5}">
                      <a16:colId xmlns:a16="http://schemas.microsoft.com/office/drawing/2014/main" val="24853547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20810122"/>
                    </a:ext>
                  </a:extLst>
                </a:gridCol>
                <a:gridCol w="5240215">
                  <a:extLst>
                    <a:ext uri="{9D8B030D-6E8A-4147-A177-3AD203B41FA5}">
                      <a16:colId xmlns:a16="http://schemas.microsoft.com/office/drawing/2014/main" val="3705719827"/>
                    </a:ext>
                  </a:extLst>
                </a:gridCol>
              </a:tblGrid>
              <a:tr h="444739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1-نبرهن صحة الجملة عندما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2-نفرض صحة الجملة عندما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n=k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3-نبرهن صحة الجملة عندما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 k+1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94873"/>
                  </a:ext>
                </a:extLst>
              </a:tr>
              <a:tr h="20980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54483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2B58514F-1AD3-CA22-4C65-A9A77076F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702899" y="2775243"/>
            <a:ext cx="1564688" cy="20288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AB3A97-6BE2-74A1-EE43-928D89582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67621" y="2709790"/>
            <a:ext cx="1809750" cy="26223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B872EA5-0E08-DE31-5EC1-4E8C403B6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74" y="1331843"/>
            <a:ext cx="2990850" cy="51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691520-85F1-4CF9-A042-756BC00A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687" y="1272209"/>
            <a:ext cx="86685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3A5C5D0-737F-8E10-0471-E13C6FFEFA8F}"/>
              </a:ext>
            </a:extLst>
          </p:cNvPr>
          <p:cNvSpPr/>
          <p:nvPr/>
        </p:nvSpPr>
        <p:spPr>
          <a:xfrm>
            <a:off x="8454887" y="3558209"/>
            <a:ext cx="220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51D87F1-159F-0A6C-40D0-F8AB7EA7590F}"/>
              </a:ext>
            </a:extLst>
          </p:cNvPr>
          <p:cNvSpPr/>
          <p:nvPr/>
        </p:nvSpPr>
        <p:spPr>
          <a:xfrm>
            <a:off x="3120887" y="3939209"/>
            <a:ext cx="7543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9EE2C28-30E0-9326-7CB6-FD4706415D32}"/>
              </a:ext>
            </a:extLst>
          </p:cNvPr>
          <p:cNvSpPr/>
          <p:nvPr/>
        </p:nvSpPr>
        <p:spPr>
          <a:xfrm>
            <a:off x="3044687" y="4320209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7E8FDF-6A3A-CFC9-E2D8-AB1D02C516A7}"/>
              </a:ext>
            </a:extLst>
          </p:cNvPr>
          <p:cNvSpPr/>
          <p:nvPr/>
        </p:nvSpPr>
        <p:spPr>
          <a:xfrm>
            <a:off x="3044687" y="4701209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4330C14-6912-B743-5FD5-F1B7F62A97CD}"/>
              </a:ext>
            </a:extLst>
          </p:cNvPr>
          <p:cNvSpPr/>
          <p:nvPr/>
        </p:nvSpPr>
        <p:spPr>
          <a:xfrm>
            <a:off x="3044687" y="5082209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16BD175-2ECE-F088-CEAE-AF8AC7E2CADD}"/>
              </a:ext>
            </a:extLst>
          </p:cNvPr>
          <p:cNvSpPr/>
          <p:nvPr/>
        </p:nvSpPr>
        <p:spPr>
          <a:xfrm>
            <a:off x="3197087" y="5539409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D1D614D-4571-2637-FB43-D5F700F0C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27" y="1806738"/>
            <a:ext cx="10738338" cy="688531"/>
          </a:xfrm>
          <a:prstGeom prst="rect">
            <a:avLst/>
          </a:prstGeom>
        </p:spPr>
      </p:pic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343167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جدول 9">
                <a:extLst>
                  <a:ext uri="{FF2B5EF4-FFF2-40B4-BE49-F238E27FC236}">
                    <a16:creationId xmlns:a16="http://schemas.microsoft.com/office/drawing/2014/main" id="{9533F264-4DF0-8336-FFED-D38493EEA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157192"/>
                  </p:ext>
                </p:extLst>
              </p:nvPr>
            </p:nvGraphicFramePr>
            <p:xfrm>
              <a:off x="504092" y="2662632"/>
              <a:ext cx="10382739" cy="2885624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583805">
                      <a:extLst>
                        <a:ext uri="{9D8B030D-6E8A-4147-A177-3AD203B41FA5}">
                          <a16:colId xmlns:a16="http://schemas.microsoft.com/office/drawing/2014/main" val="330440852"/>
                        </a:ext>
                      </a:extLst>
                    </a:gridCol>
                    <a:gridCol w="6899795">
                      <a:extLst>
                        <a:ext uri="{9D8B030D-6E8A-4147-A177-3AD203B41FA5}">
                          <a16:colId xmlns:a16="http://schemas.microsoft.com/office/drawing/2014/main" val="1849829178"/>
                        </a:ext>
                      </a:extLst>
                    </a:gridCol>
                    <a:gridCol w="1899139">
                      <a:extLst>
                        <a:ext uri="{9D8B030D-6E8A-4147-A177-3AD203B41FA5}">
                          <a16:colId xmlns:a16="http://schemas.microsoft.com/office/drawing/2014/main" val="147241615"/>
                        </a:ext>
                      </a:extLst>
                    </a:gridCol>
                  </a:tblGrid>
                  <a:tr h="72140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ar-SA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هل الجملة صحيحة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671023"/>
                      </a:ext>
                    </a:extLst>
                  </a:tr>
                  <a:tr h="721406"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ar-SA" b="1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d>
                                      <m:dPr>
                                        <m:ctrlPr>
                                          <a:rPr lang="ar-SA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SA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1435722"/>
                      </a:ext>
                    </a:extLst>
                  </a:tr>
                  <a:tr h="721406"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ar-SA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ar-SA" b="1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d>
                                      <m:dPr>
                                        <m:ctrlPr>
                                          <a:rPr lang="ar-SA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SA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3895559"/>
                      </a:ext>
                    </a:extLst>
                  </a:tr>
                  <a:tr h="721406"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ar-SA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ar-SA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ar-SA" b="1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d>
                                      <m:dPr>
                                        <m:ctrlPr>
                                          <a:rPr lang="ar-SA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SA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d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ar-S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95291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جدول 9">
                <a:extLst>
                  <a:ext uri="{FF2B5EF4-FFF2-40B4-BE49-F238E27FC236}">
                    <a16:creationId xmlns:a16="http://schemas.microsoft.com/office/drawing/2014/main" id="{9533F264-4DF0-8336-FFED-D38493EEA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157192"/>
                  </p:ext>
                </p:extLst>
              </p:nvPr>
            </p:nvGraphicFramePr>
            <p:xfrm>
              <a:off x="504092" y="2662632"/>
              <a:ext cx="10382739" cy="2885624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583805">
                      <a:extLst>
                        <a:ext uri="{9D8B030D-6E8A-4147-A177-3AD203B41FA5}">
                          <a16:colId xmlns:a16="http://schemas.microsoft.com/office/drawing/2014/main" val="330440852"/>
                        </a:ext>
                      </a:extLst>
                    </a:gridCol>
                    <a:gridCol w="6899795">
                      <a:extLst>
                        <a:ext uri="{9D8B030D-6E8A-4147-A177-3AD203B41FA5}">
                          <a16:colId xmlns:a16="http://schemas.microsoft.com/office/drawing/2014/main" val="1849829178"/>
                        </a:ext>
                      </a:extLst>
                    </a:gridCol>
                    <a:gridCol w="1899139">
                      <a:extLst>
                        <a:ext uri="{9D8B030D-6E8A-4147-A177-3AD203B41FA5}">
                          <a16:colId xmlns:a16="http://schemas.microsoft.com/office/drawing/2014/main" val="147241615"/>
                        </a:ext>
                      </a:extLst>
                    </a:gridCol>
                  </a:tblGrid>
                  <a:tr h="72140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ar-SA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هل الجملة صحيحة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671023"/>
                      </a:ext>
                    </a:extLst>
                  </a:tr>
                  <a:tr h="721406"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057" t="-100840" r="-27739" b="-200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1435722"/>
                      </a:ext>
                    </a:extLst>
                  </a:tr>
                  <a:tr h="721406"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057" t="-202542" r="-27739" b="-10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3895559"/>
                      </a:ext>
                    </a:extLst>
                  </a:tr>
                  <a:tr h="721406"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057" t="-300000" r="-27739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95291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3CFFDA74-BB0C-FC6E-F8F8-2A0AC9151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25" t="-1" r="36662" b="-1"/>
          <a:stretch/>
        </p:blipFill>
        <p:spPr>
          <a:xfrm>
            <a:off x="3270738" y="2662632"/>
            <a:ext cx="4200211" cy="6764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E7E36DD-BBDB-BA0A-8133-876FF191A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340" y="5715618"/>
            <a:ext cx="2201724" cy="7537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282C2D8-F568-C1FD-29FE-294A1559AB65}"/>
              </a:ext>
            </a:extLst>
          </p:cNvPr>
          <p:cNvSpPr txBox="1"/>
          <p:nvPr/>
        </p:nvSpPr>
        <p:spPr>
          <a:xfrm>
            <a:off x="9799983" y="3429000"/>
            <a:ext cx="6261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1</a:t>
            </a:r>
            <a:endParaRPr lang="ar-SA" sz="40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62112F-B1FF-C350-CFF0-12797B796562}"/>
              </a:ext>
            </a:extLst>
          </p:cNvPr>
          <p:cNvSpPr txBox="1"/>
          <p:nvPr/>
        </p:nvSpPr>
        <p:spPr>
          <a:xfrm>
            <a:off x="9780105" y="4174011"/>
            <a:ext cx="6261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2</a:t>
            </a:r>
            <a:endParaRPr lang="ar-SA" sz="40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86EE4B6-ACA5-8B08-6182-BA972BA53ED7}"/>
              </a:ext>
            </a:extLst>
          </p:cNvPr>
          <p:cNvSpPr txBox="1"/>
          <p:nvPr/>
        </p:nvSpPr>
        <p:spPr>
          <a:xfrm>
            <a:off x="9763542" y="4843670"/>
            <a:ext cx="6261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3</a:t>
            </a:r>
            <a:endParaRPr lang="ar-SA" sz="40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F4D9FAD-3BEE-15A4-3F67-60B81A5B129C}"/>
              </a:ext>
            </a:extLst>
          </p:cNvPr>
          <p:cNvSpPr txBox="1"/>
          <p:nvPr/>
        </p:nvSpPr>
        <p:spPr>
          <a:xfrm>
            <a:off x="1139687" y="3515843"/>
            <a:ext cx="6261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ym typeface="Wingdings" panose="05000000000000000000" pitchFamily="2" charset="2"/>
              </a:rPr>
              <a:t></a:t>
            </a:r>
            <a:endParaRPr lang="ar-SA" sz="28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9E2E5FA-8B41-5815-0D93-AE8E2C386EA1}"/>
              </a:ext>
            </a:extLst>
          </p:cNvPr>
          <p:cNvSpPr txBox="1"/>
          <p:nvPr/>
        </p:nvSpPr>
        <p:spPr>
          <a:xfrm>
            <a:off x="1103246" y="4214896"/>
            <a:ext cx="6261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ym typeface="Wingdings" panose="05000000000000000000" pitchFamily="2" charset="2"/>
              </a:rPr>
              <a:t></a:t>
            </a:r>
            <a:endParaRPr lang="ar-SA" sz="28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8C4CF87-F057-D960-2368-0C8B91B6FBAF}"/>
              </a:ext>
            </a:extLst>
          </p:cNvPr>
          <p:cNvSpPr txBox="1"/>
          <p:nvPr/>
        </p:nvSpPr>
        <p:spPr>
          <a:xfrm>
            <a:off x="1103246" y="4874414"/>
            <a:ext cx="6261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ym typeface="Wingdings" panose="05000000000000000000" pitchFamily="2" charset="2"/>
              </a:rPr>
              <a:t>×</a:t>
            </a:r>
            <a:endParaRPr lang="ar-SA" sz="28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E009BA9-D803-3945-35A0-8DB64F529C65}"/>
              </a:ext>
            </a:extLst>
          </p:cNvPr>
          <p:cNvSpPr txBox="1"/>
          <p:nvPr/>
        </p:nvSpPr>
        <p:spPr>
          <a:xfrm>
            <a:off x="4785485" y="3429000"/>
            <a:ext cx="2201724" cy="6100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317D3A-32F6-FC21-9648-B8678A05A5F8}"/>
              </a:ext>
            </a:extLst>
          </p:cNvPr>
          <p:cNvSpPr txBox="1"/>
          <p:nvPr/>
        </p:nvSpPr>
        <p:spPr>
          <a:xfrm>
            <a:off x="5804452" y="4177749"/>
            <a:ext cx="2329068" cy="6100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8ADEDD9-1904-464F-91C4-60112F972EDD}"/>
              </a:ext>
            </a:extLst>
          </p:cNvPr>
          <p:cNvSpPr txBox="1"/>
          <p:nvPr/>
        </p:nvSpPr>
        <p:spPr>
          <a:xfrm>
            <a:off x="5804452" y="4893366"/>
            <a:ext cx="2885661" cy="6100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  <p:tag name="GUID" val="f38e8e46-5ab0-4328-9bd5-f86bc5a3d78c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86</Words>
  <Application>Microsoft Office PowerPoint</Application>
  <PresentationFormat>شاشة عريضة</PresentationFormat>
  <Paragraphs>47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2167</cp:lastModifiedBy>
  <cp:revision>39</cp:revision>
  <dcterms:created xsi:type="dcterms:W3CDTF">2022-01-26T17:10:40Z</dcterms:created>
  <dcterms:modified xsi:type="dcterms:W3CDTF">2024-12-27T17:25:43Z</dcterms:modified>
</cp:coreProperties>
</file>