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90" r:id="rId2"/>
    <p:sldId id="258" r:id="rId3"/>
    <p:sldId id="259" r:id="rId4"/>
    <p:sldId id="266" r:id="rId5"/>
    <p:sldId id="268" r:id="rId6"/>
    <p:sldId id="375" r:id="rId7"/>
    <p:sldId id="384" r:id="rId8"/>
    <p:sldId id="353" r:id="rId9"/>
    <p:sldId id="378" r:id="rId10"/>
    <p:sldId id="379" r:id="rId11"/>
    <p:sldId id="380" r:id="rId12"/>
    <p:sldId id="381" r:id="rId13"/>
    <p:sldId id="382" r:id="rId14"/>
    <p:sldId id="264" r:id="rId15"/>
    <p:sldId id="275" r:id="rId16"/>
    <p:sldId id="274" r:id="rId17"/>
    <p:sldId id="273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9BD"/>
    <a:srgbClr val="0B76A0"/>
    <a:srgbClr val="BC5CAC"/>
    <a:srgbClr val="80C687"/>
    <a:srgbClr val="58B461"/>
    <a:srgbClr val="FFFFFF"/>
    <a:srgbClr val="FF6600"/>
    <a:srgbClr val="CE88C2"/>
    <a:srgbClr val="86917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14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98EF1-031C-D01C-2BF1-0990B4778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D13F1C9-FBA3-DEA6-A965-DE9831814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C1C8140-09C7-093A-7546-70FBFA009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F861A1-224A-76C1-B99A-C83563967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222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F7253-6D36-1DC8-8651-53BA1862C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B21DD51-CA75-B0E5-CB39-1770917EC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BF9DBC0-7BE3-6A79-98AE-F4B2EE3C8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E6A315F-E049-2C78-C3D3-A990E0BAF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8330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7E712-0CA2-03CD-09E0-6F5E19C9A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EDC8694-065C-7524-0AD7-33E40986A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38620F5-4C2F-0377-6398-D97AC1BE7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69EBCA8-A781-BA79-60EF-1C470B379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1482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222D9-2DF9-329B-14C7-AE1F97975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A93D080-58E8-BCE4-86AB-AEAC27866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E9DF07F-5BC3-12B5-B7F8-9691B4E80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D64103-1790-17D6-51AA-B81868BC9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6083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59B4C-DE59-3EB2-7B80-D2A50256E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253A3C5-0DA8-7B4F-96EC-FA742B251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B367ABF-6488-4F09-581B-D7FA2A85D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CBF65D-73A3-BFD9-A8C1-3A71649AD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47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B0F48-C1B2-1D79-4993-007C2A690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11D3EDF-F4EB-5FD0-26AA-C6D9D1A6B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090453C-C8CE-41A7-AA5E-DC7F753C5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E2F5CD-7ABB-48C6-9BA0-7FE515C20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353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7A4A1-AF2B-7C07-C288-1312E802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1B68C28-624C-5C96-DE64-0E690C774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7A2292-06A3-F2F6-47DE-A2924B628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DBB6081-3B4B-94E1-6EA7-D09A84664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199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7BD39-4477-4D1A-A043-0B92DE4F6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D0E58A6-7D8D-7534-1892-C9FD0C80B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DBB7E87-D37B-A4F1-F9D9-27E081715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8E6C1BB-60DF-2024-9FDA-B6DB2B242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112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15/07/46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0.png"/><Relationship Id="rId5" Type="http://schemas.openxmlformats.org/officeDocument/2006/relationships/image" Target="../media/image3.jp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8695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rgbClr val="3579B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حل المعادلات والمتباينات النسبية</a:t>
                      </a:r>
                      <a:endParaRPr lang="ar-SA" sz="4000" dirty="0">
                        <a:solidFill>
                          <a:srgbClr val="3579BD"/>
                        </a:solidFill>
                        <a:cs typeface="AGA Aladdin Regul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8D8BA4E-ADE3-99E2-1D28-69FA8F820D5B}"/>
              </a:ext>
            </a:extLst>
          </p:cNvPr>
          <p:cNvSpPr txBox="1"/>
          <p:nvPr/>
        </p:nvSpPr>
        <p:spPr>
          <a:xfrm>
            <a:off x="4372398" y="2433646"/>
            <a:ext cx="2007852" cy="14933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12) 2.1</a:t>
            </a:r>
          </a:p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14) -6</a:t>
            </a:r>
          </a:p>
        </p:txBody>
      </p:sp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ABB3E-1614-7AB3-F80E-F7D1096FE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96B979E-09E5-2240-B8EF-DD6F3E9D0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332EEA5-40AA-85AA-70A1-6417D1004E0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55DD32F-6A23-8B83-8210-184436C321D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792C10E-C442-A8E9-27F2-5E5CF3A6D52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DD27BFE-3236-53E8-B14E-040C487379C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87C5A18-ADCB-52D6-EC57-D01213B9FC4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7EA675A-D803-9C7E-3904-E6F07566591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5A8F4F-929D-107D-8FCB-840BBEBAB26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675B23A-3FA3-63F3-43FC-49CC23B936B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81B8E07-C7E7-C390-656F-DCC519C6F77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AABA7C9-F48C-C99F-1496-398B65CFE51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310F6CB-0363-B502-E877-64034BA1D3E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E48D612-892D-E6A7-9AF9-A7C989DDB48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99CEB97-2FB2-01C5-11DC-B7962027BBF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6116FC-276F-AA66-264F-533A314AB3F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462B4C0-0FC6-0E7D-7844-259CC935B5D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4C7D005-7A5C-1A75-2DAA-F3B8512A0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B40C9A5-15E2-BB73-B036-9692CB23A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E574B98-76A9-F53C-A050-D72256816AF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768521D-2034-FA6A-BF08-011A3AB65F2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44FAEA5-E326-11AE-99ED-159B38780D93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A26EFC0-D370-93BE-AF1B-22CC7BD5618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E1360E8-FB78-A403-B073-47091E6E37B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BAE0146-B22B-6500-347F-5CEA5EDAA6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FEDDC53-3CCC-0D1E-7107-A24091351453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A8D2B47E-AF7B-3F3E-4DA9-0D85D1E9B1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670B57D-A22E-AF35-8AFA-7E849DB1BCEA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9A495F20-1486-3188-0C90-B8E8CB2869E4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59034224-AC7B-5BD7-685C-5DFD430182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84B738C-FE9A-F35D-50AE-3A107FF3673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04898CEC-97A2-C1C0-0C6B-3E22BF577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0979AA4-720B-F24E-4E88-6EE8573138B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A4D61F9-3A19-88EA-0529-5CEE98553925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CE74265-8DD0-859D-D325-351DD4B2F64B}"/>
              </a:ext>
            </a:extLst>
          </p:cNvPr>
          <p:cNvSpPr txBox="1"/>
          <p:nvPr/>
        </p:nvSpPr>
        <p:spPr>
          <a:xfrm>
            <a:off x="8824999" y="3767715"/>
            <a:ext cx="245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A2081DC-0DB9-D4C5-FCB3-0C748E4AED9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19C9590F-D7B2-1165-C1EA-C7A9420E9C7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7273" y="1242963"/>
            <a:ext cx="5376597" cy="20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BB369-5BA0-AB78-4996-A84E52C07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F11CC5F-E4E6-A57F-AC9F-36A89F255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476836C-6F1C-FA73-DE2B-44B64D567C0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8D2BBB-3C00-1ABF-DB7B-627AEC875B3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90948B0-0412-4868-30EC-583F60B9D0E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899DD07-E220-C06A-0C53-0ED4A832CEA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07E6832-D95D-359C-C2CF-242F45BEEA5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97D0C93-C3B7-1F7D-A7FE-DC094F395DF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4967905-8FEE-DD30-F95C-6A31E0E476B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3D03798-328F-7A0B-2E55-0F42EE16E4F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5067ED5-83C9-DBF5-05DC-21E3B832317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16FA81E-8571-6855-D136-55DDA11DA14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B1DBBA0-6C29-BA15-15AB-CBCD15C5AC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6531F34-42C3-2E08-5809-8EAE9C6FC0F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BC1BE02-887D-F871-2AA4-74575B49FFC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7015441-580F-3989-FC70-BA142746F32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0E762B3-F05F-26B3-B7B2-DF686279023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9EF448B-D991-881F-344E-D23DD35AB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B55C872-1473-E2CF-DA13-E32E1D7AF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96A504-6E65-5669-1414-1DF51C93034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4ECCA54-DDC3-6C11-1B45-51C96C2D044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44BE137-1064-EE4F-D0B8-0B16DAB02E2D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044BC88-D27D-54E4-AF9B-64FD8EFEEDF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4C6B92E-32BB-FDCC-5696-3180840153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8DC3F80-5E3B-FA1D-81A4-904595464C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1E9410F-D845-9F32-1646-25D7829DC4C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09A5036-01A3-D42F-5633-BAF451E170C8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C2162FD-4C4E-BFA9-D592-D30D4495C7EB}"/>
              </a:ext>
            </a:extLst>
          </p:cNvPr>
          <p:cNvSpPr txBox="1"/>
          <p:nvPr/>
        </p:nvSpPr>
        <p:spPr>
          <a:xfrm>
            <a:off x="8824999" y="3767715"/>
            <a:ext cx="245073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المعادلات النسبية في مسائل الحركة.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5CC6194E-88E6-4147-1911-9E48CC6604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9CCFD48-373A-C0E0-BC32-1907655353F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930" y="713255"/>
            <a:ext cx="8666150" cy="198645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B0E3833-DD06-7EB6-27AF-36D2C1509C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4925" y="2467487"/>
            <a:ext cx="3091858" cy="38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9253B-58C3-109F-BCBE-B250ED290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D3C87D4-2B32-BF56-1242-76464A018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6E9646D-0175-48CA-A5E2-3BC9867B2CB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F391DDA-8CCE-B37B-2095-54519765138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6121E1F-238C-8FDE-E691-E10ABFD5CA3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41711DF-9FEF-3FEE-3413-1BD829BC20E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98DA5B5-DFCE-E623-C94B-32BB6D9AF51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257CF1A-77F1-BE95-49EB-24A73C6939A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05CA2FD-7A3A-15BC-8CEA-50FBFFA8271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78D8254-D992-3258-79BD-BFF9E030F57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51EC05F-8E21-8E92-5CD8-493345EF656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009F8E6-AC30-C7D2-18D2-EADA3CF8846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EF614E0-1C46-559C-C744-6871D2028CE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40AD88-113C-1357-BA83-CE927766EB0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60AB7DC-7853-BE2F-C40F-48ED76CCD42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2371030-D602-17C8-1266-62124205CF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5221703-013E-2319-69DB-74D522AC5AC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EEB5E06-F8B1-070D-C821-F906740D2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AB50B01-1A14-B1A7-DA08-2C78A8122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2BA4EE7-8F1B-3E81-EDB5-FA87072EE45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C7B794E-DC43-14EE-2666-F07BCA52960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AB865B2-C60B-7073-F7B2-60DE2B2161AF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E169092-2225-BC3E-33CA-528F6E3FE2B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D3F408E-5548-0AFC-195B-69544E0A6EA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34B1426-6417-2611-75D8-BD36828612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360D3AD-CAC6-5DCB-6EF3-C46AAF0ED692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05B0EF30-4197-A022-8F85-951B4BF3B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CE4B28A-ECBE-C061-D554-32E67594888D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288321FC-86BD-4D6E-1F26-8301FA3B0BA2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BD07D75D-F76A-F9FD-C2CD-93B15B87990C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B1C39FC8-2E63-304A-6B88-DA354B4A0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947B8AA-64EA-0705-2512-CECB4661A96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7451D86C-87A6-6BED-5574-3AC97404F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4CC6878-EF62-1ACB-1C9A-AA93EB7F7393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77631E2-1E7A-3F61-F73D-126DBE6B342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47"/>
          <a:stretch/>
        </p:blipFill>
        <p:spPr>
          <a:xfrm>
            <a:off x="274968" y="1194068"/>
            <a:ext cx="8765755" cy="112577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B17080B-C0F7-C72E-9AC4-8F6FB688DF2F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549DE3C-C8CF-9646-F2B9-9DF37825406B}"/>
              </a:ext>
            </a:extLst>
          </p:cNvPr>
          <p:cNvSpPr txBox="1"/>
          <p:nvPr/>
        </p:nvSpPr>
        <p:spPr>
          <a:xfrm>
            <a:off x="8824999" y="3767715"/>
            <a:ext cx="245073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المعادلات النسبية في مسائل الحركة.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BC6A185-8F78-B2D1-8538-64E5CCD7C72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37A18-2972-4545-9700-1E31F6339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1DB81F1-2B70-1BA5-3755-57F56DC44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EE8751F-B342-B00A-B225-C0F375ACDC0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38E942-4439-E95D-F3B5-7EF6E446D39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2F90EB6-CC14-C237-4EA4-F4D94F30448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1C5FB7B-2DFC-6518-2090-EF6F72A4310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826AB1D-58B1-4A0F-BB5C-8E3F6002B02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60C529A-D882-F11A-6F24-0C1FD110217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3A33F19-A323-6605-4A57-05DA442EBCC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05F54C9-43FD-D66C-85F9-BA0F1C4C148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59434FC-DB08-7DB5-0429-D410B6DB4A6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63B88BC-B11D-AC37-AAB9-11C6D9059C8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B644930-74A3-6D39-7D9C-03D61E80A46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14175D8-9721-76D6-39B5-2620B4173F2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ECCAE41-553D-97E9-B992-82373652E55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9A7C835-3DD0-156E-2F87-6CDEDD960F1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F8B81C7-49B1-523A-4746-DC602E2F4E0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CA4BC19-8C1D-4E52-6577-8A4DD9202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D2318F0-84B0-EA73-F304-8794FB00C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FFC9D49-DB58-7E1B-DEF2-DC4BF020417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B42928F-4E62-6A1C-E47A-B9ABED24703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00E7A5F-DFDF-B849-0A65-6FF8DEDE7947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14F59C9-CB99-0D6E-0C1B-1DF78D08086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D2C86DA-4208-BF0F-F7BF-25DE273664A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4C293D0-F928-9800-183D-14ED92B3CC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CB9BF315-C580-11BC-3BA6-E2203947C73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CE010034-8A4F-2CE0-4B07-DFC9413739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C4F721BA-329E-D52E-D7D8-9B571069A50D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C23D4536-69E2-C12E-3D71-6558B02163A9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B0E08109-4C28-6401-AF85-AD785DAF72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DC76EBD-7BC2-E53B-4E52-EC4398302E21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BB3201D-249E-6CE1-9B26-6E632E34F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79F9AC1-B289-3990-2A14-12DA9B73D82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F61B4A8-3440-282B-04AC-A591A1A367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607"/>
          <a:stretch/>
        </p:blipFill>
        <p:spPr>
          <a:xfrm>
            <a:off x="63410" y="1018904"/>
            <a:ext cx="9196917" cy="2705064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98C34DE-D124-F924-45C5-D1769AEFB3F5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4A581EA-B692-6E62-2A64-57A09ACA4B3F}"/>
              </a:ext>
            </a:extLst>
          </p:cNvPr>
          <p:cNvSpPr txBox="1"/>
          <p:nvPr/>
        </p:nvSpPr>
        <p:spPr>
          <a:xfrm>
            <a:off x="8824999" y="3767715"/>
            <a:ext cx="245073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المعادلات النسبية في مسائل الحركة.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3B80235A-DA24-A039-1150-397B9E76DD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7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A87655C-BE06-AD03-3983-7EC1AAEC7CD2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909D41A-6742-D6EC-FA1A-45000A3A4351}"/>
              </a:ext>
            </a:extLst>
          </p:cNvPr>
          <p:cNvSpPr txBox="1"/>
          <p:nvPr/>
        </p:nvSpPr>
        <p:spPr>
          <a:xfrm>
            <a:off x="8824999" y="3767715"/>
            <a:ext cx="2450737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المعادلات النسبية في مسائل الحركة.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E93F6DC-DF04-83F2-3BE0-D6BD772DF15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6BA7076-D825-52CA-BFB9-800DE00DC2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38"/>
          <a:stretch/>
        </p:blipFill>
        <p:spPr>
          <a:xfrm>
            <a:off x="470127" y="1364086"/>
            <a:ext cx="8546890" cy="28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D1995D8-1B53-E636-AD7A-E69F65B5B340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D0A01FE-3A0A-0260-65E0-42F2E66649EE}"/>
              </a:ext>
            </a:extLst>
          </p:cNvPr>
          <p:cNvSpPr txBox="1"/>
          <p:nvPr/>
        </p:nvSpPr>
        <p:spPr>
          <a:xfrm>
            <a:off x="8824999" y="3767715"/>
            <a:ext cx="2450737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المعادلات النسبية في مسائل الحركة.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59B413B-672B-E5F7-0D60-FD39FA435F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3A43AF66-7F43-94B1-328A-A44E5304A00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4563" y="1284463"/>
            <a:ext cx="7693220" cy="8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A98F60-0E1C-8BBB-6062-DA1E79FAD0AB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A775FA5-C82A-1626-2B04-ED587C396C33}"/>
              </a:ext>
            </a:extLst>
          </p:cNvPr>
          <p:cNvSpPr txBox="1"/>
          <p:nvPr/>
        </p:nvSpPr>
        <p:spPr>
          <a:xfrm>
            <a:off x="8824999" y="3767715"/>
            <a:ext cx="2450737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المعادلات النسبية في مسائل الحركة.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1932ACCE-8A27-EC11-B831-E1A29EE61DA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926BF23-738D-62A6-3D07-0D8652131989}"/>
              </a:ext>
            </a:extLst>
          </p:cNvPr>
          <p:cNvSpPr txBox="1"/>
          <p:nvPr/>
        </p:nvSpPr>
        <p:spPr>
          <a:xfrm>
            <a:off x="2531876" y="15933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11 – 12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109 – 110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DB94479-0185-556F-1251-54D35CF1608F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2EFE89C-63A7-3C48-B203-A719C5737ED4}"/>
              </a:ext>
            </a:extLst>
          </p:cNvPr>
          <p:cNvSpPr txBox="1"/>
          <p:nvPr/>
        </p:nvSpPr>
        <p:spPr>
          <a:xfrm>
            <a:off x="8824999" y="3767715"/>
            <a:ext cx="2450737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المعادلات النسبية في مسائل الحركة.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79A273F-1627-2D90-96DB-AA98A87E8D0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1AED57B-5826-68D8-3DF3-C543DB9AFB44}"/>
              </a:ext>
            </a:extLst>
          </p:cNvPr>
          <p:cNvSpPr txBox="1"/>
          <p:nvPr/>
        </p:nvSpPr>
        <p:spPr>
          <a:xfrm>
            <a:off x="820141" y="3266811"/>
            <a:ext cx="8015147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الدراسة ليست وسيلة للحصول على الشهادة، بل هي استثمار  في ذهنك ومستقبلك.</a:t>
            </a:r>
          </a:p>
        </p:txBody>
      </p:sp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39679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rgbClr val="3579B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حل المعادلات والمتباينات النسبية</a:t>
                      </a:r>
                      <a:endParaRPr lang="ar-SA" sz="4000" dirty="0">
                        <a:solidFill>
                          <a:srgbClr val="3579BD"/>
                        </a:solidFill>
                        <a:cs typeface="AGA Aladdin Regul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F5ABC39C-C193-4F42-4216-977E336F458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92" y="2499008"/>
            <a:ext cx="10659710" cy="9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01269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49438">
                  <a:extLst>
                    <a:ext uri="{9D8B030D-6E8A-4147-A177-3AD203B41FA5}">
                      <a16:colId xmlns:a16="http://schemas.microsoft.com/office/drawing/2014/main" val="4133365943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rgbClr val="3579B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حل المعادلات والمتباينات النسبية</a:t>
                      </a:r>
                      <a:endParaRPr lang="ar-SA" sz="4000" dirty="0">
                        <a:solidFill>
                          <a:srgbClr val="3579BD"/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889F06C-09C0-ECC1-46AF-5A4E4BBA86FA}"/>
              </a:ext>
            </a:extLst>
          </p:cNvPr>
          <p:cNvSpPr txBox="1"/>
          <p:nvPr/>
        </p:nvSpPr>
        <p:spPr>
          <a:xfrm>
            <a:off x="1444525" y="1742355"/>
            <a:ext cx="539342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المعادلات النسبية في مسائل الحركة.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44FF9B3-F8F7-5F02-CC3D-E16DB2C57B5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2010" y="1524114"/>
            <a:ext cx="2024630" cy="287473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7E21A9D-5172-E0BE-2E28-8D40D4AD78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1487" y="1454064"/>
            <a:ext cx="2147481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04FDAB9-64E9-8318-62B1-ACE119251636}"/>
              </a:ext>
            </a:extLst>
          </p:cNvPr>
          <p:cNvSpPr txBox="1"/>
          <p:nvPr/>
        </p:nvSpPr>
        <p:spPr>
          <a:xfrm>
            <a:off x="8824999" y="3767715"/>
            <a:ext cx="2450737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المعادلات النسبية في مسائل الحركة.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3A6051E8-BAC2-976A-3CD2-9D57D8691E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F6B2EA3-7BB4-A257-2134-252219EAD340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0ECA56A-6303-35D7-A32F-5D9BF1C3619D}"/>
              </a:ext>
            </a:extLst>
          </p:cNvPr>
          <p:cNvSpPr txBox="1"/>
          <p:nvPr/>
        </p:nvSpPr>
        <p:spPr>
          <a:xfrm>
            <a:off x="8824999" y="3767715"/>
            <a:ext cx="2450737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المعادلات النسبية في مسائل الحركة.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64DF53A7-1920-12C4-747D-678EB6FB343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3637" t="2683" r="-3637" b="48589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51E1D4B1-6C6B-3E35-638C-21F97D8342A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55" y="1294147"/>
            <a:ext cx="8439258" cy="20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60D8C-5D6E-43E9-5D5E-96972596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3589A2C-56B0-28C0-09E3-DFC8D3E29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B8B6662-218D-DC79-2979-063834ECAE2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59C2ABB-C7DD-36A1-2AF3-064E7982FD3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A425BDF-9D01-D10A-A73A-8F69DB9E1E3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247B1D-806D-848E-305D-0BDE50ECFA8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164FD75-CD1C-675C-B621-FFA29B4BDB0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966A1CC-3FCC-E746-D7C2-20B7A668230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463D098-C09D-8482-9361-D8F9DC89CC1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8AC8CF-4DCB-42F9-94FD-74B17A350FC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5CDEBE3-648A-F4DE-6A2A-2FC905ABE29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CC13A25-1A17-46BE-FDED-7934BB0BD54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902682D-ED28-505E-E057-C9C3B35A1C0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9D2798E-BCE3-4F5E-AD03-8A2FAFDDD90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44ABD6-0070-731C-6467-BE87348C8BC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E1FE1D-8C41-472B-D419-E119C207175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71AAEF5-5FB1-2D53-C9BE-F68EE5AFD50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CE109A6-96CF-ED27-2770-4848C149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D79AE26-F4BF-C160-4E31-B0DCAD30E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1ABB217-A0B7-B30C-FC80-7E1348002F3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5C23F9F-1A24-DEF6-DA87-7D2DF4E46DF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E3F7D55-0233-1712-0913-89150F1F0B1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7419FA1-6B63-11B7-30EC-1A1749FBB37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91E62C7-775A-078E-7A85-8B6FEF809F4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2E6626B-EC5D-828F-9E6F-1ACAAF95A4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F8623CB-24F8-FADC-4332-6E3DD133607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E72A7CD-A7AB-B54E-5682-106D6F905CA4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CB30E39-2D60-97B6-703E-D2A68FF514C7}"/>
              </a:ext>
            </a:extLst>
          </p:cNvPr>
          <p:cNvSpPr txBox="1"/>
          <p:nvPr/>
        </p:nvSpPr>
        <p:spPr>
          <a:xfrm>
            <a:off x="8824999" y="3767715"/>
            <a:ext cx="2450737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المعادلات النسبية في مسائل الحركة.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14957806-FD45-7CD3-E7F0-3AABD501B3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23607F1D-65B6-8113-F85D-7FBFA2CDDD4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8782" y="999489"/>
            <a:ext cx="8504322" cy="4529441"/>
          </a:xfrm>
          <a:custGeom>
            <a:avLst/>
            <a:gdLst>
              <a:gd name="connsiteX0" fmla="*/ 0 w 8504322"/>
              <a:gd name="connsiteY0" fmla="*/ 0 h 4529441"/>
              <a:gd name="connsiteX1" fmla="*/ 8504322 w 8504322"/>
              <a:gd name="connsiteY1" fmla="*/ 0 h 4529441"/>
              <a:gd name="connsiteX2" fmla="*/ 8504322 w 8504322"/>
              <a:gd name="connsiteY2" fmla="*/ 4027205 h 4529441"/>
              <a:gd name="connsiteX3" fmla="*/ 4227013 w 8504322"/>
              <a:gd name="connsiteY3" fmla="*/ 4027205 h 4529441"/>
              <a:gd name="connsiteX4" fmla="*/ 4227013 w 8504322"/>
              <a:gd name="connsiteY4" fmla="*/ 4529441 h 4529441"/>
              <a:gd name="connsiteX5" fmla="*/ 0 w 8504322"/>
              <a:gd name="connsiteY5" fmla="*/ 4529441 h 452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04322" h="4529441">
                <a:moveTo>
                  <a:pt x="0" y="0"/>
                </a:moveTo>
                <a:lnTo>
                  <a:pt x="8504322" y="0"/>
                </a:lnTo>
                <a:lnTo>
                  <a:pt x="8504322" y="4027205"/>
                </a:lnTo>
                <a:lnTo>
                  <a:pt x="4227013" y="4027205"/>
                </a:lnTo>
                <a:lnTo>
                  <a:pt x="4227013" y="4529441"/>
                </a:lnTo>
                <a:lnTo>
                  <a:pt x="0" y="452944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766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30AF5-5C12-FF76-1D42-82C61C6C5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B1766FF-3819-A844-15CD-541816F7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C3A7598-1824-9D86-AD3B-AEB3EEF6FDC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BABF626-885F-78F5-ECF8-33510AF401D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E173B71-0D8B-2D63-F036-6C5A2EF3F7D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8C92C5-A75E-4F8C-B47D-DC653DE5D06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CE3B5FF-FC97-C293-A2E8-6C58FB6AC89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FA6C452-6C2B-EE49-EB96-90546D5E124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63099E6-8238-C889-899C-D468E5D315C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F5700CE-3AE7-1706-D911-C53B9021F95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6B89C89-A290-1CB2-6E17-F3CDF4DCAA4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7C6A1EB-FE4A-93AA-7F52-B29640D7D6B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BF05C52-E5C5-28A4-08F8-366E9C178C1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2290DA-C0D2-0738-139F-2689536CB30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9DE78CC-5BFB-3007-CD75-42E52A8F3F1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FB688A7-A018-9575-90F5-5B6551BE66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3023BCD-3F96-660B-EAC9-3C7B0401CF4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53E6CCA-4A50-115B-334C-48D6DE6B0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0EE9E36-85C4-EB5F-5134-42CCCA702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F3708E9-CE46-E08E-6DBD-9A7FFDF93DF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41940E1-E1AF-8B97-3EA4-A9E1C1A59CA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B53A641-7771-B7C5-DAF0-E06A2EA4328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6282FD1-E27D-9F2F-D755-9B79848AB2D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708A615-0A13-C095-D156-58E764CA8F6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FC88640-E86B-3E7B-A9DA-C9C4812F8A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EDF643F-DED9-23A3-7D19-3E9F3BC1A53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E53D88A-2DE2-0F7F-66E8-EE72F2546B0B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8F2EBFF-7ADD-760A-69B3-9EEC0B292EF0}"/>
              </a:ext>
            </a:extLst>
          </p:cNvPr>
          <p:cNvSpPr txBox="1"/>
          <p:nvPr/>
        </p:nvSpPr>
        <p:spPr>
          <a:xfrm>
            <a:off x="8824999" y="3767715"/>
            <a:ext cx="245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A5621D7A-1DD8-BD6B-8A40-AE938C3A0F3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8EB4500-2813-6CBA-0F45-AE34847302C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863" y="704673"/>
            <a:ext cx="8553219" cy="301648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E7630EA-E93A-673D-10D3-A64A65429F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7002" y="3264673"/>
            <a:ext cx="3245260" cy="33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0E8DA-1D07-AB8A-B8C5-5CD953BB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F7D20C-0592-0F7E-9D1B-683ACC312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BACF262-EC7A-F242-7BF8-8DFBCD59098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A6678A-6A77-7A19-45CC-CA6A1B5CA98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5A22C3B-2D97-68A9-CA94-CBA20218689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426C354-3A25-F486-36DD-07FA85AADE7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0CBB6AF-891F-E220-C7D2-A3D3E9DEB38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842D2C-E9E7-76C9-8CA6-E462E7A0FEC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E0E4E54-53C1-A692-9E3F-926A45FDC53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F74BDFA-D4F0-FF40-915A-3DE21645C3D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35A95F2-4CF1-6489-81FC-022D6DCEEC7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76EFB98-FE0D-D099-AFA3-10965ED7F3C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7ED10C8-63F4-234E-3CB6-67FB0E1D933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7F96257-B092-2791-5BC9-5AA058A33B2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0ED5FD9-44AC-D448-8C3D-9F3D6979830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DCD4132-1606-A189-6777-B8F3D73DD1E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9678F17-B30F-2133-7085-24E52EF5A4F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E34169A-3E12-66AA-5F92-0B988DDA9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36510D-25A3-9D71-B1B4-A0EBFC4F1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705DB14-6575-270B-D149-7F28A4995F8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FCA0868-B95E-22F8-5874-9E180B50D18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D009E37-2204-1775-CF89-8245CFBE17DB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6CAB0F0-8569-B73B-A51A-03F13A37156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FC07FB-4D2F-27B4-BB08-2E2084CAEAE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291F1FD-104E-1C0B-D83E-88AFE7A39A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335BDDD-A582-E91D-762E-4727CED3A22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A774A6B-4B88-6F4E-F7B0-A366374C18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4047318-4406-85B1-FFDE-17CF5B10BC3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43B6873-8EC1-F79E-71B0-B0910E40C852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BEE247B3-2E2A-A131-11A0-8FDC9F4569D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8DCFBD55-64FD-37BA-A087-CEB9D15E41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205B0D0-AEA2-0E65-C40E-78CD3E7F75D8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2FD85A9-EF88-A103-A21C-99D8735A5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E3D5B9-71FF-9AA4-17EC-57377D2B140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40263C2-B499-D587-C7A9-466F9964078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588"/>
          <a:stretch/>
        </p:blipFill>
        <p:spPr>
          <a:xfrm>
            <a:off x="118657" y="1793727"/>
            <a:ext cx="8866701" cy="227356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A77A564-B1F0-8B89-D403-20344E45FD1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0844" y="1121427"/>
            <a:ext cx="2594514" cy="770246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91B130E-8934-B354-0104-22D083CE93A9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04B8BCDD-7300-A0DC-2D7E-0C38C968AFD2}"/>
              </a:ext>
            </a:extLst>
          </p:cNvPr>
          <p:cNvSpPr txBox="1"/>
          <p:nvPr/>
        </p:nvSpPr>
        <p:spPr>
          <a:xfrm>
            <a:off x="8824999" y="3767715"/>
            <a:ext cx="245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328D07EA-A405-A7AE-2C39-CC5BA86F1B8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92CE8-BF13-BE7F-5192-D8681D8DD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62DA1E9-F0C7-FAA6-CF6E-AE111E71E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A4CAE6D-9001-63A8-02F4-599F65E0951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27D1D34-2EA1-92A9-8D65-66D2617C8B5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0CD4059-93A3-53FE-ADA5-7414033602A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0970113-FC77-A70B-94C4-492D315D3F3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211B4E7-6308-B241-BBD3-7C88706E3F5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B9DD128-C994-9599-665D-3EEC5B324B6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C51EED3-5251-9610-6EFC-4B4A2A949D1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0F804F-EA3E-F977-3224-9D182EA0153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D0BD912-AF2E-B36E-CE86-08DC8C34C47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A556F48-B16E-8426-F68A-91A051AA3CC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139335-9360-A7A6-BFEF-E6C49C9447D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EA8AC69-6EFD-E4AB-BF04-D5DFA541FB9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19321A0-DAE4-19A7-40E3-DE9F0C95B38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EA8EF93-2740-61D4-00C0-6148BFCF1F5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21B7485-FC75-5B68-BD29-1BBF63C1B62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3121475-5725-B437-A2B1-55F967415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8DE7CC4-1A17-8618-347E-4E59D451B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9038567-7984-336C-0F45-12EEA1287AA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74EFF29-B255-1E43-0196-168B699A935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AAA0125-7ADB-84CD-3D86-33AD28E88FE9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B096E10-AC28-BEED-F6FE-A4FE84BE3C2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F47680C-327E-8104-F561-FB761A02C78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30F816D-7427-EB10-4D46-E1D3FC63741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840E4F2B-434F-E076-C9E7-EC36AF7B58D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CB8A5AB4-C218-A170-00F1-BC8E6F7887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227D510A-5B36-A53B-FEEE-6C98D99E2F96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3A27017-3FB4-6316-06F5-BE71510F9B9F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58AD67A0-7895-5F71-5EFE-A4A183EF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7C30676-F194-5A6B-0152-17B0B01E6FA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A8CAC180-94D2-BC9A-E486-87FD4674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EB10C48-C979-FF32-C936-E8DF021744E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7B6459-4A27-38A7-1FEC-2903232196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666"/>
          <a:stretch/>
        </p:blipFill>
        <p:spPr>
          <a:xfrm>
            <a:off x="-1399836" y="1183323"/>
            <a:ext cx="10613358" cy="231661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346FEDF-EF94-15A3-E1DB-6003FEEBE452}"/>
              </a:ext>
            </a:extLst>
          </p:cNvPr>
          <p:cNvSpPr txBox="1"/>
          <p:nvPr/>
        </p:nvSpPr>
        <p:spPr>
          <a:xfrm>
            <a:off x="9057874" y="755925"/>
            <a:ext cx="253042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rgbClr val="3579BD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حل المعادلات والمتباينات النسبية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4AE9376-AB91-B6F5-0665-F4015689441C}"/>
              </a:ext>
            </a:extLst>
          </p:cNvPr>
          <p:cNvSpPr txBox="1"/>
          <p:nvPr/>
        </p:nvSpPr>
        <p:spPr>
          <a:xfrm>
            <a:off x="8824999" y="3767715"/>
            <a:ext cx="24507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معادلة نسبية.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0AF7E2C-CEFD-D052-E0C1-10428564CB2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1272"/>
          <a:stretch/>
        </p:blipFill>
        <p:spPr>
          <a:xfrm>
            <a:off x="9242384" y="2091517"/>
            <a:ext cx="2002949" cy="14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780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5016</TotalTime>
  <Words>655</Words>
  <Application>Microsoft Office PowerPoint</Application>
  <PresentationFormat>شاشة عريضة</PresentationFormat>
  <Paragraphs>288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AGA Aladdin Regular</vt:lpstr>
      <vt:lpstr>Aptos</vt:lpstr>
      <vt:lpstr>Aptos Display</vt:lpstr>
      <vt:lpstr>Arial</vt:lpstr>
      <vt:lpstr>Calibri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293</cp:revision>
  <dcterms:created xsi:type="dcterms:W3CDTF">2024-08-19T04:20:33Z</dcterms:created>
  <dcterms:modified xsi:type="dcterms:W3CDTF">2025-01-13T22:12:57Z</dcterms:modified>
</cp:coreProperties>
</file>