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8" r:id="rId6"/>
    <p:sldId id="358" r:id="rId7"/>
    <p:sldId id="372" r:id="rId8"/>
    <p:sldId id="355" r:id="rId9"/>
    <p:sldId id="356" r:id="rId10"/>
    <p:sldId id="348" r:id="rId11"/>
    <p:sldId id="266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63" r:id="rId21"/>
    <p:sldId id="305" r:id="rId22"/>
    <p:sldId id="295" r:id="rId23"/>
    <p:sldId id="32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99E"/>
    <a:srgbClr val="8D2982"/>
    <a:srgbClr val="F7F7F7"/>
    <a:srgbClr val="FFFFFF"/>
    <a:srgbClr val="86177A"/>
    <a:srgbClr val="B06BA8"/>
    <a:srgbClr val="FFFFCC"/>
    <a:srgbClr val="A095B1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57A0-43E0-57DE-4095-F1C90922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B7B09B-E989-6EC9-2EF2-A870ABE6C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C9A4AAC-E441-FAF6-D0BE-C14981011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5C5D14-17A2-B402-56B6-2E483E557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96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876B0-C417-CC76-CEF2-6B4C2AAB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9FCB79D-28F7-F286-ECC5-447495642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5B4FD9-1316-A2C3-6E4D-41F2F4793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47A14C-9B57-F9D2-DF3D-3DA6127D9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145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EED76-C079-E667-9217-EFE3B08F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8FFCF96-9835-27E6-C966-FD8C86962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7A77C94-2BFB-CAE2-7AF6-53E05E65F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42E010-7897-154C-0E08-C6AE4C3AE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679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44E90-BBAE-128E-1E40-35CF50D2D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DECB993-8451-01E4-9230-5D669B832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C0AF26-D787-A6D6-4F13-9C081B688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DDF9C4-E2C3-C4C8-CDD7-9448CD355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396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E90C3-EE97-7E8D-2A56-A23C32DF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2365C8B-FBBF-AB33-1766-31FE2031C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872715-2380-5EBA-AC77-66F4FEBD6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BA3386-84AD-94DA-3E81-566B97306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94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AC71-103D-BA7E-82D0-80BF402A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6AFC9F-D700-B53F-3119-E8DC2DAD1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7E5714B-C734-C102-205C-46E019DBB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31AC52-258E-AEAC-8B4D-842533364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07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1498F-1687-B858-38BA-CC52CBA40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5C7011B-554B-6BB1-BB98-CBA426EB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7D15E73-A3C2-F29F-B171-4099D3836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1AE8D2-327B-13FB-D682-A7E19C2BF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7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462E-6ACE-2CCB-8DD3-5CC1CB7B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53D1654-79B9-D123-A3FF-B89282642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3A3218-7E04-C029-BC88-9A7C5EF3C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949BF0-3F16-2E5C-CBD4-63E0D3903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5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B0AD-7F00-4696-1709-41491CF09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35DAAE-1F01-CA7A-1DEC-04884A53D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05E088C-466E-E71B-F68B-99FA8873C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68856-EEE5-CA61-BF84-3EE03AECD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810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694F4-43FB-8A8D-1CF9-052935671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566BDC-A4A1-E8CC-89E9-AE4624EAA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6740237-75F1-F18E-F5D6-F17F6BCF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901D9D-CC2C-0548-6A01-2F6857677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40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2492C-03E5-A6E7-3FA4-4DD0AF50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D50E10-907A-432B-9A97-88E33DB73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A9735B7-B7F9-E7A2-8FCD-2FCC5B5BF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440F3D5-A02F-2ABF-F59F-43EBA6C63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136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276B-C9F9-3F93-F3C3-29BD22E4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4C7D08A-573F-4691-6A4A-0CA71B947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71750D2-3AA6-475B-0ADE-4B7D911A9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22B531-C610-AAE5-F90D-C1B3B9980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05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A3B1-844E-47F2-BF9D-6F16256F9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A18108-5301-1F25-9ECA-A94393537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4CDDF38-63CC-B463-F03B-5A6156184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205A8-8AFA-317D-C019-C0786286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66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9785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صيغ معادلة المستقيم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0DC30AD-1C18-5AC2-C4C2-83A4A8F78948}"/>
                  </a:ext>
                </a:extLst>
              </p:cNvPr>
              <p:cNvSpPr txBox="1"/>
              <p:nvPr/>
            </p:nvSpPr>
            <p:spPr>
              <a:xfrm>
                <a:off x="2404109" y="3213124"/>
                <a:ext cx="2748237" cy="14788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17) </a:t>
                </a:r>
                <a:r>
                  <a:rPr lang="ar-SA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غير معرف</a:t>
                </a:r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20)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𝟖</m:t>
                        </m:r>
                      </m:den>
                    </m:f>
                  </m:oMath>
                </a14:m>
                <a:endParaRPr lang="ar-SA" sz="3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0DC30AD-1C18-5AC2-C4C2-83A4A8F78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09" y="3213124"/>
                <a:ext cx="2748237" cy="1478803"/>
              </a:xfrm>
              <a:prstGeom prst="rect">
                <a:avLst/>
              </a:prstGeom>
              <a:blipFill>
                <a:blip r:embed="rId4"/>
                <a:stretch>
                  <a:fillRect l="-6652" t="-6173" b="-102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6C4E3-B9BD-1D59-F9DA-64465761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873F5-487C-7FDF-41F6-9444BE13AED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8A8E39-5FA1-B796-7FBA-F769A34B9ED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EBF7A8E-946B-7F43-A9C6-4921882AEF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0055EE-6EA5-FFF0-EB1D-6F3EB2113DB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54775FA-5007-3BD4-3526-FA3E5C4940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582632-18CE-9B6D-1828-BD31F32EC31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A30EB58-EE78-0250-6E80-4F7FF35C42E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395C43C-4E8C-27CB-6B07-F48364FE07B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A4243B1-80E2-9272-404F-5A819FB46B1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B9D97C-CB90-AC13-B636-B2351CB1ABD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83F4410-4182-C47D-8ED3-315B921C9DB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F4E4896-6297-746F-4521-5DCBC4AEE26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82F197B-0216-4DE5-9191-44FF0E2BDB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795F1A9-58E6-0D8D-25C0-BE08578CA5D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19D95E3-E71B-7A1B-8F41-977BF0FBFD3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F63ACEC-307F-D4DD-2A29-FE979023D6E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B912F64-3BF7-1792-0C13-261F83F1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90B9592-E924-C834-7FFC-A7F519B0472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3C6AD813-0C8E-3DC7-1FF9-933BFEEB517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3E33378-3B0E-4ED8-4BA8-B0661C8BE40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EA18425-AC8A-D415-67DE-558ED3F7FE2F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7956597-D6AA-2768-D072-C11967D27EB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6D752EC-4ED1-D925-739A-82467783B983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85B289B-09E2-D307-BB65-0824B12D3B2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6A3A42C1-2533-AFC9-505D-0CE52C3298F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D4FA36F-1795-493A-32DE-ECDA802BDA3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83B419E-E5DB-559B-9CD5-86376723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AC2DBBE-8ADD-E169-0888-50F4117A5C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2BBA4FF-7E0A-49DE-3370-F2E285CFDCCD}"/>
              </a:ext>
            </a:extLst>
          </p:cNvPr>
          <p:cNvSpPr txBox="1"/>
          <p:nvPr/>
        </p:nvSpPr>
        <p:spPr>
          <a:xfrm>
            <a:off x="9444984" y="9517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3D9023-FD3A-1A85-0FC3-76B35F80B8AE}"/>
              </a:ext>
            </a:extLst>
          </p:cNvPr>
          <p:cNvSpPr txBox="1"/>
          <p:nvPr/>
        </p:nvSpPr>
        <p:spPr>
          <a:xfrm>
            <a:off x="9444984" y="431812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39CF20EA-55A9-12C0-9D53-4954586BDD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814317" y="2190182"/>
            <a:ext cx="1883629" cy="213977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E686408-D464-4F93-E2A6-7502126847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262"/>
          <a:stretch>
            <a:fillRect/>
          </a:stretch>
        </p:blipFill>
        <p:spPr>
          <a:xfrm>
            <a:off x="0" y="1276728"/>
            <a:ext cx="9532620" cy="68679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E8B72FE-F0C7-357A-8256-7A4485AEFB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71" t="12795" b="76379"/>
          <a:stretch>
            <a:fillRect/>
          </a:stretch>
        </p:blipFill>
        <p:spPr>
          <a:xfrm>
            <a:off x="6474940" y="1947252"/>
            <a:ext cx="3021330" cy="5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7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9A1ECFC-CD4F-9798-FD59-D91B41D046F5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4DD64BF-273C-740C-F428-94BAF71DC4C8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20007C0-F388-D172-50A1-8802990BD6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D063CC7-6C6A-A0B1-71F6-16D04393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066600"/>
            <a:ext cx="9133982" cy="40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91734-DA06-0576-922B-B0604FDD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E520DF-C259-97C1-5F26-2790949F4C9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707B551-E9B2-33FB-471F-909F79EB560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80CA842-A47E-4E50-6505-16DC174B4B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9E0A289-E6C9-5B65-62F3-9D4D28A99C3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BD077BF-21D6-BBF9-6B10-B2DA20D8583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AC983E-5AF7-675F-9CF5-68A67358EFD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2706DBB-BDE9-ABBF-D94A-35657C852C5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C02256D-4DAF-70F9-3555-2BA45CE1727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4C6911C-A6D1-A268-BA0B-CF3CA1F7FE3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C27B74D-6433-EA34-A775-CBBE5DBF13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8FF9DD3-9429-35A5-B7BC-CBAEB6ED055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3E44C3-771E-B2BF-D95A-CA99B3D3BC0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2AC3959-9DCC-4418-1B47-209B2E72DF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2167432-48F6-9764-E9AE-A8120B47D6C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6CCBE9B-3E4E-E887-5563-CBC7F66B6B6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77F9E8C-CAA5-7BC1-FF8E-350F52BB0E4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A5D83A9-4537-1F50-F1E8-FB060816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96F7BCA-02D5-400A-5C82-1668B4EFD13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7B57BB-9112-7470-24FB-7B3FA0CC606D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99C3A-4EBF-AAAB-D925-88E0876A25C4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3F1E153-215A-D67F-DABB-BD027374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3A0EEA-0552-0D37-D88F-47B54D563F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0352" y="1571625"/>
            <a:ext cx="32670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F9F48-7D9D-9465-4BB1-A0906B01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3159452-1644-96DD-6252-7E3AF81673D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71822D9-9ED4-1574-14C5-A1FAFE8EA0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980DE1B-FFF3-7F6D-C27B-1D9932AE021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56F596A-429A-4F72-94C8-B68C168E234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F153D93-B1B1-201A-DE65-FC4AAC9AC0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F69698C-67D2-3B8F-D15C-2D5499628B0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1ECB1CF-26F9-D555-B93A-914CF1ABDA7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655B6E6-0277-EF8E-E919-EC0634C6CA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4B8CFFD-C8D4-0D97-9FD1-CFB41838F0C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B27EFA9-3204-74FD-3542-A4797C9AF42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745994F-E954-438E-AE39-CC01B222C31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194210-A99B-0E64-69A8-F0C3F5D7937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6576215-DB13-F5AA-8B51-70E3F192F35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C38D442-C612-1FFD-D0D5-9B4A423BD2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B39797D-BFE0-5282-D4A6-90A179F1D96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5944690-9EDD-B442-2E23-6511920E0DC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384B879-0153-4765-5021-4EE61BDF335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CCE849A-0653-3A33-EFB8-8DDDD81BA98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8747992-7AD4-2879-B525-C9593D08A9B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ACC34D6-4DAD-FC6C-85E9-2613B48F7E3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0BD32458-7E86-75C2-834F-8E10A8350E55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48ABABB-EBC5-10E4-98F6-C3A12818DC5C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4CFD490-F0E9-1F04-5ABC-DBFC11F3614B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FE14127-7D90-3C49-C39E-18A13002E164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86503DA-D58D-7284-A516-73821FA98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49086A3-C775-B858-91A5-565310F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AAB14A8-38BA-73AC-68E4-896F7B82C4B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06B015-02B9-50ED-A45F-E32363F481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5332" y="1345546"/>
            <a:ext cx="6522692" cy="109887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F960B1A-4237-479A-7BB4-B32A78BE89D0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CDCBD60-146C-5188-C351-9795B3B0D7A0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22D7270-5D1A-8D6C-F84B-FDA8D4F5EF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E1D0-8158-2392-7957-BD727C82C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8AC4BB9-274D-4C6B-0F9B-C69B0078333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B992750-7A84-E4E3-F956-AA3BA8ECB71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B151765-D632-19D4-EE8B-24A98E65805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DCD9CE3-6FB3-9E49-5BF5-E68A4A33EE7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F6C2FB7-0E3E-FFEA-75F1-59D05044DDC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51E352E-7CED-E6D0-F462-41742E5426B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08A867B-6CF8-14FF-04A8-9CAB321FCF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0C45B08-78C7-8B50-1651-FC3354B6C2B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649EBB3-2C2E-28F4-D1FE-D10083B94C3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A488D54-67D9-B833-0FD4-B5CB291F426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BF0C6B7-0EE0-CD60-037E-1F24B53D11B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F216D15-20B8-E075-C954-278A8EE6A12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4782B56-E4A5-21A1-9F1D-2B255CDB7DE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A009A99-C645-C35B-32A3-1C34A230ED1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7A79CE8-4C60-6CEE-79BF-73D66728C49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DC7402-596C-9880-471F-1C58B0A7FB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5D3B25B-887D-D95D-5DC5-A5B24913BEF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076EF97-6FEA-86B9-DEAA-550EF01F508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6A2DA33-22A3-4B17-FE2E-205921500FF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EA05789-116A-55EB-7153-DD026BD6AD7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8A0BFCF-CA73-9D87-C832-24271AF9B6A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C054C64-CF1B-62BA-E109-D7A4D8B973D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E5859347-C1CF-7DE2-330A-18B062A8C50E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4C4F7C1-048D-D959-E5D9-6972B21D70F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55B05B7-2B2E-89BB-9BAD-E769A482AFC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3487DBB-58F3-80C7-5332-F53AF3EEA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BAA2B6B-8607-0459-5B82-8D77067C9C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3239260-D47A-004B-4564-14E3F5E9FA1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36FED2-3891-EDEB-DFE7-49530198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21" t="40540" r="921" b="31481"/>
          <a:stretch>
            <a:fillRect/>
          </a:stretch>
        </p:blipFill>
        <p:spPr>
          <a:xfrm>
            <a:off x="-113856" y="1278097"/>
            <a:ext cx="9610126" cy="126319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5E31EA-1C32-5FEE-12C7-7A9E26B77CF7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7216CEC-571B-2878-95F3-30CC9C4745A7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D31B880-585A-F6BD-4E56-3CE21A1721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0AE81389-E984-4F03-A0EB-C8C2BABFB3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6001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5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C0DD3-86A2-5278-F1CA-B6C6AB3A8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2137D43-9B92-C45A-FFAC-558152C8A5D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D2FAF0-B64B-9616-935D-D50F14BCA54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AF1486C-46F7-576A-CF3F-922BBDB24EC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D31C420-5C41-B0F3-74CB-D5B3646738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B532396-021B-8EE5-35A4-D9F51B83B8A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24A18EF-25C1-4E82-5FD5-21B4D73842B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9ADBB25-3527-5CF3-FC83-C0A01FA505F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F1152C6-C8EA-89F7-708A-2C1B6E3F3B3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6A8CF67-64CD-065E-8596-214A60C6698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68BCCB-FBC8-CD47-BD4C-0FDBFF4366C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E40E05F-1F9F-555C-E9FE-B053DF8E6F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0D8C16-BD4A-2288-EEB1-A66C1558A18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FBCF83F-EC82-7072-7A75-5773F4D5440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696B2EF-DB73-4287-B25F-12C3F76D7E1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DF39E10-146D-7B00-8668-8F86B5205C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A3E8CE0-2D01-64E6-7418-A680E58E220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D2DE16A1-250D-308F-90BA-34BA31243F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2ED5A8D-7DBB-B566-BF54-53797652D1E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802BDE9-F365-149B-3272-517ADA0E5BE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3BBFCA6-F38A-8F1B-F084-7A93C560FCD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FAB5C4B-7FF5-7C53-BCDB-72229470A45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18B6D4A9-4C59-F192-E8A7-83405D9BA5C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5856DFF-DB2B-40CB-3520-4582E68426C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A4F038ED-2808-78E0-06D3-6F540A60C0B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012A0A6D-8A94-364E-C921-9829A4CBCC5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86D2C3E-F976-25D1-40CA-D057B27ACA4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42ADF32-F6E3-A073-1723-62A47617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042D08B-4C45-3093-62DD-CC99C232333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94AB702-B4F6-F803-2314-F2628BC783EE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FF9982-A6F7-5E01-998A-44DBBA1BC087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7797D43-73B7-CEAC-269E-083DFA56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75F262-DA2E-88E2-1BD1-0B8EEC7EA5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53" b="49498"/>
          <a:stretch>
            <a:fillRect/>
          </a:stretch>
        </p:blipFill>
        <p:spPr>
          <a:xfrm>
            <a:off x="-697231" y="1303107"/>
            <a:ext cx="10302943" cy="6442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3F77B51-3ED2-E6C1-5BBF-A4DD5D5631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6" t="51753" b="36298"/>
          <a:stretch>
            <a:fillRect/>
          </a:stretch>
        </p:blipFill>
        <p:spPr>
          <a:xfrm>
            <a:off x="6683359" y="2008267"/>
            <a:ext cx="2835771" cy="6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8E24-9B8F-9B2E-172F-6F2766BC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28921D9-375D-2C51-D6CE-17BDF59734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935430-D13C-2180-BFFD-617A848F249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100973D-3B76-8793-DC0B-A9EF73A6F2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314A432-81DC-D7F7-F6C6-F0257F054E6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840F80C-66B0-9DDF-2BDB-E1D36D25648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064AABA-27F8-40C6-8336-63D73A0A7A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33D27BD-B3B7-70B3-9FFE-DD2204DA421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00BA76C-7AF2-05AC-D5A5-8A38B97AEAE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693E48D-ACDA-0FE1-4085-9B2050B207B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A6978EE-C47C-D743-3C0A-DF561BDFCE1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1CFFDA4-B5D2-0D69-BF79-4A39BA01F6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ABCDB6-2F7B-A7A4-3A07-708F7E67375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EBE3006-E491-1A08-B581-BC1CC54D663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CDC74B5-C537-9029-46D5-9129131C588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6EA7781-19F6-8BB1-6207-E032C66146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8AADE88-0E13-4787-B87E-30F934D5D5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6CE8F6F-4C21-3AB7-FE3E-98C6B8A5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149D26-4057-9036-C7AD-7173B10A454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474C4-65DB-52EB-13C6-793ACD368AE5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8744C-BC6E-D392-B7AF-5F14DC38B610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AF6234F-6924-0551-1043-4405CB5732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D75212B-2700-1011-4A5A-83851D82A0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93" y="2504374"/>
            <a:ext cx="9047986" cy="13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1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A95B50-4092-8BF2-B70B-68BE64AB8E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2920" y="1344662"/>
            <a:ext cx="7753350" cy="6000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EF2F38-EA98-CFF8-6B62-8C2933EDB72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652" y="1919185"/>
            <a:ext cx="7543800" cy="5524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AE0C91-67FA-C8D5-92E4-C6CD39DCC295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B188806-7A50-AC94-0837-3115A762A195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E449A-9C45-50ED-EC06-E4745C16E50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781CE-7C92-3814-E060-DED15DC3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A426181-A217-9BF1-578D-B18F48C74F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5B2C9F9-8D13-C527-0D49-7B1FE3786E9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784E0D-C670-5B56-F35D-1DE9BF8646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F47CF03-85D2-855D-F9C1-2CFC25806CC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523B85-4A60-6015-2C84-7628893127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2F8ACB1-EDF5-A7DB-E693-89649ED4581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02216B4-23FC-10AE-7C92-6F58855E04C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E139C14-3F5E-D818-1D02-017E22E9136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B45B328-D950-1962-3569-2FA4E648009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2CFBD9E-F3F2-4530-FB51-F0029821574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5E2F076-396E-0D5E-86FA-1AA4BBA8048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7C8732-14AD-802D-3F01-6D9ABCB95A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7F2C04-19EF-9363-911B-49F3EF0E228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4177F5D-443A-FD7A-363F-46A684934B9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6221743-B9A7-B5BF-A86D-9277C784389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296B903-B2C9-FCD2-77CE-1C830962224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0A72C3E-F01F-E918-DE1F-197925ADF34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5516B67-DD72-AAAA-5912-0AFF8D04537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AE08053-C2D6-53BF-1CE6-E81291FD37C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AB940CD-E3D1-0867-61AD-7DC229DD8EF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9607263-D281-7C52-94E3-A0EF4EDD0CE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1C6459C-D0EA-4ABA-09FB-46A0BA02D83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ADEEF3F-F00A-B6D7-CE14-BE5AD4F5045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1D285391-A4DE-140C-AE99-45C3CBB1B8C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4D5EDC8-DDC3-53F0-A716-B2A820888E6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70E0DFB-9916-800B-D468-F8F892D7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16B8522-8424-0BB3-E702-3BDEE235CE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AA0C0AB-3EE6-394D-50A5-65E1B276A1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441C21-A354-F6BB-BACF-E96FD77149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863"/>
          <a:stretch>
            <a:fillRect/>
          </a:stretch>
        </p:blipFill>
        <p:spPr>
          <a:xfrm>
            <a:off x="-551695" y="1243197"/>
            <a:ext cx="10084315" cy="131546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88B8C9-A3A7-D771-437B-67CF60477725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E3879D4-E788-E6D7-2736-E53352532C94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D4A5BB6-E210-BCCB-C3A8-01EF824465D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34" name="btnInknoeActivityCp2">
            <a:extLst>
              <a:ext uri="{FF2B5EF4-FFF2-40B4-BE49-F238E27FC236}">
                <a16:creationId xmlns:a16="http://schemas.microsoft.com/office/drawing/2014/main" id="{5ED87341-5476-6F69-D524-BCD5986A79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5705431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66906-0653-BD4E-13E7-A836437A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C0BEEDB-EA88-3D4D-4CD2-4718A042DC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6EFFCF8-A724-0C6A-7CDD-9619EB8419C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B6ECCCC-BECD-1AFF-C1EB-EA5FCFBDA0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40553E-5BAB-36E8-4158-97D989EB7BE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1EC012-9997-64A4-B9FA-F65DC27CA3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138AA2D-3849-D6E8-316D-91C81500CFB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696C3C9-320B-B188-FA15-6716490167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650EB3F-B525-739D-8B70-0F82389F8D1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6D4BC45-1D6D-6A08-F5F4-CFF7891227A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8BD5126-AC03-797A-D7D7-C7732D42B98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3B297D6-F044-3876-7185-ECE0D2A3E9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F6FBA65-0415-DDBF-8F67-71FA7EA3A2F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04878AA-1F1F-4EB9-431A-01A9DE07B86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7B2C256-FC1A-359D-DFC6-B0A05CE2730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8798545-90B5-26C9-57BD-9F40C15FC8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C8E9EF1-459D-495F-9903-B63974A5B7C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533CBD6-E047-4F15-28C5-5C04CF05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C160165-304C-5D44-9AE5-D72D171DB66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8CE72E57-98F6-9E36-6839-7CA65AD1384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718AE30-70B4-8B6B-8BE2-1B69BF41AEA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D2835C5-95E8-6381-6AEB-81609A4FF8A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ADF2E3A-CA8C-464D-7B34-7BFF549CABF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35C860B-E015-2A1D-9EFC-0B109D69F3C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F7936CD-86EE-3DB4-A170-9F04F122EC3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522549AD-F201-22AE-4BBB-9FD69110E5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A867327-6AD7-A452-6B18-46CDAFFAFE1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88D81AB-06AD-FB1D-A4BD-52F3F98E1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60B7FC4-A84F-2CF9-EBCC-789E7BC78D2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049CAC9-F115-7466-FD43-6CDA4475D378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B1887F-3E1A-224B-2FE1-D7D095E56675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DCDE59F-221B-9354-4672-286CD094DB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20F278-CAD0-3B50-582C-B4F4713AED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73" b="10423"/>
          <a:stretch>
            <a:fillRect/>
          </a:stretch>
        </p:blipFill>
        <p:spPr>
          <a:xfrm>
            <a:off x="-1600200" y="1176334"/>
            <a:ext cx="11132820" cy="7443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C3688E7-3DC6-CD6F-D815-7802C43C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56" t="88809" r="48052" b="-317"/>
          <a:stretch>
            <a:fillRect/>
          </a:stretch>
        </p:blipFill>
        <p:spPr>
          <a:xfrm>
            <a:off x="6890817" y="1851213"/>
            <a:ext cx="2688064" cy="6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3160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صيغ معادلة المستقيم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A0BEC45-3B61-1EBA-7EC2-0464A99EF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7111" y="2561635"/>
            <a:ext cx="7163800" cy="14289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C740EC-3DA0-7906-1A3F-C6DD4DD824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0253" y="3764718"/>
            <a:ext cx="887772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CC94-619C-1569-18A6-21DFD0B1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F21A005-33CB-B42C-A8CB-DDEA3193385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AAB6F0D-1EAE-197B-AB16-D99E425F021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6BED4D3-5D16-A19F-C72C-C3F66DFD61D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12923BB-AE51-FDEA-E5DB-99D6682A3FA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779BCB8-7DAA-E44B-E61A-465D2E4A81D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A3A893E-8C77-954C-C572-2E12E398827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FF3B6B5-10B3-5C04-175C-1C54955AA0E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A279C12-5F87-CB2F-06A0-09399CBFC9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82F976C-85C6-C357-23E1-3104474A28B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F269371-60B2-1085-EBDD-D83843EE694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465F612-D733-FF9B-0E72-A78423207F3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F0FFF7F-782B-CF06-107A-A84AFDC674D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D8F139-C9D9-4782-BE27-11A261C912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4308BA3-D0D2-40C1-0D72-8A23573F4D3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86F6616-C36B-B32F-A3EC-0F77D8EE5D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A90BF48-3AA3-221B-82B2-2D41E1136F2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07C066-7781-305F-072C-EE5394C7E85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BCEAB2-6495-E5E4-4C72-11728DCD3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A926FF9-0ED3-22EF-5EFA-57999FD6223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FB693C-F89F-5E88-44C5-0F4EC246D5CA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0882B4-3132-E26A-6AFC-13BEBBE032F0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E8C990C-C9EB-7AA9-0253-074B1F07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9900B3F-5166-93F1-7E94-77B5E07146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8" y="1058752"/>
            <a:ext cx="9102697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8860E69-7B4F-DB92-9E95-5B1B225AA675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607AF3F-F499-D8A5-7E00-87E3BD680C43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8223A7B-7D6E-3AEF-099E-921C78ACB1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B718A20-8306-48F3-D48D-E508BB6700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5"/>
          <a:stretch>
            <a:fillRect/>
          </a:stretch>
        </p:blipFill>
        <p:spPr>
          <a:xfrm>
            <a:off x="479432" y="1716067"/>
            <a:ext cx="8901779" cy="13471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255633-CFE2-017A-1AEE-2135D06E721B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4782AB2-C442-CBC7-8AC8-DF71A4E8F549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D9FD6FC-418A-2F41-240E-4F334DE371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DB2C88-E3BD-CE02-A2F0-24425542E377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 – 20 – 27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121</a:t>
            </a:r>
          </a:p>
        </p:txBody>
      </p:sp>
      <p:sp>
        <p:nvSpPr>
          <p:cNvPr id="20" name="مربع نص 4">
            <a:extLst>
              <a:ext uri="{FF2B5EF4-FFF2-40B4-BE49-F238E27FC236}">
                <a16:creationId xmlns:a16="http://schemas.microsoft.com/office/drawing/2014/main" id="{4325A994-75CB-62E5-54DA-A13F0157CAE1}"/>
              </a:ext>
            </a:extLst>
          </p:cNvPr>
          <p:cNvSpPr txBox="1"/>
          <p:nvPr/>
        </p:nvSpPr>
        <p:spPr>
          <a:xfrm>
            <a:off x="2054318" y="3453408"/>
            <a:ext cx="618814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تعبك اليوم هو فرحة الغد، فاستمري بعزيمة وإصرار</a:t>
            </a:r>
            <a:endParaRPr lang="ar-SA" sz="3600" dirty="0">
              <a:solidFill>
                <a:srgbClr val="6D7A89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310EE59-4065-0FBE-9B06-FC3ED262EB02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C3B3CC8-6E8C-0B71-134C-EB8DF7ABDF12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C36A3D7-DEF8-EFED-7623-3621F919EE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27362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صيغ معادلة المستقيم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76B389-8A60-89BB-469D-113F4DA9C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852" y="1733003"/>
            <a:ext cx="2281237" cy="44862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126E6C-7AC8-66F9-8541-771CA8FCC9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0608" y="1975152"/>
            <a:ext cx="19049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0180944-C69E-A0C6-008B-E653C43C54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446D176-303C-FA98-942E-13D1645FA5A0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0041021-430B-CE01-10D5-380B2B7D53C2}"/>
              </a:ext>
            </a:extLst>
          </p:cNvPr>
          <p:cNvSpPr txBox="1"/>
          <p:nvPr/>
        </p:nvSpPr>
        <p:spPr>
          <a:xfrm>
            <a:off x="9471667" y="3213886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B4E23E2-ABF7-A40A-BBE9-A744847D20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034" r="3034" b="70864"/>
          <a:stretch>
            <a:fillRect/>
          </a:stretch>
        </p:blipFill>
        <p:spPr>
          <a:xfrm>
            <a:off x="9795064" y="1947397"/>
            <a:ext cx="1883629" cy="108155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30A9EE-BD6E-3DE6-7CF7-D117D4C3D0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279" y="1301407"/>
            <a:ext cx="9003467" cy="1603728"/>
          </a:xfrm>
          <a:prstGeom prst="rect">
            <a:avLst/>
          </a:prstGeom>
        </p:spPr>
      </p:pic>
      <p:pic>
        <p:nvPicPr>
          <p:cNvPr id="35" name="btnInknoeActivityCp2">
            <a:extLst>
              <a:ext uri="{FF2B5EF4-FFF2-40B4-BE49-F238E27FC236}">
                <a16:creationId xmlns:a16="http://schemas.microsoft.com/office/drawing/2014/main" id="{86732EA0-E09E-6201-95A6-E04DA5DBA2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192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7BCF-7170-92FA-28F3-56842E0F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0EC5B3D-908D-0633-2A9D-86474749A58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12570D1-AEDD-46D7-A126-69156377AF5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A43054-7098-D7F5-8D46-8884B985A63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7511A27-8F75-4407-A3F7-5B0163F3525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31BE786-92A2-91C8-4710-6C226BFCE02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D6BA7A-C35D-58FE-F04C-F0005258B93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88B51F-CCB1-FAC4-C5DF-0273DC50534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6688262-1B44-6EA3-F41C-64CB34A3C99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FD2964-3DA6-E364-05EB-2406BB633B1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9027568-6970-90B3-5B2D-731BCB67A90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9F2B9CD-DF28-D9EA-CFE3-E40EC55C007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BF40E39-9393-74A2-47DF-2AECFD573AD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2672D46-30E5-BCE6-5F2F-E8F91829854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CE1CEB6-6CB9-F749-A02D-FA370AA8C5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D5753AC-28BD-F435-05CF-4EFB0DEAB88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26912A4-7584-9BF1-6D34-7EF5E7D73C1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CE7F95E-4DC6-AEC5-788B-22A5AC2F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CA3979-2E31-0BE6-EAEC-795DC96A68F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FA859F6-EF09-B7F6-7DCD-93B2D1A1AD37}"/>
              </a:ext>
            </a:extLst>
          </p:cNvPr>
          <p:cNvSpPr txBox="1"/>
          <p:nvPr/>
        </p:nvSpPr>
        <p:spPr>
          <a:xfrm>
            <a:off x="9425731" y="7089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55F3F2-19F1-3163-4F1D-7100F1D223F7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9219B3F-02E6-CC18-5860-2BCA596BF4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795064" y="1947397"/>
            <a:ext cx="1883629" cy="21397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DE8098A-99AE-4B8D-7A45-C8B8692E00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6031" y="571555"/>
            <a:ext cx="5219700" cy="36671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1EFCA05-C0C6-5B7C-4A63-5CCECD0F1D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3092851"/>
            <a:ext cx="4798610" cy="32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790ED-6E5A-2E0C-26E9-707BF2F1E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16DB43C-2A17-1868-0DF4-3EDDF096E68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7B840E-46E1-D3B2-E399-9C9255EEF43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16E815D-1DCC-8D3A-5CE6-D35BAE6A150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D11EDB-392A-F2DC-8633-550B3C05FA3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DA2684D-83E5-AD63-FB87-0EE697AEBE8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441B70-F058-3563-B0FC-F7E6CB7C868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713368C-5FDB-B189-F1DC-2E6521A7E45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C813CD0-1F19-4312-8BCA-ECE1DEF3B87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2AEF8A-8384-1B8F-47A8-75CECE46C06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5A11E6-FFA2-CE6D-AC9C-626AF7F7489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C8C151C-E0AF-06CB-9694-807EC817CED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A5F6B40-9920-70F9-8D96-750DC6FC811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F0FD24-C638-3667-AC7E-72CF9F9EA13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6EA9696-E55F-456A-A29A-434E905FC2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7115E74-D80C-3686-949D-1A2C13399DB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A28071-EE57-33D1-EC0A-7A9A8B915FB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697927E-90E6-5F1A-FA13-EC9EAA2333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83A7CA-E85D-5056-9621-9A9B6911494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80BA79-F0B6-A324-6D34-2660291BC00F}"/>
              </a:ext>
            </a:extLst>
          </p:cNvPr>
          <p:cNvSpPr txBox="1"/>
          <p:nvPr/>
        </p:nvSpPr>
        <p:spPr>
          <a:xfrm>
            <a:off x="9455375" y="1201869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98C65DD-A626-8A8A-A1C4-6BF8770402B6}"/>
              </a:ext>
            </a:extLst>
          </p:cNvPr>
          <p:cNvSpPr txBox="1"/>
          <p:nvPr/>
        </p:nvSpPr>
        <p:spPr>
          <a:xfrm>
            <a:off x="9455375" y="456826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822678F-C855-D999-07B0-FFE7B9DAE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824708" y="2440329"/>
            <a:ext cx="1883629" cy="21397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D99F4-8C91-5B5E-4F1D-F964CA39D6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902303"/>
            <a:ext cx="9003467" cy="53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0EE7-09DF-9D72-E1B4-C59B57F1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7B19CAE-64F2-8590-93A3-425C604AAB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1D0A5AB-231B-00E8-F7E1-89B5C62C75F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148697D-3CD7-8ABE-22A9-A2E1C5EB262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EB7388-6A03-9DD2-1587-21D9C4AF801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A6EEBD6-F4FA-B6CB-E9CA-58C1B4AA96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2E67811-CB7E-1FA3-8B67-7B0FC8A9480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CB9B5E-219F-4CAF-5574-EDE85129F37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DB3FE1A-567D-9A11-BF26-6879C452A8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CFE695-B611-591F-1370-1D03DDFE780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CDC2D76-8D15-8F43-9A96-9DBF6C7DF02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FA8C1E-2D6C-49B3-C8B1-64FFC6E312F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F23B24-7B87-98A1-9106-838E5B79588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5E88B34-5BA0-86EA-492D-FC3FF51F4A8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830EB70-AEA2-4586-AED2-6113662B0F8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1B560C-3FCC-3576-B7ED-C94D20A7E94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3200D70-87C6-8274-3A21-826A04AFF91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5DA95D6-6087-693F-564F-3EEEFD70F51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AB107B2-0EEE-CA80-BDA1-E2434A4018B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7C08513-B08D-5898-1FCC-30173DBD500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F009CF7-1891-1BCB-50BE-F96568F6359E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D4AD4865-C83E-F479-221A-15A5DA37498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70D17C2-402F-A889-AE0A-49D14F431864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62095758-3A5A-A502-1971-8E54B00FA4E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BC803EB-D1F0-1336-61E8-B72F89165FF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D7F62C9-02A0-AA68-E65D-F3577D19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770EFB0-159D-9F02-6F2D-813DBF6F47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83DB20D-A9AA-D24E-E2CC-170F3AB7367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429559E-7134-DF0D-1E08-EEF3653F36AF}"/>
              </a:ext>
            </a:extLst>
          </p:cNvPr>
          <p:cNvSpPr txBox="1"/>
          <p:nvPr/>
        </p:nvSpPr>
        <p:spPr>
          <a:xfrm>
            <a:off x="9479648" y="981137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6B9976A-2E37-DAEB-D751-E4456BAAF50B}"/>
              </a:ext>
            </a:extLst>
          </p:cNvPr>
          <p:cNvSpPr txBox="1"/>
          <p:nvPr/>
        </p:nvSpPr>
        <p:spPr>
          <a:xfrm>
            <a:off x="9479648" y="43475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ADF1C9B-215F-44FE-6820-48BCE331D1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848981" y="2219597"/>
            <a:ext cx="1883629" cy="213977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D09C7C95-58B7-BC42-13BB-E957C59322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1305528"/>
            <a:ext cx="9137182" cy="8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6947-BB40-6357-A802-4F491F1E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4C98D4C-6DA1-AE32-0751-D1FDF43FB0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8D500F-89B6-4757-679E-495DC2FE98F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D2DF9D-2282-E720-7223-2A6F45CA55E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A210486-BC93-86B1-527E-7EB2C463051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F6B8287-33F1-FF11-01BE-5DDA7FC3355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3CE71B5-809A-F93E-78CB-C60D83C6FA3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89DC11F-3332-FF6C-DB48-4DFBE43BF9E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BECEFDA-FA10-D2F4-AA0E-5B76A64A12A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A65B909-E40F-10DE-7A7D-761F0767978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9EB112B-FE07-A200-DC43-A69EE5BE800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E920FA-1DA8-E864-197C-5453D33C7A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01CF26B-F2B4-616E-01CC-88C4D8E49A5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6C120F7-E5C9-DFA2-D32A-030C3C8227C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ED48192-FD2B-9B4C-B0C2-E0616BFC85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800411-F40F-EEBD-7233-A67E68E8AC2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CE30FB8-2919-15BE-C58E-91FB1920AF8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3873A64-B748-A011-7EDB-ADE9134D192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801D673F-6D4C-E067-1CE7-9CA8E0206F0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51E95BD-33A2-03D0-B0DD-2E92611A2D9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3CDF2CB-8401-C044-1542-FAF3B09B1CA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657C53E-6F95-3F44-D6AA-4FFBAFDD87A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55718AB-E960-8CF9-654B-B6E96392277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E93E13B-864D-9359-2AA0-9381C2FD020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BFACF7B-CAA4-C702-23C9-46E55D91BE7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C172764-C4C9-9EA3-DBB7-4CDBA2C6727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D556DB1-4476-ECF6-C53D-59E77D52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ABB167A-0086-3475-83FC-1034C88406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000D25C-53DF-C3E0-B241-36FC9B32BE0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882173C-EC2E-4C0D-A175-A9BE7646403D}"/>
              </a:ext>
            </a:extLst>
          </p:cNvPr>
          <p:cNvSpPr txBox="1"/>
          <p:nvPr/>
        </p:nvSpPr>
        <p:spPr>
          <a:xfrm>
            <a:off x="9444984" y="9517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1447/05/04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7BF2610-0B87-C774-BDC0-144AEFAFA7F2}"/>
              </a:ext>
            </a:extLst>
          </p:cNvPr>
          <p:cNvSpPr txBox="1"/>
          <p:nvPr/>
        </p:nvSpPr>
        <p:spPr>
          <a:xfrm>
            <a:off x="9444984" y="431812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814884A-6201-27FF-823D-068240C960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57"/>
          <a:stretch>
            <a:fillRect/>
          </a:stretch>
        </p:blipFill>
        <p:spPr>
          <a:xfrm>
            <a:off x="9814317" y="2190182"/>
            <a:ext cx="1883629" cy="213977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6BA5ABF-86D0-2D43-615A-C2C080E2FE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75"/>
          <a:stretch>
            <a:fillRect/>
          </a:stretch>
        </p:blipFill>
        <p:spPr>
          <a:xfrm>
            <a:off x="340866" y="980612"/>
            <a:ext cx="9191754" cy="1716982"/>
          </a:xfrm>
          <a:prstGeom prst="rect">
            <a:avLst/>
          </a:prstGeom>
        </p:spPr>
      </p:pic>
      <p:pic>
        <p:nvPicPr>
          <p:cNvPr id="41" name="btnInknoeActivityCp2">
            <a:extLst>
              <a:ext uri="{FF2B5EF4-FFF2-40B4-BE49-F238E27FC236}">
                <a16:creationId xmlns:a16="http://schemas.microsoft.com/office/drawing/2014/main" id="{28247F9D-E9B7-704D-A4FF-743AC9263C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69026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1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879</Words>
  <Application>Microsoft Office PowerPoint</Application>
  <PresentationFormat>شاشة عريضة</PresentationFormat>
  <Paragraphs>375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AGA Aladdin Regular</vt:lpstr>
      <vt:lpstr>Aptos</vt:lpstr>
      <vt:lpstr>Aptos Display</vt:lpstr>
      <vt:lpstr>Arial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142</cp:revision>
  <dcterms:created xsi:type="dcterms:W3CDTF">2024-08-19T04:20:33Z</dcterms:created>
  <dcterms:modified xsi:type="dcterms:W3CDTF">2025-10-25T20:30:38Z</dcterms:modified>
</cp:coreProperties>
</file>