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90" r:id="rId2"/>
    <p:sldId id="258" r:id="rId3"/>
    <p:sldId id="259" r:id="rId4"/>
    <p:sldId id="266" r:id="rId5"/>
    <p:sldId id="268" r:id="rId6"/>
    <p:sldId id="384" r:id="rId7"/>
    <p:sldId id="396" r:id="rId8"/>
    <p:sldId id="405" r:id="rId9"/>
    <p:sldId id="357" r:id="rId10"/>
    <p:sldId id="378" r:id="rId11"/>
    <p:sldId id="379" r:id="rId12"/>
    <p:sldId id="397" r:id="rId13"/>
    <p:sldId id="398" r:id="rId14"/>
    <p:sldId id="399" r:id="rId15"/>
    <p:sldId id="401" r:id="rId16"/>
    <p:sldId id="402" r:id="rId17"/>
    <p:sldId id="403" r:id="rId18"/>
    <p:sldId id="404" r:id="rId19"/>
    <p:sldId id="264" r:id="rId20"/>
    <p:sldId id="275" r:id="rId21"/>
    <p:sldId id="274" r:id="rId22"/>
    <p:sldId id="273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687"/>
    <a:srgbClr val="B56EAD"/>
    <a:srgbClr val="8D2982"/>
    <a:srgbClr val="BC5CAC"/>
    <a:srgbClr val="3579BD"/>
    <a:srgbClr val="0B76A0"/>
    <a:srgbClr val="58B461"/>
    <a:srgbClr val="FFFFFF"/>
    <a:srgbClr val="FF6600"/>
    <a:srgbClr val="CE8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691" autoAdjust="0"/>
    <p:restoredTop sz="94660"/>
  </p:normalViewPr>
  <p:slideViewPr>
    <p:cSldViewPr snapToGrid="0">
      <p:cViewPr varScale="1">
        <p:scale>
          <a:sx n="56" d="100"/>
          <a:sy n="56" d="100"/>
        </p:scale>
        <p:origin x="7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FCD76-F8A1-8D34-71B2-5947EB386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F270348-159F-66F7-D98A-FDDFB704A2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EF4931B-E909-2EA4-2251-765D9F2F3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70ACDC5-D3EC-6557-2379-922672CD64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5821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A808C-A44B-DD65-E131-172D2DA3F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90B8CCB-B92D-6C81-C1F5-42230E4129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9399B3A-928F-7E8C-8FD2-01538F7FE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FE8ABD8-01CA-3BC3-A425-5A605FBFF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011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563C2-64E6-45AB-5256-9B30328F1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988C1F3-638A-3E1F-6821-97892587C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A24F4CF-B319-760F-EF68-84508D2DF8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4B27B20-00C6-620B-4D0A-FDDB53630C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4714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91169-E15B-B6DE-6E71-FBF1F657E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C39ADB3-58F9-160F-DE55-CE0165F9AF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830C5B6-9055-28A0-38F5-7504082659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6D04AD0-35F0-C37C-9946-9B0AC35E6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1666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89ED1-FE4E-AA24-5192-47153C5DC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0A37E6-45C9-9490-85FF-7217AD97FD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9FA08F1-7CF7-041E-D309-A578CA3C40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36E7129-0128-BC76-B42D-0A3E1F2C2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908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56D08-AC45-5110-ED04-8122EC2F8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F2FC02A-2B0F-99EA-6BEC-F7D657F737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5DCF120-075A-F8BA-0361-5265C6631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5B90625-462E-91C4-A180-C94120BF5D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1481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71449-0B7C-CFEA-3F90-E38E93907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2BF2A89-0D2B-DD45-E52B-F0515F84BB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DD79287-658A-807F-9DF4-FEAE9E9105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44708A2-16F8-0EB6-0803-D2FE00A67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7191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26E4E-FA1B-F243-52A9-D4E07EFD4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8800649-EA92-A840-91DA-0B462FB77B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CB1E09F-2464-6189-C746-1DD0A2D35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4CBA24F-DCDF-20BC-9D3E-2AB3CA34BA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6602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57CD7-98A8-FEC5-1627-BB88A18F8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60C4647-3333-9E0A-68A2-2A3E9832B2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B537774-8081-11DA-0F5C-8320947BB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BE097A4-D14B-FE7B-F7C1-E0D23E86A5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1410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861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8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050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DC31C-8899-EFBA-329F-65A31F8F9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D3C32A4-90C5-AD1E-AEE8-F5980C3F32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3C75066-2582-5CD4-B87B-24A8314B3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BA7A49-0BDB-64A7-45D3-713B5781A1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5367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217D4-77ED-E6F8-7B38-7A1219F65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473C404-3AE1-6104-5952-E8C6E91246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CDCDA74-5524-4079-FE41-DC569E7A1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0667570-B064-96D1-43E5-6C186052F3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8733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68C75-C9DD-2C6F-4F02-BB05E4942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25CEF4A-1FA9-1209-8663-F72980A709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6709ED2-378D-B1A0-009D-1540C8EBF1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9EBCEB5-A11F-A5DF-2BB4-2CF356A2B2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9207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4286A-BCA0-C6B3-A405-74EA50608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8C7399E-03E7-084A-7523-F5A1130C8D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F35CE67-93C7-CB15-8982-77820E5C7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846B828-230B-13FC-BCEF-023E992368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512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711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20/07/46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&#1575;&#1604;&#1587;&#1580;&#1604;&#1575;&#1578;/&#1587;&#1580;&#1604;%201446.xlsm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10" Type="http://schemas.openxmlformats.org/officeDocument/2006/relationships/image" Target="../media/image31.png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g"/><Relationship Id="rId10" Type="http://schemas.openxmlformats.org/officeDocument/2006/relationships/image" Target="../media/image15.png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2.png"/><Relationship Id="rId5" Type="http://schemas.openxmlformats.org/officeDocument/2006/relationships/image" Target="../media/image3.jpg"/><Relationship Id="rId10" Type="http://schemas.openxmlformats.org/officeDocument/2006/relationships/image" Target="../media/image21.png"/><Relationship Id="rId4" Type="http://schemas.openxmlformats.org/officeDocument/2006/relationships/image" Target="../media/image2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56891"/>
              </p:ext>
            </p:extLst>
          </p:nvPr>
        </p:nvGraphicFramePr>
        <p:xfrm>
          <a:off x="375211" y="389828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الاثنين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1446/07/20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الخامسة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 تمييز متوازي الأضلاع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64C8A53-4755-5734-8B2A-0C221A71FED1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8D29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0A2559D-9E37-9876-EE4A-C18EA3C1EE0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7" name="رسم 6" descr="دفتر العناوين مع تعبئة خالصة">
            <a:hlinkClick r:id="rId6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9CD7C651-3A68-8503-7AE6-70698C047F40}"/>
                  </a:ext>
                </a:extLst>
              </p:cNvPr>
              <p:cNvSpPr txBox="1"/>
              <p:nvPr/>
            </p:nvSpPr>
            <p:spPr>
              <a:xfrm>
                <a:off x="3541254" y="2689016"/>
                <a:ext cx="4620062" cy="15696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3200" b="1" dirty="0">
                    <a:solidFill>
                      <a:srgbClr val="B56EA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09) 5</a:t>
                </a:r>
              </a:p>
              <a:p>
                <a:pPr algn="l" rtl="0"/>
                <a:r>
                  <a:rPr lang="en-US" sz="3200" b="1" dirty="0">
                    <a:solidFill>
                      <a:srgbClr val="B56EA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13)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B56EA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en-US" sz="3200" b="1" i="1" smtClean="0">
                        <a:solidFill>
                          <a:srgbClr val="B56EA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B56EA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𝟓𝟖</m:t>
                    </m:r>
                    <m:r>
                      <a:rPr lang="en-US" sz="3200" b="1" i="1" smtClean="0">
                        <a:solidFill>
                          <a:srgbClr val="B56EA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, </m:t>
                    </m:r>
                    <m:r>
                      <a:rPr lang="en-US" sz="3200" b="1" i="1" smtClean="0">
                        <a:solidFill>
                          <a:srgbClr val="B56EA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𝒚</m:t>
                    </m:r>
                    <m:r>
                      <a:rPr lang="en-US" sz="3200" b="1" i="1" smtClean="0">
                        <a:solidFill>
                          <a:srgbClr val="B56EA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B56EA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𝟔𝟑</m:t>
                    </m:r>
                    <m:r>
                      <a:rPr lang="en-US" sz="3200" b="1" i="1" smtClean="0">
                        <a:solidFill>
                          <a:srgbClr val="B56EA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sz="3200" b="1" i="1" smtClean="0">
                        <a:solidFill>
                          <a:srgbClr val="B56EAD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𝟓</m:t>
                    </m:r>
                  </m:oMath>
                </a14:m>
                <a:r>
                  <a:rPr lang="en-US" sz="3200" b="1" dirty="0">
                    <a:solidFill>
                      <a:srgbClr val="B56EA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algn="l" rtl="0"/>
                <a:r>
                  <a:rPr lang="en-US" sz="3200" b="1" dirty="0">
                    <a:solidFill>
                      <a:srgbClr val="B56EA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16) (0,1.5)</a:t>
                </a:r>
              </a:p>
            </p:txBody>
          </p:sp>
        </mc:Choice>
        <mc:Fallback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9CD7C651-3A68-8503-7AE6-70698C047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254" y="2689016"/>
                <a:ext cx="4620062" cy="1569660"/>
              </a:xfrm>
              <a:prstGeom prst="rect">
                <a:avLst/>
              </a:prstGeom>
              <a:blipFill>
                <a:blip r:embed="rId9"/>
                <a:stretch>
                  <a:fillRect l="-3430" t="-5039" b="-1162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62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89AB1-A3A4-A2EE-338B-C6956BF08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993FD47-A937-4928-069C-1631F2B34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03D8EBE-73C0-9F38-853D-89C03FEF1002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49FF455-AC29-E2F6-6036-6BAF68905FC0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9A5EE43-A5E8-2D05-758F-FC10C6BEA2F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392906C-1390-9DDF-C159-F979A8AF7D1C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406B544-630E-F2AA-99D2-AAD6F5E6A64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A0604DC-5234-3374-A78B-FB76B1D8865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092688C-57CE-DD55-A6CD-34B3616267E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E71C129-8446-BCAE-1408-EA07B0ED747D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4B5E8217-179A-024C-3673-7BDFA8207C8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C0171EE-6BC4-0FFA-5286-4B26F4306ED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2E593FF-8423-A006-1455-517EFF8A9EC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EEDFE7F-096B-C5AA-03B1-CDFE724E213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D08011F-3E46-B47A-D9F8-D540B6196953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748D392-2DCC-C2D5-1B4E-481B3492206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6F85866-7370-55D8-5DA3-DDE958756E9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9D91726-DC9C-51A8-A51B-003C51E3A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2D53D78-E30A-97EC-80D5-56B06DFA1B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65F19BD-BE11-DD22-AF51-BB5A024560D7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086B003-7CA4-7F37-41A8-2736822C9B6C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DAAE2F3-CD8A-117B-3092-3CF7D68E24AB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81284E3-22B9-209A-9E4E-D6F3D7C8979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C809438-D2C4-46F9-90CC-108DB84600E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4E5B4C80-DE25-97CE-5DC0-992EC382BE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69FEFED6-3B5B-40FC-6556-C1C8664B8827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80DAA1F1-72C2-EC56-188A-2C2A234F58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B6AD2ACE-E8AE-4462-9A56-AA47294F3236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F3D10788-A701-ED6E-AC38-726D16F85222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AED3D8D0-922B-43E6-5A61-8AD8CAEEB0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A7B6EFFC-D9C0-9ADC-08AA-98875CF2AAE8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730581EF-AC9B-B3F9-E887-E494A47FA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5FCABBE-CBCD-54CF-8C27-FD564ABE7469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5C59F944-5EE1-57D4-F5F8-946EACB5944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39" b="54191"/>
          <a:stretch/>
        </p:blipFill>
        <p:spPr>
          <a:xfrm>
            <a:off x="587471" y="1294940"/>
            <a:ext cx="8572009" cy="2604876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186B8C5-0E1B-8ABF-64D6-DBF4AFC0C7CB}"/>
              </a:ext>
            </a:extLst>
          </p:cNvPr>
          <p:cNvSpPr txBox="1"/>
          <p:nvPr/>
        </p:nvSpPr>
        <p:spPr>
          <a:xfrm>
            <a:off x="9082081" y="533648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تمييز متوازي الأضلاع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1446/07/20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88E7B0A5-E65A-D940-70BD-8FF07AB2BDD5}"/>
              </a:ext>
            </a:extLst>
          </p:cNvPr>
          <p:cNvSpPr txBox="1"/>
          <p:nvPr/>
        </p:nvSpPr>
        <p:spPr>
          <a:xfrm>
            <a:off x="9097517" y="4675196"/>
            <a:ext cx="225476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تحديد متوازي الأضلاع.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2802304A-4760-02E3-C021-AFFA1926C0C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336"/>
          <a:stretch/>
        </p:blipFill>
        <p:spPr>
          <a:xfrm>
            <a:off x="9215375" y="1572170"/>
            <a:ext cx="2019046" cy="312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21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438A5-E0BC-8CF7-71E1-78B3D2491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230FF99-A1B7-ECCF-E3E6-BAF296CA5F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F7F6362-7956-A38F-56AA-BD8998492909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EC655BE-E7F7-162D-ED1E-FCD94602128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2195680-0B31-3862-33CD-C27E4B11E33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3815BA5-A8DA-46BC-E532-13923FA94910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CBED5A7-8FB7-64D3-9C0A-E7F9C6CD878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2C6EE27-4511-0623-8001-9867ABA1D89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7C7E4E3-259B-261E-58CB-0F3F6158CF57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76B244D-BDF3-4955-E3B9-EA50D14CAC1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86C67982-534C-11D7-4256-048F26F6CB61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2DB7D42-D422-6B3E-9CB7-DC23C9D71982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8FA3876-B04E-609E-6711-2BBF3ADAC3B5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8422F73-AEFB-0EC0-5822-601606FB5F1E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6705FE7-ED29-0492-0ABD-5420764D50B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602BE06-09AF-C16C-B996-F5FAFDC62124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7A4946A-ADBC-9C9D-5359-1CBAC9F7B7E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DE0352E-21FC-16A7-2D0E-32FE6AE38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AA78F72-C96A-DBBB-706F-9E45D2540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80BDAA8-79A6-FAD2-DB9A-309869DC61F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FF85A63-0AB4-384D-1890-EF38D9FA1500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D80BE8B-D111-4D93-6DB3-8C139EAA1117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5876BC6-9DCA-6B7A-6D8C-D13687B9F35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2528F108-2C53-8D40-5345-92FEF6166EB4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ADE4C9B-E008-3C1D-83BF-D3CD4847B05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5BBF33AD-3875-D1D5-1CA1-1346092E431B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D19BC670-DBF0-2DCD-C0CB-1B354788F7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BFBB1B68-9E48-0D9C-0A77-39BF3E6377BE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7F8359AE-6714-24AD-D6AF-4EBED2C60C36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B5F19562-6AC9-F1FD-D696-C5FBC59ACB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8770307E-676E-8285-103E-D09E56309B47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1C0FF993-ED6C-FB53-834F-64A670DB2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A2A6580-D210-F1BB-1750-4F57669FF76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8799EAD9-39ED-A51E-1A6A-660FD5C533A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7259"/>
          <a:stretch/>
        </p:blipFill>
        <p:spPr>
          <a:xfrm>
            <a:off x="369333" y="1353149"/>
            <a:ext cx="8784899" cy="578503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E191F54E-9B0C-266C-7879-8274F6861186}"/>
              </a:ext>
            </a:extLst>
          </p:cNvPr>
          <p:cNvSpPr txBox="1"/>
          <p:nvPr/>
        </p:nvSpPr>
        <p:spPr>
          <a:xfrm>
            <a:off x="9082081" y="533648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تمييز متوازي الأضلاع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1446/07/20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6DB52AE2-C06A-2A1B-533D-F5B284325AF3}"/>
              </a:ext>
            </a:extLst>
          </p:cNvPr>
          <p:cNvSpPr txBox="1"/>
          <p:nvPr/>
        </p:nvSpPr>
        <p:spPr>
          <a:xfrm>
            <a:off x="9097517" y="4675196"/>
            <a:ext cx="225476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تحديد متوازي الأضلاع.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A3B9909E-B025-300D-E50A-FB3DFF5846A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336"/>
          <a:stretch/>
        </p:blipFill>
        <p:spPr>
          <a:xfrm>
            <a:off x="9215375" y="1572170"/>
            <a:ext cx="2019046" cy="3128887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A87DB7EE-B76B-4F56-236B-9709659F117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125" t="21039"/>
          <a:stretch/>
        </p:blipFill>
        <p:spPr>
          <a:xfrm>
            <a:off x="7132320" y="1918139"/>
            <a:ext cx="2097389" cy="182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00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1AFC0-C210-E0EC-910E-482FF0EB9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00A0711-1003-0CF9-9C7B-7118AF4EAF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FB52E7F8-168B-A529-ABB6-E647348521FC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F88BA3B-C229-E92D-485F-7F5ADB598C0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82A2AAE-467A-F903-C8C7-824C6189F84F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1860F48-BCF2-B275-936B-D7CD0B1DB35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025B10A-3E7F-CC5B-2C27-AC91728FA64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66405A4-CE8F-7890-6ED3-88CFFEF55C3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D3DFB88-BD14-76E6-B7E7-D05D1553BB26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451BC7C3-2314-0EE8-A011-56E9089E755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3A064D8-C2EC-22A2-CAD8-F60CD28DA680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947172C-062B-7035-FF84-D5EA56361B1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3C35512-3415-38DD-3FAD-80A0289D4E5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9535011-E14C-F269-81CB-16CF106A653A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4CBE14F0-8904-D620-B1C8-A6FCC8BC47C0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320CB95-C1CA-B06A-BC31-46EE9D2B6CC1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0607871-E284-9BFB-AB5E-D8CA89478B4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9F496AC7-CF6C-096B-CD70-776407ACA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A14ABE11-94C5-213C-F449-2A3AA875C2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5C73B93-182D-0267-623F-B4838F644DF7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9C26D44-BAA4-B0A6-6DF5-A608C3987519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6B62950-B343-C3A5-2F56-C32EDEDCEE22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475F6DF-98AB-D326-3E4A-D96FE1ACAE65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9AD17C3F-0950-87DC-E19A-1FEBE2C95734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DD3D974-6F2C-9CF8-579B-F5AD3CA3DAF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C7CCEB4-6DE4-8D96-3B5F-AD146F889790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EB5FBC3-FA2F-5334-E345-7E4849F01328}"/>
              </a:ext>
            </a:extLst>
          </p:cNvPr>
          <p:cNvSpPr txBox="1"/>
          <p:nvPr/>
        </p:nvSpPr>
        <p:spPr>
          <a:xfrm>
            <a:off x="9082081" y="533648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تمييز متوازي الأضلاع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1446/07/20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453BDAD-A101-CE8B-BE3A-A1B94DFE7D10}"/>
              </a:ext>
            </a:extLst>
          </p:cNvPr>
          <p:cNvSpPr txBox="1"/>
          <p:nvPr/>
        </p:nvSpPr>
        <p:spPr>
          <a:xfrm>
            <a:off x="9097517" y="4675196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متوازي الأضلاع لإثبات علاقات.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B930506B-FD7A-104A-8E46-355966EC0E8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336"/>
          <a:stretch/>
        </p:blipFill>
        <p:spPr>
          <a:xfrm>
            <a:off x="9215375" y="1572170"/>
            <a:ext cx="2019046" cy="3128887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6522765B-D8EF-C1DE-1FB3-D64D048FFE0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970" y="2686048"/>
            <a:ext cx="8814116" cy="112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55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9B237-3479-941B-7E42-339DCFDDB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C85FBD0-662B-5728-93CC-EEFA9D44B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738048C0-434C-D071-FD6C-073DC750FDDE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35B6A4A-4191-C1F9-6116-F1297DDD972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9838F04-ECD3-B01A-9502-9B4FE68FAA30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E005E04-75A3-72EC-DED3-B0150ECAB93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047FAEC-1BD7-3A7C-A30C-8783099455F4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E714459-772D-EEBC-82D8-A7D7AC0C535B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F22D2BB-2367-EC76-6177-AECBC0D9215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6DC0B5D2-E468-71C4-92E1-54387E48C5A0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D3C6FCF-98D1-BB38-A368-619E43A17CF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C14EBD07-5990-7BAC-5544-323CC99E071B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9FBD5FF-AFEE-1F1B-AEF7-FBC866FAD4E5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44649EF-009C-AADF-FAC9-F62ADA272E1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94714F2-B9FE-DBDC-0B8F-4C79C6A9115A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6D59B19-82BB-3E17-25D5-524C840BA1D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BADDEF9-37AC-EC86-0A6C-345C3D7E890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7F0C325-DDF1-3B9D-6FB6-0FD29D7CC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AF0B9C39-4413-29B8-D54E-C71D3B49D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036C132-6F75-7CBC-E7F7-5FAB8DB637BC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7C1D257-C3B1-E7AE-AA9E-53613C996765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2862817-E30B-A4D1-3017-3EFC94153FA0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14354BC-FD8A-5873-28FE-1C1DAD25339A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CF04685-E735-B638-D214-590ED0F7F629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D8FBE0D4-4529-ACDC-67B6-43CEFCD205C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DDA7A212-E39E-6E18-1F49-9AD434D9D5B4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C71BC938-266A-B080-CED4-2C2B2C43B8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E692B534-C56E-ADC5-1950-DE6F8F5E4A7B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485F5897-23F5-D1CE-133A-66894DF9F927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11902038-82CE-DA6D-A295-28224C818E20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51920D23-8F4F-D59B-3685-212985D2ED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919B6CA7-4D53-B212-F2D9-4580DA818631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AE2CF229-E81D-6785-C966-3F5BF8927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FCEF96A-6272-D657-E419-8F3AA4D16E69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92950A8F-74D7-5A2E-8EB0-E833C785F24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267655"/>
            <a:ext cx="9068052" cy="1038225"/>
          </a:xfrm>
          <a:custGeom>
            <a:avLst/>
            <a:gdLst>
              <a:gd name="connsiteX0" fmla="*/ 0 w 9131371"/>
              <a:gd name="connsiteY0" fmla="*/ 0 h 1038225"/>
              <a:gd name="connsiteX1" fmla="*/ 9131371 w 9131371"/>
              <a:gd name="connsiteY1" fmla="*/ 0 h 1038225"/>
              <a:gd name="connsiteX2" fmla="*/ 9131371 w 9131371"/>
              <a:gd name="connsiteY2" fmla="*/ 1038225 h 1038225"/>
              <a:gd name="connsiteX3" fmla="*/ 1691640 w 9131371"/>
              <a:gd name="connsiteY3" fmla="*/ 1038225 h 1038225"/>
              <a:gd name="connsiteX4" fmla="*/ 1691640 w 9131371"/>
              <a:gd name="connsiteY4" fmla="*/ 619846 h 1038225"/>
              <a:gd name="connsiteX5" fmla="*/ 0 w 9131371"/>
              <a:gd name="connsiteY5" fmla="*/ 619846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1371" h="1038225">
                <a:moveTo>
                  <a:pt x="0" y="0"/>
                </a:moveTo>
                <a:lnTo>
                  <a:pt x="9131371" y="0"/>
                </a:lnTo>
                <a:lnTo>
                  <a:pt x="9131371" y="1038225"/>
                </a:lnTo>
                <a:lnTo>
                  <a:pt x="1691640" y="1038225"/>
                </a:lnTo>
                <a:lnTo>
                  <a:pt x="1691640" y="619846"/>
                </a:lnTo>
                <a:lnTo>
                  <a:pt x="0" y="619846"/>
                </a:lnTo>
                <a:close/>
              </a:path>
            </a:pathLst>
          </a:cu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CD13452-A0EC-93B1-8BB9-40A6AE93D297}"/>
              </a:ext>
            </a:extLst>
          </p:cNvPr>
          <p:cNvSpPr txBox="1"/>
          <p:nvPr/>
        </p:nvSpPr>
        <p:spPr>
          <a:xfrm>
            <a:off x="9082081" y="533648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تمييز متوازي الأضلاع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1446/07/20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2974578-CC71-5559-85A0-DCB29E2B42F3}"/>
              </a:ext>
            </a:extLst>
          </p:cNvPr>
          <p:cNvSpPr txBox="1"/>
          <p:nvPr/>
        </p:nvSpPr>
        <p:spPr>
          <a:xfrm>
            <a:off x="9097517" y="4675196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متوازي الأضلاع لإثبات علاقات.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D41AEBA6-7D99-CF73-0267-7162E442164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336"/>
          <a:stretch/>
        </p:blipFill>
        <p:spPr>
          <a:xfrm>
            <a:off x="9215375" y="1572170"/>
            <a:ext cx="2019046" cy="312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09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5B565-C87A-D1F1-105A-536B61991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7C4105A-F1EB-A7A7-9444-9BCE71A8F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9FCAE40-E831-6181-6B54-1E72AB4FAD0E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3ACFB2B-40F4-8B65-5041-7C26C391B97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5DA80258-0CD4-2D73-04AB-B04C456DE571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6F2FEFF-30BE-F925-B3D9-480B52585EA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6BB1CCE-EAB9-2D2E-0565-E4D255AAB4D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6C7E155-5D0C-FDA3-E75A-5504FA334D8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6ADBD77C-6292-C446-3C30-DAD56C490FA9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88A99E4-B8BE-724E-6549-5D77E0C79B2D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7C692AE-9C1E-168F-880F-CC3E62BA3D6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B4064EB-C6FB-D116-BE37-44A381675EAC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58B8A97-9982-E9EB-02E9-9ADE9B5A59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96FC384-84FB-07FD-8039-6D9AC79EAC08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8710F8A-2E21-1337-01E7-B3E2571C926C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555BF84-41AE-87B6-BB40-BCCACFF5F55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704BE62-F200-FF87-72E0-1C91F3F8032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25EF20D-C918-6DB5-00B9-A506F7379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FF58942-4E81-7E33-41DB-0328E9358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A249749-370F-EAEA-614E-28103067ABA5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DEC9211-392C-F596-BC89-B28A92F6E25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B89A628-690A-C916-828B-EC00161D4E74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C38DBC6-3711-6360-C815-555A87A6B654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E0A8CD74-A799-9478-3A06-A07A9B33CE9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158522BF-35E7-2D38-44B5-5C78E2EDE87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321F9DFA-4503-9EC2-9BA3-321FB621C6DC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1ABD5B65-B178-DAEB-C124-CED399754F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34B11E89-90B5-030A-6FD1-7D790ECE7EFC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F92F6295-4B5C-EF98-7EDC-BA8E6BC29C1F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BAEE4770-526E-162A-800C-8822346E79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DB4E31C4-7198-C9ED-7B88-A6F5DF8469BC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0806E900-64DD-2FAA-D2A1-EFABC7B28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AF64735-B22A-F454-9E8E-329C38CC8F2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46B286FE-F556-E963-2F82-0713CCE34CE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916" t="46811" b="745"/>
          <a:stretch/>
        </p:blipFill>
        <p:spPr>
          <a:xfrm>
            <a:off x="1795762" y="1375308"/>
            <a:ext cx="7329125" cy="2982163"/>
          </a:xfrm>
          <a:custGeom>
            <a:avLst/>
            <a:gdLst>
              <a:gd name="connsiteX0" fmla="*/ 0 w 7329125"/>
              <a:gd name="connsiteY0" fmla="*/ 0 h 2982163"/>
              <a:gd name="connsiteX1" fmla="*/ 7329125 w 7329125"/>
              <a:gd name="connsiteY1" fmla="*/ 0 h 2982163"/>
              <a:gd name="connsiteX2" fmla="*/ 7329125 w 7329125"/>
              <a:gd name="connsiteY2" fmla="*/ 2982163 h 2982163"/>
              <a:gd name="connsiteX3" fmla="*/ 992903 w 7329125"/>
              <a:gd name="connsiteY3" fmla="*/ 2982163 h 2982163"/>
              <a:gd name="connsiteX4" fmla="*/ 992903 w 7329125"/>
              <a:gd name="connsiteY4" fmla="*/ 2471181 h 2982163"/>
              <a:gd name="connsiteX5" fmla="*/ 0 w 7329125"/>
              <a:gd name="connsiteY5" fmla="*/ 2471181 h 298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29125" h="2982163">
                <a:moveTo>
                  <a:pt x="0" y="0"/>
                </a:moveTo>
                <a:lnTo>
                  <a:pt x="7329125" y="0"/>
                </a:lnTo>
                <a:lnTo>
                  <a:pt x="7329125" y="2982163"/>
                </a:lnTo>
                <a:lnTo>
                  <a:pt x="992903" y="2982163"/>
                </a:lnTo>
                <a:lnTo>
                  <a:pt x="992903" y="2471181"/>
                </a:lnTo>
                <a:lnTo>
                  <a:pt x="0" y="2471181"/>
                </a:lnTo>
                <a:close/>
              </a:path>
            </a:pathLst>
          </a:cu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5C2B621-2E66-D1CB-5E8F-56BA2187E68F}"/>
              </a:ext>
            </a:extLst>
          </p:cNvPr>
          <p:cNvSpPr txBox="1"/>
          <p:nvPr/>
        </p:nvSpPr>
        <p:spPr>
          <a:xfrm>
            <a:off x="9082081" y="533648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تمييز متوازي الأضلاع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1446/07/20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F224625-BDF7-832C-3572-98922DEC0DAC}"/>
              </a:ext>
            </a:extLst>
          </p:cNvPr>
          <p:cNvSpPr txBox="1"/>
          <p:nvPr/>
        </p:nvSpPr>
        <p:spPr>
          <a:xfrm>
            <a:off x="9097517" y="4675196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متوازي الأضلاع لإثبات علاقات.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66E68166-1AEA-C879-A0DE-F92883DC7BC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336"/>
          <a:stretch/>
        </p:blipFill>
        <p:spPr>
          <a:xfrm>
            <a:off x="9215375" y="1572170"/>
            <a:ext cx="2019046" cy="3128887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863AAC72-52A5-B7DD-11F2-33BDCCC359F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605" t="35295" r="69389" b="9350"/>
          <a:stretch/>
        </p:blipFill>
        <p:spPr>
          <a:xfrm>
            <a:off x="514104" y="3234204"/>
            <a:ext cx="3410322" cy="3147772"/>
          </a:xfrm>
          <a:custGeom>
            <a:avLst/>
            <a:gdLst>
              <a:gd name="connsiteX0" fmla="*/ 0 w 3344288"/>
              <a:gd name="connsiteY0" fmla="*/ 0 h 3147772"/>
              <a:gd name="connsiteX1" fmla="*/ 2390236 w 3344288"/>
              <a:gd name="connsiteY1" fmla="*/ 0 h 3147772"/>
              <a:gd name="connsiteX2" fmla="*/ 2390236 w 3344288"/>
              <a:gd name="connsiteY2" fmla="*/ 573809 h 3147772"/>
              <a:gd name="connsiteX3" fmla="*/ 3344288 w 3344288"/>
              <a:gd name="connsiteY3" fmla="*/ 573809 h 3147772"/>
              <a:gd name="connsiteX4" fmla="*/ 3344288 w 3344288"/>
              <a:gd name="connsiteY4" fmla="*/ 3147772 h 3147772"/>
              <a:gd name="connsiteX5" fmla="*/ 0 w 3344288"/>
              <a:gd name="connsiteY5" fmla="*/ 3147772 h 3147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288" h="3147772">
                <a:moveTo>
                  <a:pt x="0" y="0"/>
                </a:moveTo>
                <a:lnTo>
                  <a:pt x="2390236" y="0"/>
                </a:lnTo>
                <a:lnTo>
                  <a:pt x="2390236" y="573809"/>
                </a:lnTo>
                <a:lnTo>
                  <a:pt x="3344288" y="573809"/>
                </a:lnTo>
                <a:lnTo>
                  <a:pt x="3344288" y="3147772"/>
                </a:lnTo>
                <a:lnTo>
                  <a:pt x="0" y="314777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6557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13978-4FE8-672F-1417-CE1C435E9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63100EA-5A9C-E587-2526-8776B8C29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B44B324-3301-02BE-18B1-2DF90DFE7E6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F05EDBF-DCB6-ED8D-6C0D-31CDC9966F65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008C7A0-C824-E350-ED74-9C8A48031C1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E7825D6-1B01-4649-D2CD-8E83CBAE3A80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378A68E-7DBD-1C62-EDF2-80655C945203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0F0D68A-3723-3A75-0D6C-E9186B2C013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CD33179-C413-F4D9-A433-701115528643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30340A2-1A77-0991-5784-6E28B84C778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A085E63-456F-C2FD-6916-AA944BBAA1EB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83154EC-3104-C0F7-21FA-7C7840D1136B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6E09752-4445-162D-8971-F2962518414A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61F58CA-C0DF-10BF-F6CB-3A178CD9381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688BEFC-18A9-77AE-55A1-74119345FCE0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A1142E2-03BF-399D-2D34-1974F716F47E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295E3E7-910E-0227-6931-8DB52FBF6922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7D97E24-064F-6AB8-1535-59277BF13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E0ACEBA-37F8-34E9-E67E-C62A196E5C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FB8AEF4-67D8-6784-CDA3-2FEECC9E594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9E0E4FD-1EB7-C202-C3CA-05385B17D94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2063A56-7D78-7B81-A187-091302D80A72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F1B7D7-C4F6-D647-D977-054F6306C66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6E10B43A-5CD1-CB81-A680-C086F1385873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E3F297B4-C90F-729C-10F2-BEE415AE7DA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EB6A3DF-2C6D-214A-31E5-06B14A916D65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D645497-F0EA-7BBD-1F8C-CDB2EBDCE9CF}"/>
              </a:ext>
            </a:extLst>
          </p:cNvPr>
          <p:cNvSpPr txBox="1"/>
          <p:nvPr/>
        </p:nvSpPr>
        <p:spPr>
          <a:xfrm>
            <a:off x="9082081" y="533648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تمييز متوازي الأضلاع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1446/07/20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C07F39A-3022-B66A-F9B9-23653EBB2852}"/>
              </a:ext>
            </a:extLst>
          </p:cNvPr>
          <p:cNvSpPr txBox="1"/>
          <p:nvPr/>
        </p:nvSpPr>
        <p:spPr>
          <a:xfrm>
            <a:off x="9097517" y="4675196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متوازي الأضلاع لإيجاد القيم المجهولة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99F47715-D62C-54BF-ECBD-59D72636B37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336"/>
          <a:stretch/>
        </p:blipFill>
        <p:spPr>
          <a:xfrm>
            <a:off x="9215375" y="1572170"/>
            <a:ext cx="2019046" cy="3128887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1216D514-97AD-AD73-B3DE-10966A69BC6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139" y="2455544"/>
            <a:ext cx="8573818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30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6DA4F-BA60-2477-6FBE-26247EFA2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346754E-75DA-0A1F-4B31-A92AFFBB9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72D5C3F-573D-7157-E04B-14A054735469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5E0A29F-21D8-B0E0-2D74-FF1EE811567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9514EAF-9275-EE7E-3672-B923ECFC0D2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48A08FB-F9AE-1DBB-908A-85A10B18D211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A7437D5-AAA0-9C9C-6577-B777531DE543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E4D4E6-0D3D-6523-E89D-B22F38413B4C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E288BCA-1BDF-801C-3905-33EC832D29D5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20D1ADD-9276-A98A-8F5F-E6EE0656DE00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B1F1823-C286-92AF-2DD6-A1E0267D49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303A4F8-D5EE-199B-C6AF-6910525BDE2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3412FD1-4688-282E-4174-6E5517C6DBA4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C5EA073-AC56-1502-F97C-69A65BE05D9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BFAEA7D-4427-1BDB-FB0D-A270D086C43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58889C6-8DA7-16EB-33B6-9BFCCEF4BDD1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8683F1A-D536-68BB-F8CD-AD5E31E26890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97AC0D1-A788-D0D1-061A-51ED951A1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731DD9C-1FF5-76C5-9863-788B73A34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48C86E32-4E91-971A-F99C-599430EAE376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170D048-5D70-DE3E-CAC4-8AF29AD9DBC4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4CDE473F-7D0C-F84C-1800-06B0DC16FF8F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313E9AE-0389-4B54-BEF3-D3333E8503C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13701EC-42E5-E1F9-5549-F4848DAA587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49EC5D3-C5C6-0F2A-26CA-BE8BCCCD2B0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1D917460-B5CD-E2EF-4C44-0ECAEABCE399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5835DF6B-6705-3B88-2FC6-6234E0AB35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B356C0C1-6E24-1E81-7071-3BEEF27A994F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CEB307DF-2393-88E1-74E8-CBDA8D0A86F7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EED1915C-F39B-BB4C-82FD-3DD9B438E4A8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CF6F3741-779A-3A80-64A0-E236E3237A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B18574D8-3D52-1CCE-BB2C-9A443CB9434C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2EF8EF78-61C0-AB5A-ABA8-3B56805CB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A1BAE9B-A4C8-05A8-77A0-5F6510E4B04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6606228-9EE4-F3BF-EE7D-D81AB0901AE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56" y="1108390"/>
            <a:ext cx="8844725" cy="2762250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34D94DD-0F03-53FB-A098-8550D12D98BE}"/>
              </a:ext>
            </a:extLst>
          </p:cNvPr>
          <p:cNvSpPr txBox="1"/>
          <p:nvPr/>
        </p:nvSpPr>
        <p:spPr>
          <a:xfrm>
            <a:off x="9082081" y="533648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تمييز متوازي الأضلاع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1446/07/20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8BCDBB16-D705-74C8-29AA-C5920A366A27}"/>
              </a:ext>
            </a:extLst>
          </p:cNvPr>
          <p:cNvSpPr txBox="1"/>
          <p:nvPr/>
        </p:nvSpPr>
        <p:spPr>
          <a:xfrm>
            <a:off x="9097517" y="4675196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متوازي الأضلاع لإيجاد القيم المجهولة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772BCA53-D186-A43B-90CA-DED63BB7719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336"/>
          <a:stretch/>
        </p:blipFill>
        <p:spPr>
          <a:xfrm>
            <a:off x="9215375" y="1572170"/>
            <a:ext cx="2019046" cy="312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90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61AFB-E7BA-1003-9775-B913965C4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D8FED77-99C6-119C-027B-CA06F55FE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8DD7E63-0629-7B2C-12AF-33F86D71FBF6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2960B4A-5C2C-A2B5-3D56-68252C26979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F161901-3094-31FB-7B50-D616F3B927A2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767FA4A-EF88-FD34-51BA-71B6B67CEC01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50AB836-37B8-FE16-1604-142A68DDA028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7D0A1E4-D31A-6EA8-1874-B1DAFE356A3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3F47EA8E-A7B4-319A-F9E6-DFAF5DEDDD8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89581EC-F9C2-A36B-7B89-98FC5E66E89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6B3F546-5985-C96F-F28E-DECCE16D46C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A837A23-0034-270E-4727-3C5A161C1837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7B432D4-F554-5862-EBDE-C32D4E30E164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8CA7D47-242F-D1B9-AB4B-70252CD631B3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EABC6BBB-37CE-306E-AA54-7DB1E3B32809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176E030-D3DC-1562-E9AC-D5A583424EDE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21F14A7-19E5-54ED-237D-F0B84BF3C00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C8B54385-DEBE-2A51-2263-E7F3A94B67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76F2956-26BE-D231-1FBF-CC3FF822C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B237F28-5318-0A92-E792-DDB72F568BFB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4230986-A20D-9E3F-B528-40A5864378C6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15E1F32-6AB1-3F5A-B78D-D3490F5C7B97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2DAC556-C58B-C0EE-9110-5F7F53D1B613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5169B5C-F189-9C98-3F26-B045047B343A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8E7188CE-45F1-4C8F-E714-A681C1DD63C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B8B2D8DB-4EB6-22E4-777E-C4031667F3FE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B7D1071C-E055-5E8D-9DF2-2146BADC8E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5136E774-96E4-393B-7AFA-2843615B3D7D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C12C76D3-6765-E8A6-66C0-2C5A63E3DF76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6C5CEAEE-47F7-CCA8-ADC9-ECA2612EEC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4845DEA0-C5A4-F4C0-862A-21CD0212E67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65DE0541-033A-B5E5-9F06-BD2FAA895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4F0F235-8907-28A0-E369-65BB78F5A490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98B3FF17-8E09-4B9B-9EA3-A6356EB277D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239" y="1182388"/>
            <a:ext cx="8838207" cy="2438400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372CB4B-1BAD-BCE6-11AD-6705793EC297}"/>
              </a:ext>
            </a:extLst>
          </p:cNvPr>
          <p:cNvSpPr txBox="1"/>
          <p:nvPr/>
        </p:nvSpPr>
        <p:spPr>
          <a:xfrm>
            <a:off x="9082081" y="533648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تمييز متوازي الأضلاع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1446/07/20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93C0328-2E02-C07D-0B12-A3CE48B4ED92}"/>
              </a:ext>
            </a:extLst>
          </p:cNvPr>
          <p:cNvSpPr txBox="1"/>
          <p:nvPr/>
        </p:nvSpPr>
        <p:spPr>
          <a:xfrm>
            <a:off x="9097517" y="4675196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متوازي الأضلاع لإيجاد القيم المجهولة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5283F8B3-A5D3-3CB3-0403-35FB568FD94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336"/>
          <a:stretch/>
        </p:blipFill>
        <p:spPr>
          <a:xfrm>
            <a:off x="9215375" y="1572170"/>
            <a:ext cx="2019046" cy="312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03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AF8DA-CE37-5A61-B99C-A8F6E1428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7F2ACD6-15F7-F94E-167F-9EACB96A4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07BBE23-1DD8-519F-E2E7-C156382002EF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DE2B6A3-E9AA-9B5E-2518-ECEC99E7FB5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06A32B1-88FE-5023-6F12-380A9C82DDA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B4986F5-6CC0-016B-77E0-5B24FF80424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6BB255BA-9C79-10EA-D134-E63CB630D189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64F7891-DE9E-55A6-BE2E-C0EF53CD1749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52A4689-0030-A828-B85C-5B2DD7F10F09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13A82CE-65AF-D50B-D7A6-99D5279605FD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59AAFBF-4EF9-079A-4F6E-D1D0E3E2DAFE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F3C071E-33FD-A42C-52D8-81BC5D900A9B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B3315FD-FB1E-EF14-2094-565C6362514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D1C707F-4F91-88FD-1E7D-8F5F52EEF44D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9612255-E65F-F1B8-4DB2-9C080910C064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13A708A-0E45-3676-6A4F-7E3B15A17BF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AD4DF0F-7CD1-AB89-0205-9C7E941677D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6464D0D6-AB69-F1E9-1CCD-DD3849614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F778800A-4D5A-6FA4-F090-1FCFC851D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6646ADB-49E0-0F8F-FCF6-D0B0F6B0B70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4FAFE2C-7B29-720A-A8E3-50A6A2CD0F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4D942156-0F13-7526-0FF5-E9E568ACF3AF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A5710F7-ED8E-864D-1046-B151A47F1D1C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D5EC2297-CDEC-EBD7-50B0-366C93227B7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D3F4D1E-CC63-994C-6B2A-E38F091B0D7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8E1D8B04-6C83-032C-1344-05B6245290B2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C684B8A3-4F97-91BF-86BA-9F3E2BC1DA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BDD217C5-72AC-B429-060D-5C09C627348F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4F8F2A6D-6BD3-735C-2978-CE56CF3E58E3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C14357EF-6099-A334-9B86-564E77DE10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A3CED28D-08E7-1A31-5C39-E096A1923E66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AE40D848-1400-AAEB-F399-97DD3BD1B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CCFB0A0-DDD8-02A8-3D98-746265275655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879DA28F-1851-BFA2-0D3A-D380C5A64B6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9858"/>
          <a:stretch/>
        </p:blipFill>
        <p:spPr>
          <a:xfrm>
            <a:off x="432748" y="1271586"/>
            <a:ext cx="8772525" cy="76944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7C92A5A-C99D-9F46-8203-C416F0B65494}"/>
              </a:ext>
            </a:extLst>
          </p:cNvPr>
          <p:cNvSpPr txBox="1"/>
          <p:nvPr/>
        </p:nvSpPr>
        <p:spPr>
          <a:xfrm>
            <a:off x="9082081" y="533648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تمييز متوازي الأضلاع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1446/07/20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479F4C6-F9BD-EA68-3C53-EFBE602D6A1E}"/>
              </a:ext>
            </a:extLst>
          </p:cNvPr>
          <p:cNvSpPr txBox="1"/>
          <p:nvPr/>
        </p:nvSpPr>
        <p:spPr>
          <a:xfrm>
            <a:off x="9097517" y="4675196"/>
            <a:ext cx="22547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متوازي الأضلاع لإيجاد القيم المجهولة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09543D34-A638-FBDB-122F-B0B315020AF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336"/>
          <a:stretch/>
        </p:blipFill>
        <p:spPr>
          <a:xfrm>
            <a:off x="9215375" y="1572170"/>
            <a:ext cx="2019046" cy="3128887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B9E925C4-0586-C119-D2CB-EA1D69516EB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51" t="28252"/>
          <a:stretch/>
        </p:blipFill>
        <p:spPr>
          <a:xfrm>
            <a:off x="5738190" y="1992768"/>
            <a:ext cx="3267672" cy="183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9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8476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تحصيلي</a:t>
              </a: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267BA20F-A7DD-2647-8E4C-064A89C12FD2}"/>
              </a:ext>
            </a:extLst>
          </p:cNvPr>
          <p:cNvGrpSpPr/>
          <p:nvPr/>
        </p:nvGrpSpPr>
        <p:grpSpPr>
          <a:xfrm>
            <a:off x="-227589" y="5609268"/>
            <a:ext cx="3647049" cy="835239"/>
            <a:chOff x="8481060" y="5458558"/>
            <a:chExt cx="3647049" cy="835239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8A7A8A07-F279-69FA-4E6D-C38D3B1FF3FF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37" name="Picture 16">
                <a:extLst>
                  <a:ext uri="{FF2B5EF4-FFF2-40B4-BE49-F238E27FC236}">
                    <a16:creationId xmlns:a16="http://schemas.microsoft.com/office/drawing/2014/main" id="{94B221DF-50BF-75AA-2516-54C511F6B7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5ACA44AC-AE97-4E2B-E692-4A8D36D95EC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899D7132-9FDA-23D2-AD42-DF79618CF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F2F3A5D-5EFF-068A-097A-FB5896DF5A8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8A903C7-B122-11F4-0690-BEAF582C048C}"/>
              </a:ext>
            </a:extLst>
          </p:cNvPr>
          <p:cNvSpPr txBox="1"/>
          <p:nvPr/>
        </p:nvSpPr>
        <p:spPr>
          <a:xfrm>
            <a:off x="9082081" y="533648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تمييز متوازي الأضلاع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1446/07/20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D88633C-1EF2-4BD4-2F56-2D0F88852D5B}"/>
              </a:ext>
            </a:extLst>
          </p:cNvPr>
          <p:cNvSpPr txBox="1"/>
          <p:nvPr/>
        </p:nvSpPr>
        <p:spPr>
          <a:xfrm>
            <a:off x="9097517" y="4675196"/>
            <a:ext cx="225476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تحديد متوازي الأضلاع.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متوازي الأضلاع لإثبات علاقات.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متوازي الأضلاع لإيجاد القيم المجهولة</a:t>
            </a: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C15F5DD6-B0FA-C880-EA28-DB2627F637E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336"/>
          <a:stretch/>
        </p:blipFill>
        <p:spPr>
          <a:xfrm>
            <a:off x="9215375" y="1572170"/>
            <a:ext cx="2019046" cy="3128887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72E2BF89-8119-9F6B-6BCF-A7F22611029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930" y="1319198"/>
            <a:ext cx="8510766" cy="190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921229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الاثنين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1446/07/20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الخامسة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 تمييز متوازي الأضلاع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3C9055B7-F7D0-19FD-4FF0-66AB40B4E5A3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C7B77D5D-00EE-9177-4CBB-C39FCFAC008D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4" name="Picture 16">
                <a:extLst>
                  <a:ext uri="{FF2B5EF4-FFF2-40B4-BE49-F238E27FC236}">
                    <a16:creationId xmlns:a16="http://schemas.microsoft.com/office/drawing/2014/main" id="{839D09D8-945D-7484-1FD5-C305AB98AE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E8C0D33E-8C24-723F-DC44-7EAF8AFCEA2C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3D5D0E8D-49AB-1591-837F-AD1D51356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AA92E8F-F048-C5C5-E9F8-9E6887402B9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CDE57F1A-3FFA-E067-3C4A-4BB52BF1C72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3550" y="2334462"/>
            <a:ext cx="8724900" cy="1000125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C318CBD9-34DB-213F-6E9B-B0EF2872EC8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8101" y="3182900"/>
            <a:ext cx="2470891" cy="1145595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9479AD73-9985-4D01-8C54-3DC7AFFAA8A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9295" y="2820106"/>
            <a:ext cx="50958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3CFC8C1-D2CF-9602-4BC5-A2453D42D2F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DC62E6C-2142-6C54-4E44-BC9A9A92978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C9DE730-196E-5894-2374-4EEB71DD61C3}"/>
              </a:ext>
            </a:extLst>
          </p:cNvPr>
          <p:cNvSpPr txBox="1"/>
          <p:nvPr/>
        </p:nvSpPr>
        <p:spPr>
          <a:xfrm>
            <a:off x="9082081" y="533648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تمييز متوازي الأضلاع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1446/07/20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1AFEE78-94F6-DD4D-1E3A-F571C4A70AD5}"/>
              </a:ext>
            </a:extLst>
          </p:cNvPr>
          <p:cNvSpPr txBox="1"/>
          <p:nvPr/>
        </p:nvSpPr>
        <p:spPr>
          <a:xfrm>
            <a:off x="9097517" y="4675196"/>
            <a:ext cx="225476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تحديد متوازي الأضلاع.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متوازي الأضلاع لإثبات علاقات.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متوازي الأضلاع لإيجاد القيم المجهولة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8A4EF5A5-B7C9-2370-A7EF-B8EAA0011F9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336"/>
          <a:stretch/>
        </p:blipFill>
        <p:spPr>
          <a:xfrm>
            <a:off x="9215375" y="1572170"/>
            <a:ext cx="2019046" cy="3128887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CAEF3EF6-E5FE-D46E-6D69-C55C15A80C9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793" y="1257446"/>
            <a:ext cx="8570158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2039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D42A3D3-7F95-8449-00CD-568126D3536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6FF3B0E-A157-B88C-A5CE-21D96F74C07B}"/>
              </a:ext>
            </a:extLst>
          </p:cNvPr>
          <p:cNvSpPr txBox="1"/>
          <p:nvPr/>
        </p:nvSpPr>
        <p:spPr>
          <a:xfrm>
            <a:off x="9082081" y="533648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تمييز متوازي الأضلاع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1446/07/20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D5211B57-6A10-A5F1-1E97-B2D49BD3F310}"/>
              </a:ext>
            </a:extLst>
          </p:cNvPr>
          <p:cNvSpPr txBox="1"/>
          <p:nvPr/>
        </p:nvSpPr>
        <p:spPr>
          <a:xfrm>
            <a:off x="9097517" y="4675196"/>
            <a:ext cx="225476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تحديد متوازي الأضلاع.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متوازي الأضلاع لإثبات علاقات.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متوازي الأضلاع لإيجاد القيم المجهولة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06FC8FE6-2AB8-EB04-39A6-77B7C75470F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336"/>
          <a:stretch/>
        </p:blipFill>
        <p:spPr>
          <a:xfrm>
            <a:off x="9215375" y="1572170"/>
            <a:ext cx="2019046" cy="312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0" y="-1143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A0433A-9D3A-947A-A869-2AB9D1779326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640599E7-9EF0-EEF9-6110-D8812652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F228DA7-B509-BD45-9C24-B76E2D01DD61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66BE51-E2A0-94A9-0A27-7A944C3D1ED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64D7382-046A-F9BF-B512-9C03E5CDA46B}"/>
              </a:ext>
            </a:extLst>
          </p:cNvPr>
          <p:cNvSpPr txBox="1"/>
          <p:nvPr/>
        </p:nvSpPr>
        <p:spPr>
          <a:xfrm>
            <a:off x="2376455" y="1511224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9 – 13 – 16 </a:t>
            </a:r>
          </a:p>
          <a:p>
            <a:pPr algn="ctr"/>
            <a:r>
              <a:rPr lang="ar-SA" sz="4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</a:t>
            </a:r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162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9F55893-71AC-8816-4A81-785C8343859F}"/>
              </a:ext>
            </a:extLst>
          </p:cNvPr>
          <p:cNvSpPr txBox="1"/>
          <p:nvPr/>
        </p:nvSpPr>
        <p:spPr>
          <a:xfrm>
            <a:off x="860242" y="3278532"/>
            <a:ext cx="801514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/>
            <a:r>
              <a:rPr lang="ar-SA" sz="4800" b="1" dirty="0">
                <a:solidFill>
                  <a:srgbClr val="8B248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جميلتي</a:t>
            </a:r>
            <a:br>
              <a:rPr lang="ar-SA" sz="4400" b="1" dirty="0">
                <a:solidFill>
                  <a:srgbClr val="80C68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b="0" i="0" dirty="0">
                <a:solidFill>
                  <a:srgbClr val="80C68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اجعل هدفك المستحيل، ولا تتوقف حتى تحوله إلى واقع.</a:t>
            </a:r>
            <a:endParaRPr lang="ar-SA" sz="4400" b="0" i="0" dirty="0">
              <a:solidFill>
                <a:srgbClr val="80C68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A491459-9F86-5F26-8568-3DECACEA4B8D}"/>
              </a:ext>
            </a:extLst>
          </p:cNvPr>
          <p:cNvSpPr txBox="1"/>
          <p:nvPr/>
        </p:nvSpPr>
        <p:spPr>
          <a:xfrm>
            <a:off x="9082081" y="533648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تمييز متوازي الأضلاع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1446/07/20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17A10312-F45C-3ED2-EC54-2581DC19F6C9}"/>
              </a:ext>
            </a:extLst>
          </p:cNvPr>
          <p:cNvSpPr txBox="1"/>
          <p:nvPr/>
        </p:nvSpPr>
        <p:spPr>
          <a:xfrm>
            <a:off x="9097517" y="4675196"/>
            <a:ext cx="225476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تحديد متوازي الأضلاع.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متوازي الأضلاع لإثبات علاقات.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متوازي الأضلاع لإيجاد القيم المجهولة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A8CF7F07-97E6-93B7-950D-A2E52E4FA0E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336"/>
          <a:stretch/>
        </p:blipFill>
        <p:spPr>
          <a:xfrm>
            <a:off x="9215375" y="1572170"/>
            <a:ext cx="2019046" cy="312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5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404445"/>
              </p:ext>
            </p:extLst>
          </p:nvPr>
        </p:nvGraphicFramePr>
        <p:xfrm>
          <a:off x="408562" y="384990"/>
          <a:ext cx="10952149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8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61057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الاثنين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1446/07/20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الخامسة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3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 تمييز متوازي الأضلاع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09F41AF-1685-0C2E-D49E-E6BA99CBBBE9}"/>
              </a:ext>
            </a:extLst>
          </p:cNvPr>
          <p:cNvSpPr txBox="1"/>
          <p:nvPr/>
        </p:nvSpPr>
        <p:spPr>
          <a:xfrm>
            <a:off x="2978561" y="1702922"/>
            <a:ext cx="594497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تحديد متوازي الأضلاع.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استعمال متوازي الأضلاع لإثبات علاقات.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استعمال متوازي الأضلاع لإيجاد القيم المجهولة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C7DA623-788B-89CB-C81A-EC7EEB3C08C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98E03E54-BA7E-C63E-DB20-2E44A7E61AA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58989" y="1347446"/>
            <a:ext cx="2019046" cy="46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E2CCA0D-68E6-0DBD-14F3-977717ECF39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9CD6246-F4A3-8176-F97C-A6B875E9565D}"/>
              </a:ext>
            </a:extLst>
          </p:cNvPr>
          <p:cNvSpPr txBox="1"/>
          <p:nvPr/>
        </p:nvSpPr>
        <p:spPr>
          <a:xfrm>
            <a:off x="9082081" y="533648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تمييز متوازي الأضلاع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1446/07/20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821F9DB-7E28-C7AB-2111-4820D976E794}"/>
              </a:ext>
            </a:extLst>
          </p:cNvPr>
          <p:cNvSpPr txBox="1"/>
          <p:nvPr/>
        </p:nvSpPr>
        <p:spPr>
          <a:xfrm>
            <a:off x="9097517" y="4675196"/>
            <a:ext cx="225476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تحديد متوازي الأضلاع.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متوازي الأضلاع لإثبات علاقات.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متوازي الأضلاع لإيجاد القيم المجهولة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7AFBA210-0933-BA56-7B8B-2A8DF3CA733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336"/>
          <a:stretch/>
        </p:blipFill>
        <p:spPr>
          <a:xfrm>
            <a:off x="9215375" y="1572170"/>
            <a:ext cx="2019046" cy="312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62564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4DCEC715-7553-1D8D-CC0D-934D7FA73B23}"/>
              </a:ext>
            </a:extLst>
          </p:cNvPr>
          <p:cNvGrpSpPr/>
          <p:nvPr/>
        </p:nvGrpSpPr>
        <p:grpSpPr>
          <a:xfrm>
            <a:off x="-227589" y="5703700"/>
            <a:ext cx="3518233" cy="701962"/>
            <a:chOff x="8556201" y="5516826"/>
            <a:chExt cx="3518233" cy="701962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D18D4A6D-22C4-934B-B4C4-1BE067E8EE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83CCEB56-0D9B-EE64-6A50-784D4C8D907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7" name="صورة 46">
              <a:extLst>
                <a:ext uri="{FF2B5EF4-FFF2-40B4-BE49-F238E27FC236}">
                  <a16:creationId xmlns:a16="http://schemas.microsoft.com/office/drawing/2014/main" id="{121508AB-BF42-1213-4EEC-87FFDC06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461DFFEF-7BED-C948-3AED-046409478971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25" name="Picture 10">
              <a:extLst>
                <a:ext uri="{FF2B5EF4-FFF2-40B4-BE49-F238E27FC236}">
                  <a16:creationId xmlns:a16="http://schemas.microsoft.com/office/drawing/2014/main" id="{A3E24CDE-93E0-79B5-D635-59B78A123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A13AA901-FA0B-E2C1-384E-22E34486F8FD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08F975E-0E35-5E54-6468-FBAA32992C57}"/>
              </a:ext>
            </a:extLst>
          </p:cNvPr>
          <p:cNvSpPr txBox="1"/>
          <p:nvPr/>
        </p:nvSpPr>
        <p:spPr>
          <a:xfrm>
            <a:off x="9197439" y="1062628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تمييز متوازي الأضلاع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1446/07/20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B5A2781F-996B-57F6-54E7-9576999FD439}"/>
              </a:ext>
            </a:extLst>
          </p:cNvPr>
          <p:cNvSpPr txBox="1"/>
          <p:nvPr/>
        </p:nvSpPr>
        <p:spPr>
          <a:xfrm>
            <a:off x="9065431" y="3833465"/>
            <a:ext cx="225476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تحديد متوازي الأضلاع.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متوازي الأضلاع لإثبات علاقات.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متوازي الأضلاع لإيجاد القيم المجهولة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4BE2BAC8-FA19-9169-ACA8-BD4D691F069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l="-1067" t="2306" r="1067" b="67387"/>
          <a:stretch/>
        </p:blipFill>
        <p:spPr>
          <a:xfrm>
            <a:off x="9236915" y="2182804"/>
            <a:ext cx="2019046" cy="1422490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D2DF9833-6EE3-2C2F-2911-D47FDF2510F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919" y="1270637"/>
            <a:ext cx="8483844" cy="197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2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59D68-78D5-619E-141C-4D7823BB1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C72E958-B1D6-C8E8-DF48-FFBA86D1F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FDCE3031-3BCE-586E-6EE1-42810B5C2D32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B96FAF4-9802-969A-2293-BC138DD55FD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26A6EA5-D212-C4BE-FD93-02B6D7D7623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E109A79-69EC-9656-3E14-291FE1CE5BA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B2EBC5C-ED4B-DA34-494C-63A78C98B1F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B24F65F-E872-EA59-7D45-2AADE71B0E8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37E4745-B190-3A37-9EA3-76907657A10E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6D35A2DB-6396-6A7B-D83E-4E8A2057EBE9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B768B67-2382-33C5-6624-275B53AC17E0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BE1F5E5-A5B5-15D1-C069-5B021FF544B1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32E92B0-5388-1CCC-DAA9-BF19A754FC01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5650005-6089-AB1F-0DC2-53E2E2503258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AC7C03A-869C-219F-BE85-9446CA0394F1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391EE42-957A-C1F4-FB9C-DAA2AD06083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ADB83CC-7753-E8A1-3F3A-A1CDCCB17759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669CF9D-A546-5B04-09B9-756CFC99F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585B2516-6FFB-016D-578C-782B33BD95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C27D1BD-1B8B-E0FA-2594-81BEF2E5475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947B081-0CED-0F02-8391-D2D5AA47BA65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DCE4399-4100-2BF3-914D-1DD6FA5C19AC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BDB8ABF-C1AC-1CBC-B663-61EA57C2E94C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BE7AF68-4092-58B7-248E-9FBD0F1100D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F7D7703-4797-D6C9-1551-FD9352728D8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A2ABC0C-A7A1-257E-E5E7-A6D186D899A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048FA28-EDF7-35FF-F9C2-03FB43F94451}"/>
              </a:ext>
            </a:extLst>
          </p:cNvPr>
          <p:cNvSpPr txBox="1"/>
          <p:nvPr/>
        </p:nvSpPr>
        <p:spPr>
          <a:xfrm>
            <a:off x="9082081" y="533648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تمييز متوازي الأضلاع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1446/07/20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E8218FC-1AD6-5DE3-C8F3-46522E3D45FC}"/>
              </a:ext>
            </a:extLst>
          </p:cNvPr>
          <p:cNvSpPr txBox="1"/>
          <p:nvPr/>
        </p:nvSpPr>
        <p:spPr>
          <a:xfrm>
            <a:off x="9097517" y="4675196"/>
            <a:ext cx="225476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تحديد متوازي الأضلاع.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متوازي الأضلاع لإثبات علاقات.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متوازي الأضلاع لإيجاد القيم المجهولة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962F3446-AD8A-8943-3438-B94443AEEED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336"/>
          <a:stretch/>
        </p:blipFill>
        <p:spPr>
          <a:xfrm>
            <a:off x="9215375" y="1572170"/>
            <a:ext cx="2019046" cy="3128887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FA14ED18-05FD-576F-48A0-BA397220D35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00368" y="394909"/>
            <a:ext cx="7979731" cy="6123169"/>
          </a:xfrm>
          <a:custGeom>
            <a:avLst/>
            <a:gdLst>
              <a:gd name="connsiteX0" fmla="*/ 2194116 w 7979731"/>
              <a:gd name="connsiteY0" fmla="*/ 0 h 6123169"/>
              <a:gd name="connsiteX1" fmla="*/ 7979731 w 7979731"/>
              <a:gd name="connsiteY1" fmla="*/ 0 h 6123169"/>
              <a:gd name="connsiteX2" fmla="*/ 7979731 w 7979731"/>
              <a:gd name="connsiteY2" fmla="*/ 6123169 h 6123169"/>
              <a:gd name="connsiteX3" fmla="*/ 0 w 7979731"/>
              <a:gd name="connsiteY3" fmla="*/ 6123169 h 6123169"/>
              <a:gd name="connsiteX4" fmla="*/ 0 w 7979731"/>
              <a:gd name="connsiteY4" fmla="*/ 581719 h 6123169"/>
              <a:gd name="connsiteX5" fmla="*/ 2194116 w 7979731"/>
              <a:gd name="connsiteY5" fmla="*/ 581719 h 612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9731" h="6123169">
                <a:moveTo>
                  <a:pt x="2194116" y="0"/>
                </a:moveTo>
                <a:lnTo>
                  <a:pt x="7979731" y="0"/>
                </a:lnTo>
                <a:lnTo>
                  <a:pt x="7979731" y="6123169"/>
                </a:lnTo>
                <a:lnTo>
                  <a:pt x="0" y="6123169"/>
                </a:lnTo>
                <a:lnTo>
                  <a:pt x="0" y="581719"/>
                </a:lnTo>
                <a:lnTo>
                  <a:pt x="2194116" y="58171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00721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DC493-A477-85CE-9841-B103D14B0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95E0D39-B399-1CAE-62E7-18BFA49002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128929E8-5748-84A0-3747-74AE7F819E88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D3F4741-0ADD-6209-CE23-94058BFA42A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51B94C5B-5D7C-3194-D207-FBA47AE501F3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6F32EDA-B304-E973-C5FF-16F8D65EB4A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49B8A95-7099-97C1-D366-C255BBE4981E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C462795-6F14-C711-9245-D61E3E6A20FB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383043C9-3ACE-E696-CDEA-262ABFBF8540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67476EFE-E63B-0916-A298-1D6897E9F932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ACCF123-BC4E-0281-F810-C3BC59397E0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0B8A3A0-C96C-1244-6248-47610DD44A6F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7629126-DA7A-675E-E5D9-61A66A79E5AA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C7E31EE-1E84-3F21-D11A-11C197A0492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D15D9D5-4032-F484-9522-3A7931D2D3F0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6768C63-CEFF-12F9-F357-CC9D69D77A7D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23C9915-ECB6-111E-C4DD-B632FC545696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03EAD023-2CF5-566B-95F0-7B901FF26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F9C20D0-5FE6-AF55-CDD3-3419A8497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1FD26DA-3196-CB16-E94F-3FB526A05A91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E4D317C-C462-3D31-1DFD-4E09C1072E4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1AFD1E1-4CF3-A171-A734-26A116860C93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45FC8EA-B25D-3116-7CCD-B2871AE17769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48BDED2E-F351-A0CE-9E81-C44E72C0EC4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79DEB4E-16D6-733C-41BB-B046FFAA79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A34B0D1-9314-0642-CCD8-0C0C42B9869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7D9CC56-4B4A-01FE-D5B7-164230C1268B}"/>
              </a:ext>
            </a:extLst>
          </p:cNvPr>
          <p:cNvSpPr txBox="1"/>
          <p:nvPr/>
        </p:nvSpPr>
        <p:spPr>
          <a:xfrm>
            <a:off x="9082081" y="533648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تمييز متوازي الأضلاع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1446/07/20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1176749-4E7C-6CB0-D36B-45ADEFBFC51C}"/>
              </a:ext>
            </a:extLst>
          </p:cNvPr>
          <p:cNvSpPr txBox="1"/>
          <p:nvPr/>
        </p:nvSpPr>
        <p:spPr>
          <a:xfrm>
            <a:off x="9097517" y="4675196"/>
            <a:ext cx="225476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تحديد متوازي الأضلاع.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D966AEA9-FCE5-4AE6-78DB-4F9A8548FB4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336"/>
          <a:stretch/>
        </p:blipFill>
        <p:spPr>
          <a:xfrm>
            <a:off x="9215375" y="1572170"/>
            <a:ext cx="2019046" cy="3128887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9B961799-288C-007D-E1D3-1EF5B30489B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445" t="1540" r="2999"/>
          <a:stretch/>
        </p:blipFill>
        <p:spPr>
          <a:xfrm>
            <a:off x="709136" y="1131417"/>
            <a:ext cx="8155527" cy="486504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3037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7BC01-2EA8-4B1B-ED92-194CE097A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AF03A23-CFB8-5432-C2F4-18840886A9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7B71748-D11B-5130-60A4-C7F9A1B279B0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C5BBC5B-EEA5-7CD3-4A96-AB51F1D09B63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D146DC7B-79F9-10A3-A9DC-BF3DC24B81D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C3CF7FE-51E3-ED00-4E24-DF4438C77CC4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5B5DFC7-27FF-03A0-846A-980E2A50F31A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5C19AFC-DD67-EB92-A176-1976AD2DE3C5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0D16739-EF76-5667-BD7C-2005396DE03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61823FBD-2362-C70E-93B0-48983691412A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9009742-5FBD-1D2E-3E01-A1808CABA6E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C36F83EE-29F4-A657-18C6-D61626E6C9B6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67A8503-843A-E70D-DCE0-CA1E1D81E95A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85C20D8-41D7-AB34-54F9-C8FAFC7F754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95AC927E-7ED5-2294-16EF-FD883A7981D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5D51132-0931-AACC-5EAB-19061E18B8A5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534262D-3D60-0354-45A5-551A74C8278B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F3BB643-88AF-D0B8-9706-166A0A659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7050786-2DC8-8AC1-D153-B5B9F7189C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82C35C7-76B5-618F-EA38-E31E5BDBE56E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D50A803-1B60-F3AE-6136-5C45252473F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D81BFED-6B78-4790-71E0-F66F688C0CB9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DB0FC09-E72A-A623-DB0D-0E6F611F5140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B1E4A3B-22A5-2C1C-7A90-2D2E49EDDD0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297B3066-9718-F276-8A49-93E23AC3EA7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D3B5B3D-F6AC-944E-5A9C-FF92E2AF9D5D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4810D1FB-5C5F-19D0-8E13-4514B618C3F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964" t="4461" r="2432" b="4832"/>
          <a:stretch/>
        </p:blipFill>
        <p:spPr>
          <a:xfrm>
            <a:off x="660332" y="1082366"/>
            <a:ext cx="8219767" cy="467412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4006867C-4AF7-129E-0E43-0779DC42D0E2}"/>
              </a:ext>
            </a:extLst>
          </p:cNvPr>
          <p:cNvSpPr txBox="1"/>
          <p:nvPr/>
        </p:nvSpPr>
        <p:spPr>
          <a:xfrm>
            <a:off x="9082081" y="533648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تمييز متوازي الأضلاع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1446/07/20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E6A4227D-5CD3-70FD-096A-5AE962751B7F}"/>
              </a:ext>
            </a:extLst>
          </p:cNvPr>
          <p:cNvSpPr txBox="1"/>
          <p:nvPr/>
        </p:nvSpPr>
        <p:spPr>
          <a:xfrm>
            <a:off x="9097517" y="4675196"/>
            <a:ext cx="225476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تحديد متوازي الأضلاع.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5B21CE88-B4F0-68B1-BB82-87B8995FDC3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336"/>
          <a:stretch/>
        </p:blipFill>
        <p:spPr>
          <a:xfrm>
            <a:off x="9215375" y="1572170"/>
            <a:ext cx="2019046" cy="312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92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20741-A55D-CDC3-DAF3-2FDCEDE26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78610DC-CE93-04F6-C045-6CCA29171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ADB2DF2-FC24-ABFF-AACA-8718CBFD553E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8DC2B54-8039-AB6B-279E-EB3F66CF48A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A41DBDD-D54D-269E-0BB8-386D5B00FA2E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ED2D7A4-662C-9712-96B7-FD8F8E96B6B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E0073AB-98D4-2962-E661-4520D65E229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8198987-A6EF-91B2-01AA-A3869DB90466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6237AFD-F1B5-64D5-1C7E-6AF9D610A2C4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CF3DCFA-4FC1-E649-FE9B-5798DCD5FD00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2A658B8-16A3-66D9-4EC1-6300B10590C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BB04DFD-9166-F8BE-5742-70A48216AA6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D6E2727-7F6F-4D66-1BCD-FCA14892EE0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9A6FD0C-656A-AB71-197A-776851A59F66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90BAEA6-1FE9-0883-7B0C-23E5FC2627E1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4DCCC1A-BAFE-8B14-3B02-4FD11A0E335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694FB1B-F1BA-8691-739E-BD690F14AF5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002BDA6-41B0-7A44-7A34-BBBE0A6E2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D0E9BAE-3AB6-9445-E326-4A90680AD5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F9C5EB-23C6-FE62-7B58-A67DE0DA857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B9949D4A-95DC-15A1-96F2-05891B000CC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A660204-00AC-CA93-55DB-526FAD9E26CE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BFEDA3A-5A70-5D9F-80D8-6B96517A453B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9E63DD5-7F38-D510-90E6-EBEB7AE5FE5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81C560A-B121-969E-A054-5F2EEE6AD89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4C281442-2DED-8D6D-0276-DF11E6EF3CEA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27AF10F-DC6B-45DA-C37A-F1C0242FF7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72DDC574-344E-2437-10B9-030A22A5B48B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FEAB82C8-033D-0FD3-5EB8-DA84706F9630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468BDCB2-6FB6-9691-326A-D1CB2D9B5625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590D9437-33B9-804A-808D-91488519D1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16896C91-1B6B-3860-2881-9433A61FBFD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B45FB815-F8FE-3D4B-5EC6-905D791EA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F5DDC01-35D7-0017-B222-95FCCFB183E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0F6889C5-B98C-2574-5EA1-0B6D85A7E92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4537" y="1247179"/>
            <a:ext cx="7058025" cy="914400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0660AE88-DDD6-2D5D-EE2A-1D07A27C946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116" y="2123440"/>
            <a:ext cx="8534400" cy="1485900"/>
          </a:xfrm>
          <a:prstGeom prst="rect">
            <a:avLst/>
          </a:prstGeom>
        </p:spPr>
      </p:pic>
      <p:sp>
        <p:nvSpPr>
          <p:cNvPr id="39" name="مربع نص 38">
            <a:extLst>
              <a:ext uri="{FF2B5EF4-FFF2-40B4-BE49-F238E27FC236}">
                <a16:creationId xmlns:a16="http://schemas.microsoft.com/office/drawing/2014/main" id="{B7724606-33C7-22BB-0B16-2F17E3D3C2B3}"/>
              </a:ext>
            </a:extLst>
          </p:cNvPr>
          <p:cNvSpPr txBox="1"/>
          <p:nvPr/>
        </p:nvSpPr>
        <p:spPr>
          <a:xfrm>
            <a:off x="9082081" y="533648"/>
            <a:ext cx="22856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تمييز متوازي الأضلاع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1446/07/20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140FD3DA-2B68-3041-261E-93D26472E534}"/>
              </a:ext>
            </a:extLst>
          </p:cNvPr>
          <p:cNvSpPr txBox="1"/>
          <p:nvPr/>
        </p:nvSpPr>
        <p:spPr>
          <a:xfrm>
            <a:off x="9097517" y="4675196"/>
            <a:ext cx="225476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تحديد متوازي الأضلاع.</a:t>
            </a:r>
          </a:p>
        </p:txBody>
      </p:sp>
      <p:pic>
        <p:nvPicPr>
          <p:cNvPr id="41" name="صورة 40">
            <a:extLst>
              <a:ext uri="{FF2B5EF4-FFF2-40B4-BE49-F238E27FC236}">
                <a16:creationId xmlns:a16="http://schemas.microsoft.com/office/drawing/2014/main" id="{85833AEA-A9A5-6B6A-3467-EB3F2A0CE9B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33336"/>
          <a:stretch/>
        </p:blipFill>
        <p:spPr>
          <a:xfrm>
            <a:off x="9215375" y="1572170"/>
            <a:ext cx="2019046" cy="312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871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6015</TotalTime>
  <Words>841</Words>
  <Application>Microsoft Office PowerPoint</Application>
  <PresentationFormat>شاشة عريضة</PresentationFormat>
  <Paragraphs>378</Paragraphs>
  <Slides>22</Slides>
  <Notes>22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1" baseType="lpstr">
      <vt:lpstr>AGA Aladdin Regular</vt:lpstr>
      <vt:lpstr>Aptos</vt:lpstr>
      <vt:lpstr>Aptos Display</vt:lpstr>
      <vt:lpstr>Arial</vt:lpstr>
      <vt:lpstr>Calibri</vt:lpstr>
      <vt:lpstr>Cambria Math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315</cp:revision>
  <dcterms:created xsi:type="dcterms:W3CDTF">2024-08-19T04:20:33Z</dcterms:created>
  <dcterms:modified xsi:type="dcterms:W3CDTF">2025-01-19T19:00:02Z</dcterms:modified>
</cp:coreProperties>
</file>