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8" r:id="rId6"/>
    <p:sldId id="410" r:id="rId7"/>
    <p:sldId id="419" r:id="rId8"/>
    <p:sldId id="420" r:id="rId9"/>
    <p:sldId id="369" r:id="rId10"/>
    <p:sldId id="393" r:id="rId11"/>
    <p:sldId id="414" r:id="rId12"/>
    <p:sldId id="395" r:id="rId13"/>
    <p:sldId id="416" r:id="rId14"/>
    <p:sldId id="417" r:id="rId15"/>
    <p:sldId id="418" r:id="rId16"/>
    <p:sldId id="305" r:id="rId17"/>
    <p:sldId id="403" r:id="rId18"/>
    <p:sldId id="32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DA0"/>
    <a:srgbClr val="86177A"/>
    <a:srgbClr val="A095B1"/>
    <a:srgbClr val="A7599E"/>
    <a:srgbClr val="8D2982"/>
    <a:srgbClr val="F7F7F7"/>
    <a:srgbClr val="FFFFFF"/>
    <a:srgbClr val="B06BA8"/>
    <a:srgbClr val="FFFFC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18EA-02A7-835C-8C6B-4683EF48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EEAF66-3856-B509-9660-5EDFC886C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5D60F7C-0F36-66BE-D322-982DA2AEF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BCDFDE-2C17-B8A7-83F3-A03A714A7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780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C1587-A5AE-6D23-E961-1505277D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0AEDBB5-AA11-1BF2-7D60-76B1974F0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529D0C-94C3-0EF3-ED9A-63302BCE3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327957-3FE8-7907-9B39-757755AAF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421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1357-4BA4-DBF6-04A7-25EE473B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FE0F98A-3EA1-0AE6-2302-14D21D39F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0B1A860-1BA2-ACC4-1B0E-D0C83E3B1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BE7585-65D7-6276-22BB-240C1BB18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8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A735-99F5-AFEF-7A0E-2B946B6A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2AA430-3AAB-E93E-AC58-B3E3740B6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0463A2C-142A-BC07-BA97-1CECE5BCD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28C9AA-BA1C-CA2C-64BC-78AEEB034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462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E1DB-615B-C54E-1A8C-94B8D28D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4D6300-FA69-8554-8FF6-BFC423F30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29DACB-A70A-F33F-D9EE-EA5D5D3DA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81F49F-8BF1-AF7E-51EF-D477079ED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9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C06B-0301-1C31-10A1-3409C2204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128445-7A7E-5EAD-B3B6-C329FE129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4B8548B-5559-440A-BC67-91C438B37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383C8B-54B9-7A3C-1602-A3774078A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19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6BC51-318B-CDE0-B4AE-93BC42CA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822980-244D-BA96-BF45-84B608E69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7EDCE3-3561-C090-2767-A1F75C479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C912B7-CBAA-2066-D188-ADF29B930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76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57946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1447/06/09ه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المثلثات والبرهان الإحداثي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710BC72-A7D8-1C12-ED13-A1A51F7E6B2F}"/>
                  </a:ext>
                </a:extLst>
              </p:cNvPr>
              <p:cNvSpPr txBox="1"/>
              <p:nvPr/>
            </p:nvSpPr>
            <p:spPr>
              <a:xfrm>
                <a:off x="2500402" y="2598126"/>
                <a:ext cx="5180558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𝟏𝟑</m:t>
                    </m:r>
                  </m:oMath>
                </a14:m>
                <a:endParaRPr lang="en-US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𝟒𝟒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𝟐𝟎</m:t>
                    </m:r>
                    <m:r>
                      <a:rPr lang="en-US" sz="3200" b="1" i="1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ar-SA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710BC72-A7D8-1C12-ED13-A1A51F7E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02" y="2598126"/>
                <a:ext cx="5180558" cy="1569660"/>
              </a:xfrm>
              <a:prstGeom prst="rect">
                <a:avLst/>
              </a:prstGeom>
              <a:blipFill>
                <a:blip r:embed="rId4"/>
                <a:stretch>
                  <a:fillRect l="-2941" t="-4651" b="-120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72141D1-FE8A-0AD0-21F2-E1ADFC6579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454" y="1255702"/>
            <a:ext cx="8779697" cy="200025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708E01A-FF99-6CC0-7FE9-405A87A79965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BCCD4DA-0BAE-CD5A-9290-9D193B189D23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2581C78-9C57-94F2-68CC-36057EF2B72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7404-8BB4-4124-CE3D-6022E860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8F86330-301D-E69F-AFE8-6BD2266227E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F835C15-4D13-33D4-38F0-794A97963E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4EBD11-9315-BB63-0732-AC4B83402C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5772729-48B4-5E91-900F-791DDFE9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931C238-F683-5FFF-6A97-0ECB3454E42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70DE736-E09E-93EA-AFC5-8D6F51EA511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A285A52-3429-C3BF-7CBD-FB0529374A2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EFDFD80-C56C-8679-FD6D-164C613C095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C2B6B7-0C26-29CB-8A84-1BA8FDAB761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4C764F-4CD0-7C99-E7F7-CBB80C7D3C0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EFCFD49-A9F2-0CCA-AB7D-E642574DC9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E9F334A-F99C-CB5A-28FC-C4039CB571C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D73013-C8C5-F87B-D784-0D35B484D9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ADE559-3415-0740-E87E-7789777DA8C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9C93528-B91B-51DB-8F5F-EAE7D2E801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F05EABD-CA48-D59E-C2AA-32265851565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41E05F3-F66C-3AA2-A91B-B4592014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2F9F936-E835-8883-B8CB-31DFA77D32E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DCFF5BDD-838E-8A89-66BE-781F5DA1FC1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9BB26AE-B6A4-DF33-19C2-AE483D4B924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023156D-B64C-7BFC-2C1D-650D037E545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04FF64C-36B2-A7C3-337D-1D8BAF7AA5F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3A57904E-5C3C-7C10-6D2B-9D4E26B049B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85D759B0-1B06-CE82-F0C0-6CCD7AA2915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EE7ED016-B3EE-2FDF-A3A8-472841F9E4E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ACDA482-E284-63AF-F4F2-DE54D5D0A05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F7F361B-B20E-88EA-D95B-918EA822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80927B9-BF03-4C66-DFA9-01C60513F8A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C6D2974-4979-3EB4-F18C-AB79680F2C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979"/>
          <a:stretch/>
        </p:blipFill>
        <p:spPr>
          <a:xfrm>
            <a:off x="702270" y="1338055"/>
            <a:ext cx="8689686" cy="68697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3042DAF-4CD8-A650-100F-FF7A43CA242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585"/>
          <a:stretch/>
        </p:blipFill>
        <p:spPr>
          <a:xfrm>
            <a:off x="806584" y="1930795"/>
            <a:ext cx="8689686" cy="65455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A677C25-7425-CB30-0ECA-A339E3FE044B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22FA22-EA98-9BCF-439A-A65AF7093C7C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61FAC4F-CF12-CA95-7AC6-A1B9A6369EA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  <p:pic>
        <p:nvPicPr>
          <p:cNvPr id="39" name="btnInknoeActivityCp2">
            <a:extLst>
              <a:ext uri="{FF2B5EF4-FFF2-40B4-BE49-F238E27FC236}">
                <a16:creationId xmlns:a16="http://schemas.microsoft.com/office/drawing/2014/main" id="{4E9DE118-8D4C-9361-8B58-CE93AA024A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499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8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8C05F8D-472F-7DE2-653B-CE2C737B20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924" y="988804"/>
            <a:ext cx="8657004" cy="117157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86E25C-5F7F-5C62-4EA8-0F5CC80FEEBC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72F1180-8868-485E-883C-81A6D60E2C96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30593D6-879E-6764-D869-A8FFDBFDCC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0476-D409-1A17-21A6-2D0C62E2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B8A9136-3013-D89C-3D63-BEC55C47945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FF24F7-2BE6-623B-67D6-85B7B766312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7A4DBC9-DD4A-BD85-82AF-D06F285E3DE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0AF4823-C7EE-7B37-89F2-A5FB6D01477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C54A518-AFE5-A7BF-D407-259DA964AAB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454F5A7-09A2-9657-9C25-CA1B651FA04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52FABAF-DBC5-6526-F88A-E7CD036ECF0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DC1B48E-FF6A-6EA2-EEE0-208EC9AF0FA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5C3E35F-26F3-A864-7712-F46422AE401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A04B14F-CC10-3F38-B81A-A9062839EDB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48C2BCD-664D-089D-4C0F-57C78CD4245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0A66E28-C984-D992-A9F8-61509428030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1CA668-3C6A-89B7-B2F4-5A919EF2FD9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5044AF3-6572-3A29-7FE3-15B77D1C68E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B52B782-CC02-64B4-0220-C3D5A12E7C7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CA6229C-F3DE-2010-B907-21FDD1E0771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8F5588A-89C0-D2DF-9D55-DE56FE53B3D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713AF2BB-B1CF-150F-CEDD-3B9C525324E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F14862D-3906-2602-3743-2AD6F782600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7D184A1-7872-8E9C-FE52-E050E2F84A0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9FFCA799-2C86-6397-26E4-22CCADBD8AF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CD5AECE-4CD3-E3AA-8C46-6DEDE4C689E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48ACA31-347B-6968-5D99-8020F98B97B3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FB3A558-3ACA-A4EE-FD47-17DA0D44027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C8E6759-0D8E-596E-0AA5-83AD8616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41358C1-9876-63E1-A432-FD9BE77F59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9F000D-DD45-B1DF-E909-A8C8C38C889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F01E5C9-5CD9-9F13-ED97-8B72B2E5FE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96" y="1362323"/>
            <a:ext cx="8659792" cy="28575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17D168D-3564-4679-E5A5-C285F46D1E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98" y="3910973"/>
            <a:ext cx="2027376" cy="258475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0F2F595-AED7-78A0-81E8-A6B5CB723B3A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1745D0-C776-E773-90D1-193F4C830F90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1E078D8-AC4D-BD56-21DC-CEC57BDBB7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09B6-03AD-4DA8-F6CF-F9394ED9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825C5C2-CF47-8C4A-8739-70F53B8DE3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F4AA28-AF79-47E8-58C0-0BCD4E0006F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B2A5FDA-F0A2-ADFF-49B5-B1FE9484E64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A9007B3-8076-A042-3729-4AECF1D6D48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722C6FF-6023-0FB7-5796-F3FF4B5E15B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B3F06BE-DC88-829E-8D71-B387EA4E91F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0DB2DCE-5147-02B7-7730-C20A18CB3D6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DF0EAC5-B0E5-980D-817B-39FD053B0C4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A0D9372-56B6-3500-6BD3-5830D1186E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B290E65-E611-D5FF-6488-964A95F173F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088AE3B-3BF7-F970-BB2F-21852C35E9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F853AFB-A10B-C733-248A-591581834C2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0E89B24-278C-E52B-3002-CF725AF40A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A050A0B-BD2A-2A49-6844-3CEC3D75AD6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19C8DC-7F2B-05C6-CCF5-4C2818DD61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E98FA58-3FF7-974A-821F-42DF12CCBE8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123AF74-992A-6048-A294-7F4EE4602C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BB23BD86-3248-781B-5F15-7C642A16683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CF406AD-4E00-F736-3218-4596B13DA54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8B7F518-A2D7-3F0B-E2EE-93909BE6D41B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AB490B8-E3EE-4549-965D-90254741569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732F3F30-06CF-C8DB-18A2-08AAA7DC89E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B33CF90-8415-35BD-8B6A-6D17C8F7AB9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D4E0DA55-D04A-3A1E-420A-EED6C18D413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A1CB2BC-1330-1966-F758-1D91006B2BB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3ED4684-6A48-6CBF-4691-D2F248BB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F7B46FA-66A3-C704-57C5-74760460B5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9EB787E-C92C-7239-A33F-8202941355F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4588C52-FEFD-E11F-9DCD-10536E72E1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07" y="1141847"/>
            <a:ext cx="8895301" cy="327660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A01E2A0-F4EA-40ED-A6A7-2A9E44AAB64D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16CD5FA-21A9-BCBE-825F-00F899DEBA34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209AB97-30BC-E414-4181-FCFC31409F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E2687-25C3-F769-A3DC-137054DF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23C332-2BC7-4630-89DE-37C9497844F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C91312-75F4-D472-44B0-11C35AC401A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292FC80-1771-1BF9-A051-26D5B3F1BC5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D687C4E-23CE-7F1B-9664-1C798BD0DA4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65C3154-2CEA-24C8-F91B-2916A50D978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1A86B57-0E94-7189-B785-59C79130C9C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3124E83-E257-7816-E1C6-2C129A29D66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D0FF7D5-4B10-8191-11AE-1355037046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DDAE832-C549-B076-8C03-AEEEF3EF6A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F9F1C98-180B-927C-C7E4-3AA0429C2EA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C75A11E-3C60-C540-A918-2B9B4ED4592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83C136-4122-0D55-C0D8-FBD6AB6E54C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948D5F4-AE2A-FB4B-8FD4-CB3D2B18A72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56A9067-6E26-4B03-C8AE-9C3107922D1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B509E14-9A51-2BA6-5FDA-9F3A6098A82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649E8BE-E8F3-5690-6040-23F00BFCB4C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B53A0E6-82CC-B8C9-2EF5-ED4FAF02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BC29F00-F527-0F39-6781-71C5BAE69DB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07A41B94-6C87-D3A5-61A5-2666EAC897D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8243106-7B0D-6044-3FAF-8327609C482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3190FEC-811F-1441-11FF-49CD5D1CDC0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F48B034-7131-9747-5E89-36852CD7258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F9C97097-E9B0-37CE-E524-8292CD799A5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B35E3ABE-ED05-2CB7-4247-0BFA8BE6D4C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A9B2B451-3388-EB94-5494-1515A648F91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EA4AF6D-92A3-DEED-8E6E-B13A878E9AF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D4CC73D-D946-11D9-E244-1B552D303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7AC12B2-7499-549F-EE3B-4AAE9EC6A3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96DAD4D-C808-A594-D1AB-D2F5430F37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192"/>
          <a:stretch/>
        </p:blipFill>
        <p:spPr>
          <a:xfrm>
            <a:off x="1715910" y="1220896"/>
            <a:ext cx="7717831" cy="7364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842D2AC-3D4C-FF34-D431-673E0E7C88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87" t="21454"/>
          <a:stretch/>
        </p:blipFill>
        <p:spPr>
          <a:xfrm>
            <a:off x="5714891" y="1957373"/>
            <a:ext cx="3643804" cy="2780116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CAF0629-108D-133A-C047-04E7E8AB4733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B6B0A9-AD37-521A-5EB8-E52EACCC3830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55E80FD-84F8-8E8E-E6BA-3B0AF7DDD41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  <p:pic>
        <p:nvPicPr>
          <p:cNvPr id="40" name="btnInknoeActivityCp2">
            <a:extLst>
              <a:ext uri="{FF2B5EF4-FFF2-40B4-BE49-F238E27FC236}">
                <a16:creationId xmlns:a16="http://schemas.microsoft.com/office/drawing/2014/main" id="{D630CDE4-D0BB-EE6F-98D7-B1E00F7DE9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499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24CCCAC-F11C-171F-06AA-E6732119606C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85B192D-C198-00F6-EA6C-8C68357BD9F6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DC4C9FA-E5CE-8920-47E3-EB30EC6551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4C9567D-77CB-393B-9781-C232D19CFE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689"/>
          <a:stretch>
            <a:fillRect/>
          </a:stretch>
        </p:blipFill>
        <p:spPr>
          <a:xfrm>
            <a:off x="1440095" y="1284310"/>
            <a:ext cx="7834251" cy="41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339F63-EC05-1C93-8AB3-5D1DDEEC8751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E662955-A517-2786-6334-97454DFF32A0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2829B1C-FC21-9FC3-689A-75BE4E22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2DD94-BA43-3FD4-6DDF-B07BD8D3D901}"/>
              </a:ext>
            </a:extLst>
          </p:cNvPr>
          <p:cNvSpPr txBox="1"/>
          <p:nvPr/>
        </p:nvSpPr>
        <p:spPr>
          <a:xfrm>
            <a:off x="2413595" y="1769587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– 10 – 11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rgbClr val="A85D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199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7FD4A6-30DD-A805-3345-899A462F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625317"/>
            <a:ext cx="793519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تذكري يا جميلتي: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ar-SA" sz="36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تستسلمي عن المحاولة، ولا تتوقفي عن التعليم لأي سبب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B56FC78-3008-811F-03B5-FEA616F5376B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9479F5-4243-A678-44CD-311BE7AFC9E9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4D6617-ABEE-8EB8-06BA-699ACC26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37861"/>
              </p:ext>
            </p:extLst>
          </p:nvPr>
        </p:nvGraphicFramePr>
        <p:xfrm>
          <a:off x="377745" y="63447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1447/06/09ه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المثلثات والبرهان الإحداثي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2D07625-B320-45F5-0B65-C8328ADDFD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853790"/>
            <a:ext cx="4395635" cy="448374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EA0207F-43C4-77BD-DF6E-29804AE253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7565" y="2482463"/>
            <a:ext cx="7852064" cy="7869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61B4F05-534A-D3AD-A4EB-35E0282B97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8379" y="3346101"/>
            <a:ext cx="2199589" cy="9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16953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1447/06/09ه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المثلثات والبرهان الإحداثي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44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1125E2-00CF-52BC-AC36-6726C8520A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8713" y="1442692"/>
            <a:ext cx="2170047" cy="450230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D1409B-02BD-5C3A-7C69-3C86020ECE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764" y="1975152"/>
            <a:ext cx="1647628" cy="13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37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67D8B20-C2A4-DCF3-B162-8459379FE9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19FF0C6-92B2-8941-887F-088061C4843D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00EE1A-8AA1-7722-EA85-6A580CA21BA7}"/>
              </a:ext>
            </a:extLst>
          </p:cNvPr>
          <p:cNvSpPr txBox="1"/>
          <p:nvPr/>
        </p:nvSpPr>
        <p:spPr>
          <a:xfrm>
            <a:off x="9365005" y="4096101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E7D163-19A5-8B0F-BDB0-28CC6B76A2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3633" t="1848" r="-3633" b="57807"/>
          <a:stretch>
            <a:fillRect/>
          </a:stretch>
        </p:blipFill>
        <p:spPr>
          <a:xfrm>
            <a:off x="9655821" y="2138322"/>
            <a:ext cx="2170047" cy="181645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633EEE9-4591-BBC0-872E-F85320D0A3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8" y="1265560"/>
            <a:ext cx="9066405" cy="1828800"/>
          </a:xfrm>
          <a:prstGeom prst="rect">
            <a:avLst/>
          </a:prstGeom>
        </p:spPr>
      </p:pic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ED0F0481-9B8F-9322-BCB1-7A8119CE3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1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BA0E-C599-0126-B60F-BE59E9FA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C5EFD16-893A-0647-9647-2F6B894D9EB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C083B4-1DCD-8F57-5610-F803D1E2E0C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AAA4013-8FC6-3886-2CE3-20F8DB71B46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7177A8-3986-9FEB-8626-919A5505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8D6318D-C19F-B024-A5B8-FB865A02B75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CD995AC-C143-CEDF-8F48-F9929E59FC0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1E1A7EF-F586-04AC-2343-EDCE95EC393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5012AE3-B00C-9834-7EF3-2F61B86FAA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079A36B-82D1-C8A6-A9D5-46E4F096DF1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F1E825-17D5-6F56-BB40-6CE5FCE117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FA1E00C-5880-761B-EC08-4326F4D6B0E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0F409E1-AC97-ED69-6FD0-B33C7A79284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844F6A-9046-5551-7018-EB56CD892BB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67ECE1E-4097-0AB6-C75B-89D6C17726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3DEFC99-377B-3A82-67CD-AAD07A6ACF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A6E34E0-4865-C898-737A-1B16F7080C6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526821E-F2F4-B08F-CF9C-85F93892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B14AFC-880F-EC08-0713-735B343ACA6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B58D9C-1254-46AE-901E-246C1DB25F9B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2ADA1C3-F85C-94B3-77DD-76E30396444F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الاحداثيات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12ED23B-0BB0-5389-4298-DB3F8ECB49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3C24A1F-2C41-BB7A-4C7C-6E316C0EC6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236" y="850258"/>
            <a:ext cx="8806547" cy="50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C9534-FF82-C5C5-EEC0-B03409C38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691320-2FBA-8204-912C-718CCFA0754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2064416-5444-843C-2A64-B5270377810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EDEB8B9-5ED1-EFED-C2A6-05ED4A346D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6F4BA1C-BFF4-9409-1764-46EF054879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949DC1D-F323-3124-F905-89A1BECEB19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044D5A5-4BF1-67A8-D11F-6544232A801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EBF9BA8-F339-0396-5306-78EC3C7F481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65A8325-660C-BD2E-1262-0839DF465DB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640891D-81D6-ED88-BE34-60CDB1D68ED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9710C8D-D215-1E67-8B13-2FCC4143E45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1101DF-AB03-AE99-763F-1CA96486C92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0B46CF2-5002-1584-1F54-A4D3C7C993B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B922798-F1E1-295D-A89C-B85FEBF8913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0342D7B-47B9-07DC-2F4E-488B0C3FCCF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B5026DA-073F-0D7E-866E-01CBCD589A1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3EC8EFA-8805-817D-505B-09EF5207F2D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3040236-B64B-A9D3-4252-062DFE05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13FA3A-972F-D8EE-A472-BACD300CE93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FFD1B1-2554-B04E-C0F1-D649F31BD687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38AE99-A293-A83A-8129-CD3A6AD14CF7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D564C2C-0702-E5F0-24E4-5405CC0C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27C6C2-9DF8-462F-6EC1-76FA05556C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2"/>
          <a:stretch>
            <a:fillRect/>
          </a:stretch>
        </p:blipFill>
        <p:spPr>
          <a:xfrm>
            <a:off x="579953" y="1211580"/>
            <a:ext cx="8505605" cy="189773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BFDF3B-B722-B277-D4BE-7C58455C73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6749" y="3001683"/>
            <a:ext cx="3181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81F36-D79F-EC44-9CF5-4AF65A647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BC695E6-CEFA-A639-D000-C5D9FE5EA4E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D7BB7F5-405C-AB2C-E018-83A4F11B3C8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3877539-EE70-39BB-1E48-1E03A43F11A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2788B8-E98E-1EFA-9F56-A6063F4501C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1DCCE21-3DDB-09EF-B6F2-BC4966770E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270E2E7-01C5-A970-9CE1-61817BFA96D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094AA0-787E-0432-D50B-DAE259597D5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565AAFF-2FAB-C04B-D4A9-7D62405BC5E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384BD8F-43F4-2EA3-3505-45D95F7CACF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BDAE69-9558-3732-8BF3-3F6B405885C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2D6215A-B15E-CA6F-D02C-DCDC450F78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3418BDC-E3A6-F8D0-155C-8C4863041BE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971AFC4-3B02-EB60-1872-2A66DBCA8E0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7F5F419-75DB-8BCC-21D7-0B207A874BD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15A9EDF-1906-F3A2-C48B-20372FB2331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A956394-0F2D-5F17-415B-12E25D0D0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8C921E7-B59D-240E-FFD4-0682575C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A12285-8530-6C89-BBA8-F458F05CC9E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2B0927A-8778-6E06-56C2-467E10777161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D2CC5B-7E1B-7D0D-35F0-9BF712656C32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34B512B-A04B-DBB7-39F0-FF9AD578A3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E23C9B-1BE6-DDA3-EC6A-7ECDF73E1C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234" y="1270595"/>
            <a:ext cx="8436466" cy="42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421698A-E48C-CB6F-A6E2-C02C89B661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113" y="1250219"/>
            <a:ext cx="8535803" cy="135531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0754AB6-A7B7-9E48-FB1A-4A7E683AD9B0}"/>
              </a:ext>
            </a:extLst>
          </p:cNvPr>
          <p:cNvSpPr txBox="1"/>
          <p:nvPr/>
        </p:nvSpPr>
        <p:spPr>
          <a:xfrm>
            <a:off x="9396801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والبرهان الإحداثي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D711DC7-0E88-380F-82D1-AD0246C7BFC0}"/>
              </a:ext>
            </a:extLst>
          </p:cNvPr>
          <p:cNvSpPr txBox="1"/>
          <p:nvPr/>
        </p:nvSpPr>
        <p:spPr>
          <a:xfrm>
            <a:off x="9396801" y="441844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موقع المثلث وتسميه.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92EA13B-FB9A-D7A7-1632-B69DFAA368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2495"/>
          <a:stretch>
            <a:fillRect/>
          </a:stretch>
        </p:blipFill>
        <p:spPr>
          <a:xfrm>
            <a:off x="9655821" y="2138322"/>
            <a:ext cx="2170047" cy="2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632</Words>
  <Application>Microsoft Office PowerPoint</Application>
  <PresentationFormat>شاشة عريضة</PresentationFormat>
  <Paragraphs>289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198</cp:revision>
  <dcterms:created xsi:type="dcterms:W3CDTF">2024-08-19T04:20:33Z</dcterms:created>
  <dcterms:modified xsi:type="dcterms:W3CDTF">2025-11-29T19:08:27Z</dcterms:modified>
</cp:coreProperties>
</file>