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notesMasterIdLst>
    <p:notesMasterId r:id="rId27"/>
  </p:notesMasterIdLst>
  <p:handoutMasterIdLst>
    <p:handoutMasterId r:id="rId28"/>
  </p:handoutMasterIdLst>
  <p:sldIdLst>
    <p:sldId id="11088616" r:id="rId2"/>
    <p:sldId id="260" r:id="rId3"/>
    <p:sldId id="256" r:id="rId4"/>
    <p:sldId id="11088622" r:id="rId5"/>
    <p:sldId id="11088633" r:id="rId6"/>
    <p:sldId id="291" r:id="rId7"/>
    <p:sldId id="11088634" r:id="rId8"/>
    <p:sldId id="11088648" r:id="rId9"/>
    <p:sldId id="11088681" r:id="rId10"/>
    <p:sldId id="11088758" r:id="rId11"/>
    <p:sldId id="11088683" r:id="rId12"/>
    <p:sldId id="11088674" r:id="rId13"/>
    <p:sldId id="11088684" r:id="rId14"/>
    <p:sldId id="11088685" r:id="rId15"/>
    <p:sldId id="11088759" r:id="rId16"/>
    <p:sldId id="11088686" r:id="rId17"/>
    <p:sldId id="273" r:id="rId18"/>
    <p:sldId id="11088729" r:id="rId19"/>
    <p:sldId id="270" r:id="rId20"/>
    <p:sldId id="271" r:id="rId21"/>
    <p:sldId id="275" r:id="rId22"/>
    <p:sldId id="276" r:id="rId23"/>
    <p:sldId id="277" r:id="rId24"/>
    <p:sldId id="267" r:id="rId25"/>
    <p:sldId id="11088679" r:id="rId2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9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CFF"/>
    <a:srgbClr val="D81567"/>
    <a:srgbClr val="0099A9"/>
    <a:srgbClr val="FFF2CC"/>
    <a:srgbClr val="AFA0FA"/>
    <a:srgbClr val="4E3B85"/>
    <a:srgbClr val="EA5E66"/>
    <a:srgbClr val="FDFDFD"/>
    <a:srgbClr val="6245F5"/>
    <a:srgbClr val="D45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2037" autoAdjust="0"/>
  </p:normalViewPr>
  <p:slideViewPr>
    <p:cSldViewPr snapToGrid="0" showGuides="1">
      <p:cViewPr varScale="1">
        <p:scale>
          <a:sx n="76" d="100"/>
          <a:sy n="76" d="100"/>
        </p:scale>
        <p:origin x="1022" y="62"/>
      </p:cViewPr>
      <p:guideLst>
        <p:guide orient="horz" pos="2160"/>
        <p:guide pos="4951"/>
      </p:guideLst>
    </p:cSldViewPr>
  </p:slideViewPr>
  <p:notesTextViewPr>
    <p:cViewPr>
      <p:scale>
        <a:sx n="1" d="1"/>
        <a:sy n="1" d="1"/>
      </p:scale>
      <p:origin x="0" y="0"/>
    </p:cViewPr>
  </p:notesTextViewPr>
  <p:sorterViewPr>
    <p:cViewPr>
      <p:scale>
        <a:sx n="80" d="100"/>
        <a:sy n="8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jpeg"/><Relationship Id="rId4" Type="http://schemas.openxmlformats.org/officeDocument/2006/relationships/image" Target="../media/image36.png"/></Relationships>
</file>

<file path=ppt/diagrams/_rels/data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jpe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A0227-044C-4F56-949C-06EE09AE0F71}" type="doc">
      <dgm:prSet loTypeId="urn:microsoft.com/office/officeart/2005/8/layout/hProcess10" loCatId="process" qsTypeId="urn:microsoft.com/office/officeart/2005/8/quickstyle/simple1" qsCatId="simple" csTypeId="urn:microsoft.com/office/officeart/2005/8/colors/accent1_1" csCatId="accent1" phldr="1"/>
      <dgm:spPr/>
      <dgm:t>
        <a:bodyPr/>
        <a:lstStyle/>
        <a:p>
          <a:pPr rtl="1"/>
          <a:endParaRPr lang="ar-SA"/>
        </a:p>
      </dgm:t>
    </dgm:pt>
    <dgm:pt modelId="{87CB8B96-0DE5-4328-80A7-803D4E2BB62C}">
      <dgm:prSet phldrT="[نص]" custT="1"/>
      <dgm:spPr/>
      <dgm:t>
        <a:bodyPr/>
        <a:lstStyle/>
        <a:p>
          <a:pPr rtl="1">
            <a:buFont typeface="Arial" panose="020B0604020202020204" pitchFamily="34" charset="0"/>
            <a:buChar char="•"/>
          </a:pPr>
          <a:r>
            <a:rPr lang="ar-SA" sz="2800" dirty="0">
              <a:solidFill>
                <a:srgbClr val="00B050"/>
              </a:solidFill>
              <a:latin typeface="微软雅黑" panose="020B0503020204020204" pitchFamily="34" charset="-122"/>
              <a:ea typeface="微软雅黑" panose="020B0503020204020204" pitchFamily="34" charset="-122"/>
              <a:cs typeface="Fanan" pitchFamily="2" charset="-78"/>
            </a:rPr>
            <a:t>المستندات المالية</a:t>
          </a:r>
          <a:endParaRPr lang="ar-SA" sz="2800" dirty="0">
            <a:solidFill>
              <a:srgbClr val="00B050"/>
            </a:solidFill>
          </a:endParaRPr>
        </a:p>
      </dgm:t>
    </dgm:pt>
    <dgm:pt modelId="{B9C7B39E-206E-49E8-AAA4-C2B95293FAF2}" type="parTrans" cxnId="{F544A091-EB5D-41CD-9075-016919B67E6E}">
      <dgm:prSet/>
      <dgm:spPr/>
      <dgm:t>
        <a:bodyPr/>
        <a:lstStyle/>
        <a:p>
          <a:pPr rtl="1"/>
          <a:endParaRPr lang="ar-SA" sz="3600">
            <a:solidFill>
              <a:srgbClr val="00B0F0"/>
            </a:solidFill>
          </a:endParaRPr>
        </a:p>
      </dgm:t>
    </dgm:pt>
    <dgm:pt modelId="{3AB11D67-56C1-49BE-BD95-C422B1BCAB71}" type="sibTrans" cxnId="{F544A091-EB5D-41CD-9075-016919B67E6E}">
      <dgm:prSet custT="1"/>
      <dgm:spPr/>
      <dgm:t>
        <a:bodyPr/>
        <a:lstStyle/>
        <a:p>
          <a:pPr rtl="1"/>
          <a:endParaRPr lang="ar-SA" sz="3600">
            <a:solidFill>
              <a:srgbClr val="00B0F0"/>
            </a:solidFill>
          </a:endParaRPr>
        </a:p>
      </dgm:t>
    </dgm:pt>
    <dgm:pt modelId="{2974C632-2E1B-41E9-9AD8-9C83E159EB86}">
      <dgm:prSet phldrT="[نص]" custT="1"/>
      <dgm:spPr/>
      <dgm:t>
        <a:bodyPr/>
        <a:lstStyle/>
        <a:p>
          <a:pPr rtl="1">
            <a:buFont typeface="Arial" panose="020B0604020202020204" pitchFamily="34" charset="0"/>
            <a:buChar char="•"/>
          </a:pPr>
          <a:r>
            <a:rPr lang="ar-SA" sz="2800" dirty="0">
              <a:solidFill>
                <a:srgbClr val="00B050"/>
              </a:solidFill>
              <a:latin typeface="微软雅黑" panose="020B0503020204020204" pitchFamily="34" charset="-122"/>
              <a:ea typeface="微软雅黑" panose="020B0503020204020204" pitchFamily="34" charset="-122"/>
              <a:cs typeface="Fanan" pitchFamily="2" charset="-78"/>
            </a:rPr>
            <a:t>مستندات المعاملات</a:t>
          </a:r>
          <a:endParaRPr lang="ar-SA" sz="2800" dirty="0">
            <a:solidFill>
              <a:srgbClr val="00B050"/>
            </a:solidFill>
          </a:endParaRPr>
        </a:p>
      </dgm:t>
    </dgm:pt>
    <dgm:pt modelId="{345072E9-16FC-48E1-A94F-3EE6F71B7CB2}" type="parTrans" cxnId="{0C1EC39F-C7C6-4466-AE97-E4BB0176EEED}">
      <dgm:prSet/>
      <dgm:spPr/>
      <dgm:t>
        <a:bodyPr/>
        <a:lstStyle/>
        <a:p>
          <a:pPr rtl="1"/>
          <a:endParaRPr lang="ar-SA" sz="3600">
            <a:solidFill>
              <a:srgbClr val="00B0F0"/>
            </a:solidFill>
          </a:endParaRPr>
        </a:p>
      </dgm:t>
    </dgm:pt>
    <dgm:pt modelId="{EC9A863B-3CBC-487C-9275-3F6980223137}" type="sibTrans" cxnId="{0C1EC39F-C7C6-4466-AE97-E4BB0176EEED}">
      <dgm:prSet custT="1"/>
      <dgm:spPr/>
      <dgm:t>
        <a:bodyPr/>
        <a:lstStyle/>
        <a:p>
          <a:pPr rtl="1"/>
          <a:endParaRPr lang="ar-SA" sz="3600">
            <a:solidFill>
              <a:srgbClr val="00B0F0"/>
            </a:solidFill>
          </a:endParaRPr>
        </a:p>
      </dgm:t>
    </dgm:pt>
    <dgm:pt modelId="{7579BAC5-1AD2-47BC-8F5C-B66744300C7D}">
      <dgm:prSet phldrT="[نص]" custT="1"/>
      <dgm:spPr/>
      <dgm:t>
        <a:bodyPr/>
        <a:lstStyle/>
        <a:p>
          <a:pPr algn="ctr" rtl="0">
            <a:buFont typeface="Arial" panose="020B0604020202020204" pitchFamily="34" charset="0"/>
            <a:buChar char="•"/>
          </a:pPr>
          <a:r>
            <a:rPr lang="ar-SA" sz="2800" dirty="0">
              <a:solidFill>
                <a:srgbClr val="00B050"/>
              </a:solidFill>
              <a:latin typeface="微软雅黑" panose="020B0503020204020204" pitchFamily="34" charset="-122"/>
              <a:ea typeface="微软雅黑" panose="020B0503020204020204" pitchFamily="34" charset="-122"/>
              <a:cs typeface="Fanan" pitchFamily="2" charset="-78"/>
            </a:rPr>
            <a:t>تقارير الأعمال</a:t>
          </a:r>
          <a:endParaRPr lang="ar-SA" sz="2800" dirty="0">
            <a:solidFill>
              <a:srgbClr val="00B050"/>
            </a:solidFill>
          </a:endParaRPr>
        </a:p>
      </dgm:t>
    </dgm:pt>
    <dgm:pt modelId="{8CFC6A9D-9FAE-48A4-A196-1471A0D603CB}" type="parTrans" cxnId="{9A3BB97C-8336-4DCC-8673-7D2A3D900EBD}">
      <dgm:prSet/>
      <dgm:spPr/>
      <dgm:t>
        <a:bodyPr/>
        <a:lstStyle/>
        <a:p>
          <a:pPr rtl="1"/>
          <a:endParaRPr lang="ar-SA" sz="3600">
            <a:solidFill>
              <a:srgbClr val="00B0F0"/>
            </a:solidFill>
          </a:endParaRPr>
        </a:p>
      </dgm:t>
    </dgm:pt>
    <dgm:pt modelId="{F975A179-D46C-450E-8989-3B01B7E1AB69}" type="sibTrans" cxnId="{9A3BB97C-8336-4DCC-8673-7D2A3D900EBD}">
      <dgm:prSet custT="1"/>
      <dgm:spPr/>
      <dgm:t>
        <a:bodyPr/>
        <a:lstStyle/>
        <a:p>
          <a:pPr rtl="1"/>
          <a:endParaRPr lang="ar-SA" sz="3600">
            <a:solidFill>
              <a:srgbClr val="00B0F0"/>
            </a:solidFill>
          </a:endParaRPr>
        </a:p>
      </dgm:t>
    </dgm:pt>
    <dgm:pt modelId="{AE6235D9-760D-4752-B08E-E4F6E8394F9B}">
      <dgm:prSet custT="1"/>
      <dgm:spPr/>
      <dgm:t>
        <a:bodyPr/>
        <a:lstStyle/>
        <a:p>
          <a:pPr rtl="1"/>
          <a:r>
            <a:rPr lang="ar-SA" sz="2800" dirty="0">
              <a:solidFill>
                <a:srgbClr val="00B050"/>
              </a:solidFill>
              <a:latin typeface="微软雅黑" panose="020B0503020204020204" pitchFamily="34" charset="-122"/>
              <a:ea typeface="微软雅黑" panose="020B0503020204020204" pitchFamily="34" charset="-122"/>
              <a:cs typeface="Fanan" pitchFamily="2" charset="-78"/>
            </a:rPr>
            <a:t>رسائل البريد الإلكتروني</a:t>
          </a:r>
        </a:p>
      </dgm:t>
    </dgm:pt>
    <dgm:pt modelId="{601B3B64-E781-4B96-9AFD-C8DE79C79FC6}" type="parTrans" cxnId="{4BAC1998-0420-4223-9B97-EE2385998023}">
      <dgm:prSet/>
      <dgm:spPr/>
      <dgm:t>
        <a:bodyPr/>
        <a:lstStyle/>
        <a:p>
          <a:pPr rtl="1"/>
          <a:endParaRPr lang="ar-SA" sz="3600">
            <a:solidFill>
              <a:srgbClr val="00B0F0"/>
            </a:solidFill>
          </a:endParaRPr>
        </a:p>
      </dgm:t>
    </dgm:pt>
    <dgm:pt modelId="{FD990A32-BF7A-44D4-9FEE-B38447682364}" type="sibTrans" cxnId="{4BAC1998-0420-4223-9B97-EE2385998023}">
      <dgm:prSet/>
      <dgm:spPr/>
      <dgm:t>
        <a:bodyPr/>
        <a:lstStyle/>
        <a:p>
          <a:pPr rtl="1"/>
          <a:endParaRPr lang="ar-SA" sz="3600">
            <a:solidFill>
              <a:srgbClr val="00B0F0"/>
            </a:solidFill>
          </a:endParaRPr>
        </a:p>
      </dgm:t>
    </dgm:pt>
    <dgm:pt modelId="{F4FFC79D-42AE-4B63-9CA8-F7375281AF5F}">
      <dgm:prSet custT="1"/>
      <dgm:spPr/>
      <dgm:t>
        <a:bodyPr/>
        <a:lstStyle/>
        <a:p>
          <a:pPr rtl="1"/>
          <a:r>
            <a:rPr lang="ar-SA" sz="2800" dirty="0">
              <a:solidFill>
                <a:srgbClr val="00B050"/>
              </a:solidFill>
              <a:latin typeface="微软雅黑" panose="020B0503020204020204" pitchFamily="34" charset="-122"/>
              <a:ea typeface="微软雅黑" panose="020B0503020204020204" pitchFamily="34" charset="-122"/>
              <a:cs typeface="Fanan" pitchFamily="2" charset="-78"/>
            </a:rPr>
            <a:t>خطابات الأعمال </a:t>
          </a:r>
        </a:p>
      </dgm:t>
    </dgm:pt>
    <dgm:pt modelId="{3CBA033E-579D-4FB9-A66F-659749ED166E}" type="parTrans" cxnId="{78BE3A02-5115-4546-BAF9-CE4406501EFE}">
      <dgm:prSet/>
      <dgm:spPr/>
      <dgm:t>
        <a:bodyPr/>
        <a:lstStyle/>
        <a:p>
          <a:pPr rtl="1"/>
          <a:endParaRPr lang="ar-SA" sz="3600">
            <a:solidFill>
              <a:srgbClr val="00B0F0"/>
            </a:solidFill>
          </a:endParaRPr>
        </a:p>
      </dgm:t>
    </dgm:pt>
    <dgm:pt modelId="{7B47F1BC-49E6-4453-86D6-5F7D898ABD49}" type="sibTrans" cxnId="{78BE3A02-5115-4546-BAF9-CE4406501EFE}">
      <dgm:prSet custT="1"/>
      <dgm:spPr/>
      <dgm:t>
        <a:bodyPr/>
        <a:lstStyle/>
        <a:p>
          <a:pPr rtl="1"/>
          <a:endParaRPr lang="ar-SA" sz="3600">
            <a:solidFill>
              <a:srgbClr val="00B0F0"/>
            </a:solidFill>
          </a:endParaRPr>
        </a:p>
      </dgm:t>
    </dgm:pt>
    <dgm:pt modelId="{492A3427-8746-48F9-84BA-EA0CDF01AB58}" type="pres">
      <dgm:prSet presAssocID="{984A0227-044C-4F56-949C-06EE09AE0F71}" presName="Name0" presStyleCnt="0">
        <dgm:presLayoutVars>
          <dgm:dir/>
          <dgm:resizeHandles val="exact"/>
        </dgm:presLayoutVars>
      </dgm:prSet>
      <dgm:spPr/>
    </dgm:pt>
    <dgm:pt modelId="{FCA2E3BC-0D75-4EE9-A943-7B4824D4D600}" type="pres">
      <dgm:prSet presAssocID="{87CB8B96-0DE5-4328-80A7-803D4E2BB62C}" presName="composite" presStyleCnt="0"/>
      <dgm:spPr/>
    </dgm:pt>
    <dgm:pt modelId="{4D247033-2CE8-47B3-9F1E-2D84AB3B8D8F}" type="pres">
      <dgm:prSet presAssocID="{87CB8B96-0DE5-4328-80A7-803D4E2BB62C}" presName="imagSh" presStyleLbl="b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A935009C-8BA9-4064-8D9C-00D09C037855}" type="pres">
      <dgm:prSet presAssocID="{87CB8B96-0DE5-4328-80A7-803D4E2BB62C}" presName="txNode" presStyleLbl="node1" presStyleIdx="0" presStyleCnt="5">
        <dgm:presLayoutVars>
          <dgm:bulletEnabled val="1"/>
        </dgm:presLayoutVars>
      </dgm:prSet>
      <dgm:spPr/>
    </dgm:pt>
    <dgm:pt modelId="{6B289EAD-EEF7-4169-AFE1-A38CDB7B94B1}" type="pres">
      <dgm:prSet presAssocID="{3AB11D67-56C1-49BE-BD95-C422B1BCAB71}" presName="sibTrans" presStyleLbl="sibTrans2D1" presStyleIdx="0" presStyleCnt="4"/>
      <dgm:spPr/>
    </dgm:pt>
    <dgm:pt modelId="{9020019E-878C-4BA1-9C0A-32B2411355EF}" type="pres">
      <dgm:prSet presAssocID="{3AB11D67-56C1-49BE-BD95-C422B1BCAB71}" presName="connTx" presStyleLbl="sibTrans2D1" presStyleIdx="0" presStyleCnt="4"/>
      <dgm:spPr/>
    </dgm:pt>
    <dgm:pt modelId="{7F5AB336-6D82-4E48-8F95-FD81A3A4B2B0}" type="pres">
      <dgm:prSet presAssocID="{2974C632-2E1B-41E9-9AD8-9C83E159EB86}" presName="composite" presStyleCnt="0"/>
      <dgm:spPr/>
    </dgm:pt>
    <dgm:pt modelId="{969B8613-4848-462E-8D0D-C699313110E1}" type="pres">
      <dgm:prSet presAssocID="{2974C632-2E1B-41E9-9AD8-9C83E159EB86}" presName="imagSh" presStyleLbl="b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82CFB6AE-820A-428D-A68D-AFCC3A8E5518}" type="pres">
      <dgm:prSet presAssocID="{2974C632-2E1B-41E9-9AD8-9C83E159EB86}" presName="txNode" presStyleLbl="node1" presStyleIdx="1" presStyleCnt="5">
        <dgm:presLayoutVars>
          <dgm:bulletEnabled val="1"/>
        </dgm:presLayoutVars>
      </dgm:prSet>
      <dgm:spPr/>
    </dgm:pt>
    <dgm:pt modelId="{01D320AF-ED07-4ED8-B8DB-31B44CD36114}" type="pres">
      <dgm:prSet presAssocID="{EC9A863B-3CBC-487C-9275-3F6980223137}" presName="sibTrans" presStyleLbl="sibTrans2D1" presStyleIdx="1" presStyleCnt="4"/>
      <dgm:spPr/>
    </dgm:pt>
    <dgm:pt modelId="{A63DA7B8-B016-4A7B-B2E0-F898E23D94A1}" type="pres">
      <dgm:prSet presAssocID="{EC9A863B-3CBC-487C-9275-3F6980223137}" presName="connTx" presStyleLbl="sibTrans2D1" presStyleIdx="1" presStyleCnt="4"/>
      <dgm:spPr/>
    </dgm:pt>
    <dgm:pt modelId="{5AD04E68-9355-410D-B8A3-B0EC6F1E3C06}" type="pres">
      <dgm:prSet presAssocID="{7579BAC5-1AD2-47BC-8F5C-B66744300C7D}" presName="composite" presStyleCnt="0"/>
      <dgm:spPr/>
    </dgm:pt>
    <dgm:pt modelId="{D53DA487-8048-4A04-B4C1-BBC3D51E497C}" type="pres">
      <dgm:prSet presAssocID="{7579BAC5-1AD2-47BC-8F5C-B66744300C7D}" presName="imagSh" presStyleLbl="b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A94660C9-8A3C-4323-93F3-57B570684819}" type="pres">
      <dgm:prSet presAssocID="{7579BAC5-1AD2-47BC-8F5C-B66744300C7D}" presName="txNode" presStyleLbl="node1" presStyleIdx="2" presStyleCnt="5">
        <dgm:presLayoutVars>
          <dgm:bulletEnabled val="1"/>
        </dgm:presLayoutVars>
      </dgm:prSet>
      <dgm:spPr/>
    </dgm:pt>
    <dgm:pt modelId="{F6767886-EC75-45E9-A7D4-A23F0B15606E}" type="pres">
      <dgm:prSet presAssocID="{F975A179-D46C-450E-8989-3B01B7E1AB69}" presName="sibTrans" presStyleLbl="sibTrans2D1" presStyleIdx="2" presStyleCnt="4"/>
      <dgm:spPr/>
    </dgm:pt>
    <dgm:pt modelId="{D95A859E-3BEE-4A8D-B951-4117DEAC9A24}" type="pres">
      <dgm:prSet presAssocID="{F975A179-D46C-450E-8989-3B01B7E1AB69}" presName="connTx" presStyleLbl="sibTrans2D1" presStyleIdx="2" presStyleCnt="4"/>
      <dgm:spPr/>
    </dgm:pt>
    <dgm:pt modelId="{703FFD70-9AAC-4D55-A288-DB22F273E21E}" type="pres">
      <dgm:prSet presAssocID="{F4FFC79D-42AE-4B63-9CA8-F7375281AF5F}" presName="composite" presStyleCnt="0"/>
      <dgm:spPr/>
    </dgm:pt>
    <dgm:pt modelId="{C9A0DA4C-8879-4BAA-93B2-63FD7C176AA5}" type="pres">
      <dgm:prSet presAssocID="{F4FFC79D-42AE-4B63-9CA8-F7375281AF5F}" presName="imagSh" presStyleLbl="b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4525F1B1-39CA-4C54-B9B5-E2026898CD71}" type="pres">
      <dgm:prSet presAssocID="{F4FFC79D-42AE-4B63-9CA8-F7375281AF5F}" presName="txNode" presStyleLbl="node1" presStyleIdx="3" presStyleCnt="5">
        <dgm:presLayoutVars>
          <dgm:bulletEnabled val="1"/>
        </dgm:presLayoutVars>
      </dgm:prSet>
      <dgm:spPr/>
    </dgm:pt>
    <dgm:pt modelId="{F2A140D5-5666-4F79-9B6D-4FB25350D193}" type="pres">
      <dgm:prSet presAssocID="{7B47F1BC-49E6-4453-86D6-5F7D898ABD49}" presName="sibTrans" presStyleLbl="sibTrans2D1" presStyleIdx="3" presStyleCnt="4"/>
      <dgm:spPr/>
    </dgm:pt>
    <dgm:pt modelId="{43283E9A-1533-4C5E-A31C-53F00FBDF07D}" type="pres">
      <dgm:prSet presAssocID="{7B47F1BC-49E6-4453-86D6-5F7D898ABD49}" presName="connTx" presStyleLbl="sibTrans2D1" presStyleIdx="3" presStyleCnt="4"/>
      <dgm:spPr/>
    </dgm:pt>
    <dgm:pt modelId="{43AEE50A-7AFB-4920-AFC7-36AD5A6BA6D7}" type="pres">
      <dgm:prSet presAssocID="{AE6235D9-760D-4752-B08E-E4F6E8394F9B}" presName="composite" presStyleCnt="0"/>
      <dgm:spPr/>
    </dgm:pt>
    <dgm:pt modelId="{F0201396-68ED-4139-8757-94F32B982367}" type="pres">
      <dgm:prSet presAssocID="{AE6235D9-760D-4752-B08E-E4F6E8394F9B}" presName="imagSh" presStyleLbl="b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dgm:spPr>
    </dgm:pt>
    <dgm:pt modelId="{253D3E5C-E038-48B4-BEFD-D5DF6BE06DA8}" type="pres">
      <dgm:prSet presAssocID="{AE6235D9-760D-4752-B08E-E4F6E8394F9B}" presName="txNode" presStyleLbl="node1" presStyleIdx="4" presStyleCnt="5">
        <dgm:presLayoutVars>
          <dgm:bulletEnabled val="1"/>
        </dgm:presLayoutVars>
      </dgm:prSet>
      <dgm:spPr/>
    </dgm:pt>
  </dgm:ptLst>
  <dgm:cxnLst>
    <dgm:cxn modelId="{78BE3A02-5115-4546-BAF9-CE4406501EFE}" srcId="{984A0227-044C-4F56-949C-06EE09AE0F71}" destId="{F4FFC79D-42AE-4B63-9CA8-F7375281AF5F}" srcOrd="3" destOrd="0" parTransId="{3CBA033E-579D-4FB9-A66F-659749ED166E}" sibTransId="{7B47F1BC-49E6-4453-86D6-5F7D898ABD49}"/>
    <dgm:cxn modelId="{12598416-1811-47AE-81C2-13836162D993}" type="presOf" srcId="{F975A179-D46C-450E-8989-3B01B7E1AB69}" destId="{F6767886-EC75-45E9-A7D4-A23F0B15606E}" srcOrd="0" destOrd="0" presId="urn:microsoft.com/office/officeart/2005/8/layout/hProcess10"/>
    <dgm:cxn modelId="{C169CD20-D96E-409A-A548-04B94453F979}" type="presOf" srcId="{2974C632-2E1B-41E9-9AD8-9C83E159EB86}" destId="{82CFB6AE-820A-428D-A68D-AFCC3A8E5518}" srcOrd="0" destOrd="0" presId="urn:microsoft.com/office/officeart/2005/8/layout/hProcess10"/>
    <dgm:cxn modelId="{15696734-47F7-4C00-8E56-0445B1DEBE7F}" type="presOf" srcId="{F975A179-D46C-450E-8989-3B01B7E1AB69}" destId="{D95A859E-3BEE-4A8D-B951-4117DEAC9A24}" srcOrd="1" destOrd="0" presId="urn:microsoft.com/office/officeart/2005/8/layout/hProcess10"/>
    <dgm:cxn modelId="{85C94139-0D93-4BF2-8BF9-4ABE6490D8D9}" type="presOf" srcId="{87CB8B96-0DE5-4328-80A7-803D4E2BB62C}" destId="{A935009C-8BA9-4064-8D9C-00D09C037855}" srcOrd="0" destOrd="0" presId="urn:microsoft.com/office/officeart/2005/8/layout/hProcess10"/>
    <dgm:cxn modelId="{23F3995F-8A7F-4104-A452-0C8C3B2C9A56}" type="presOf" srcId="{7B47F1BC-49E6-4453-86D6-5F7D898ABD49}" destId="{F2A140D5-5666-4F79-9B6D-4FB25350D193}" srcOrd="0" destOrd="0" presId="urn:microsoft.com/office/officeart/2005/8/layout/hProcess10"/>
    <dgm:cxn modelId="{CBC62A6F-F518-44B1-B48C-5396AAFAA91C}" type="presOf" srcId="{7B47F1BC-49E6-4453-86D6-5F7D898ABD49}" destId="{43283E9A-1533-4C5E-A31C-53F00FBDF07D}" srcOrd="1" destOrd="0" presId="urn:microsoft.com/office/officeart/2005/8/layout/hProcess10"/>
    <dgm:cxn modelId="{9A3BB97C-8336-4DCC-8673-7D2A3D900EBD}" srcId="{984A0227-044C-4F56-949C-06EE09AE0F71}" destId="{7579BAC5-1AD2-47BC-8F5C-B66744300C7D}" srcOrd="2" destOrd="0" parTransId="{8CFC6A9D-9FAE-48A4-A196-1471A0D603CB}" sibTransId="{F975A179-D46C-450E-8989-3B01B7E1AB69}"/>
    <dgm:cxn modelId="{892F8E89-9AE4-4D47-998D-0DDB5476754F}" type="presOf" srcId="{EC9A863B-3CBC-487C-9275-3F6980223137}" destId="{A63DA7B8-B016-4A7B-B2E0-F898E23D94A1}" srcOrd="1" destOrd="0" presId="urn:microsoft.com/office/officeart/2005/8/layout/hProcess10"/>
    <dgm:cxn modelId="{F544A091-EB5D-41CD-9075-016919B67E6E}" srcId="{984A0227-044C-4F56-949C-06EE09AE0F71}" destId="{87CB8B96-0DE5-4328-80A7-803D4E2BB62C}" srcOrd="0" destOrd="0" parTransId="{B9C7B39E-206E-49E8-AAA4-C2B95293FAF2}" sibTransId="{3AB11D67-56C1-49BE-BD95-C422B1BCAB71}"/>
    <dgm:cxn modelId="{1DA44396-02B1-4878-854F-FF05D2764F6B}" type="presOf" srcId="{984A0227-044C-4F56-949C-06EE09AE0F71}" destId="{492A3427-8746-48F9-84BA-EA0CDF01AB58}" srcOrd="0" destOrd="0" presId="urn:microsoft.com/office/officeart/2005/8/layout/hProcess10"/>
    <dgm:cxn modelId="{4BAC1998-0420-4223-9B97-EE2385998023}" srcId="{984A0227-044C-4F56-949C-06EE09AE0F71}" destId="{AE6235D9-760D-4752-B08E-E4F6E8394F9B}" srcOrd="4" destOrd="0" parTransId="{601B3B64-E781-4B96-9AFD-C8DE79C79FC6}" sibTransId="{FD990A32-BF7A-44D4-9FEE-B38447682364}"/>
    <dgm:cxn modelId="{0C1EC39F-C7C6-4466-AE97-E4BB0176EEED}" srcId="{984A0227-044C-4F56-949C-06EE09AE0F71}" destId="{2974C632-2E1B-41E9-9AD8-9C83E159EB86}" srcOrd="1" destOrd="0" parTransId="{345072E9-16FC-48E1-A94F-3EE6F71B7CB2}" sibTransId="{EC9A863B-3CBC-487C-9275-3F6980223137}"/>
    <dgm:cxn modelId="{616FA0A0-7CB0-4301-9261-2F9CDA05EAC3}" type="presOf" srcId="{EC9A863B-3CBC-487C-9275-3F6980223137}" destId="{01D320AF-ED07-4ED8-B8DB-31B44CD36114}" srcOrd="0" destOrd="0" presId="urn:microsoft.com/office/officeart/2005/8/layout/hProcess10"/>
    <dgm:cxn modelId="{316C0DA2-EC89-46A1-B1BD-7A93586577C6}" type="presOf" srcId="{3AB11D67-56C1-49BE-BD95-C422B1BCAB71}" destId="{9020019E-878C-4BA1-9C0A-32B2411355EF}" srcOrd="1" destOrd="0" presId="urn:microsoft.com/office/officeart/2005/8/layout/hProcess10"/>
    <dgm:cxn modelId="{D19BCBB7-B569-454E-B2F9-51B840B331D1}" type="presOf" srcId="{F4FFC79D-42AE-4B63-9CA8-F7375281AF5F}" destId="{4525F1B1-39CA-4C54-B9B5-E2026898CD71}" srcOrd="0" destOrd="0" presId="urn:microsoft.com/office/officeart/2005/8/layout/hProcess10"/>
    <dgm:cxn modelId="{81302EC4-043A-45B5-A110-7B2ECA45C9E8}" type="presOf" srcId="{3AB11D67-56C1-49BE-BD95-C422B1BCAB71}" destId="{6B289EAD-EEF7-4169-AFE1-A38CDB7B94B1}" srcOrd="0" destOrd="0" presId="urn:microsoft.com/office/officeart/2005/8/layout/hProcess10"/>
    <dgm:cxn modelId="{CEE150D4-9D67-4E24-BF01-CAB4BADBF29F}" type="presOf" srcId="{7579BAC5-1AD2-47BC-8F5C-B66744300C7D}" destId="{A94660C9-8A3C-4323-93F3-57B570684819}" srcOrd="0" destOrd="0" presId="urn:microsoft.com/office/officeart/2005/8/layout/hProcess10"/>
    <dgm:cxn modelId="{EBCCFFF8-4C10-4AB4-9C27-669E8300565E}" type="presOf" srcId="{AE6235D9-760D-4752-B08E-E4F6E8394F9B}" destId="{253D3E5C-E038-48B4-BEFD-D5DF6BE06DA8}" srcOrd="0" destOrd="0" presId="urn:microsoft.com/office/officeart/2005/8/layout/hProcess10"/>
    <dgm:cxn modelId="{51A721B2-3FF7-40AE-A132-9732C5083B79}" type="presParOf" srcId="{492A3427-8746-48F9-84BA-EA0CDF01AB58}" destId="{FCA2E3BC-0D75-4EE9-A943-7B4824D4D600}" srcOrd="0" destOrd="0" presId="urn:microsoft.com/office/officeart/2005/8/layout/hProcess10"/>
    <dgm:cxn modelId="{AEA1DF86-A05E-4A4E-8177-E22248DFBEFF}" type="presParOf" srcId="{FCA2E3BC-0D75-4EE9-A943-7B4824D4D600}" destId="{4D247033-2CE8-47B3-9F1E-2D84AB3B8D8F}" srcOrd="0" destOrd="0" presId="urn:microsoft.com/office/officeart/2005/8/layout/hProcess10"/>
    <dgm:cxn modelId="{65E8DE50-0258-40B2-B0AF-4298D6D20A26}" type="presParOf" srcId="{FCA2E3BC-0D75-4EE9-A943-7B4824D4D600}" destId="{A935009C-8BA9-4064-8D9C-00D09C037855}" srcOrd="1" destOrd="0" presId="urn:microsoft.com/office/officeart/2005/8/layout/hProcess10"/>
    <dgm:cxn modelId="{0FA76190-5FB4-43D1-A59A-1AE7D6933D0F}" type="presParOf" srcId="{492A3427-8746-48F9-84BA-EA0CDF01AB58}" destId="{6B289EAD-EEF7-4169-AFE1-A38CDB7B94B1}" srcOrd="1" destOrd="0" presId="urn:microsoft.com/office/officeart/2005/8/layout/hProcess10"/>
    <dgm:cxn modelId="{AAD9CE12-4317-49A1-AC30-2DFB94F92339}" type="presParOf" srcId="{6B289EAD-EEF7-4169-AFE1-A38CDB7B94B1}" destId="{9020019E-878C-4BA1-9C0A-32B2411355EF}" srcOrd="0" destOrd="0" presId="urn:microsoft.com/office/officeart/2005/8/layout/hProcess10"/>
    <dgm:cxn modelId="{B017957F-5097-4F0A-998A-D9BA82C08CC2}" type="presParOf" srcId="{492A3427-8746-48F9-84BA-EA0CDF01AB58}" destId="{7F5AB336-6D82-4E48-8F95-FD81A3A4B2B0}" srcOrd="2" destOrd="0" presId="urn:microsoft.com/office/officeart/2005/8/layout/hProcess10"/>
    <dgm:cxn modelId="{0233F2EB-7BD1-46A7-98E4-F32C023F3885}" type="presParOf" srcId="{7F5AB336-6D82-4E48-8F95-FD81A3A4B2B0}" destId="{969B8613-4848-462E-8D0D-C699313110E1}" srcOrd="0" destOrd="0" presId="urn:microsoft.com/office/officeart/2005/8/layout/hProcess10"/>
    <dgm:cxn modelId="{A7212F7E-90EA-4CF7-BE0E-DE983C3C8BF3}" type="presParOf" srcId="{7F5AB336-6D82-4E48-8F95-FD81A3A4B2B0}" destId="{82CFB6AE-820A-428D-A68D-AFCC3A8E5518}" srcOrd="1" destOrd="0" presId="urn:microsoft.com/office/officeart/2005/8/layout/hProcess10"/>
    <dgm:cxn modelId="{4F3B24A7-6443-421A-8E6B-967ED548B9BD}" type="presParOf" srcId="{492A3427-8746-48F9-84BA-EA0CDF01AB58}" destId="{01D320AF-ED07-4ED8-B8DB-31B44CD36114}" srcOrd="3" destOrd="0" presId="urn:microsoft.com/office/officeart/2005/8/layout/hProcess10"/>
    <dgm:cxn modelId="{ECE38967-B648-4225-8518-4C87D3E5757C}" type="presParOf" srcId="{01D320AF-ED07-4ED8-B8DB-31B44CD36114}" destId="{A63DA7B8-B016-4A7B-B2E0-F898E23D94A1}" srcOrd="0" destOrd="0" presId="urn:microsoft.com/office/officeart/2005/8/layout/hProcess10"/>
    <dgm:cxn modelId="{1493A90B-C6FD-4749-8425-D2A862C8351B}" type="presParOf" srcId="{492A3427-8746-48F9-84BA-EA0CDF01AB58}" destId="{5AD04E68-9355-410D-B8A3-B0EC6F1E3C06}" srcOrd="4" destOrd="0" presId="urn:microsoft.com/office/officeart/2005/8/layout/hProcess10"/>
    <dgm:cxn modelId="{044AA72A-500C-437A-BC69-136B4CCF7EF0}" type="presParOf" srcId="{5AD04E68-9355-410D-B8A3-B0EC6F1E3C06}" destId="{D53DA487-8048-4A04-B4C1-BBC3D51E497C}" srcOrd="0" destOrd="0" presId="urn:microsoft.com/office/officeart/2005/8/layout/hProcess10"/>
    <dgm:cxn modelId="{08D8F116-A03B-46AF-9B3C-77A6029136C7}" type="presParOf" srcId="{5AD04E68-9355-410D-B8A3-B0EC6F1E3C06}" destId="{A94660C9-8A3C-4323-93F3-57B570684819}" srcOrd="1" destOrd="0" presId="urn:microsoft.com/office/officeart/2005/8/layout/hProcess10"/>
    <dgm:cxn modelId="{C3000181-1D79-4CB1-AFBF-C7569B4F5FB2}" type="presParOf" srcId="{492A3427-8746-48F9-84BA-EA0CDF01AB58}" destId="{F6767886-EC75-45E9-A7D4-A23F0B15606E}" srcOrd="5" destOrd="0" presId="urn:microsoft.com/office/officeart/2005/8/layout/hProcess10"/>
    <dgm:cxn modelId="{D5919435-8C03-46DF-BA06-544944DA8AAE}" type="presParOf" srcId="{F6767886-EC75-45E9-A7D4-A23F0B15606E}" destId="{D95A859E-3BEE-4A8D-B951-4117DEAC9A24}" srcOrd="0" destOrd="0" presId="urn:microsoft.com/office/officeart/2005/8/layout/hProcess10"/>
    <dgm:cxn modelId="{7653B92C-A5C3-4F49-BC19-BFF25E81A1EB}" type="presParOf" srcId="{492A3427-8746-48F9-84BA-EA0CDF01AB58}" destId="{703FFD70-9AAC-4D55-A288-DB22F273E21E}" srcOrd="6" destOrd="0" presId="urn:microsoft.com/office/officeart/2005/8/layout/hProcess10"/>
    <dgm:cxn modelId="{C98CFE95-D362-42D7-805B-7A90177BCAAE}" type="presParOf" srcId="{703FFD70-9AAC-4D55-A288-DB22F273E21E}" destId="{C9A0DA4C-8879-4BAA-93B2-63FD7C176AA5}" srcOrd="0" destOrd="0" presId="urn:microsoft.com/office/officeart/2005/8/layout/hProcess10"/>
    <dgm:cxn modelId="{DA3CBE57-C76F-4243-BC46-C39947C762F5}" type="presParOf" srcId="{703FFD70-9AAC-4D55-A288-DB22F273E21E}" destId="{4525F1B1-39CA-4C54-B9B5-E2026898CD71}" srcOrd="1" destOrd="0" presId="urn:microsoft.com/office/officeart/2005/8/layout/hProcess10"/>
    <dgm:cxn modelId="{997DBE57-A8C7-42D9-AC15-0435F667A3B7}" type="presParOf" srcId="{492A3427-8746-48F9-84BA-EA0CDF01AB58}" destId="{F2A140D5-5666-4F79-9B6D-4FB25350D193}" srcOrd="7" destOrd="0" presId="urn:microsoft.com/office/officeart/2005/8/layout/hProcess10"/>
    <dgm:cxn modelId="{35127FBD-26EC-47C7-8E0C-D884F3116BAD}" type="presParOf" srcId="{F2A140D5-5666-4F79-9B6D-4FB25350D193}" destId="{43283E9A-1533-4C5E-A31C-53F00FBDF07D}" srcOrd="0" destOrd="0" presId="urn:microsoft.com/office/officeart/2005/8/layout/hProcess10"/>
    <dgm:cxn modelId="{AA1533FD-B98E-46EC-A0BB-963896BDA32C}" type="presParOf" srcId="{492A3427-8746-48F9-84BA-EA0CDF01AB58}" destId="{43AEE50A-7AFB-4920-AFC7-36AD5A6BA6D7}" srcOrd="8" destOrd="0" presId="urn:microsoft.com/office/officeart/2005/8/layout/hProcess10"/>
    <dgm:cxn modelId="{4B54EE1F-C2CD-4C49-AE64-F62C2CEEA392}" type="presParOf" srcId="{43AEE50A-7AFB-4920-AFC7-36AD5A6BA6D7}" destId="{F0201396-68ED-4139-8757-94F32B982367}" srcOrd="0" destOrd="0" presId="urn:microsoft.com/office/officeart/2005/8/layout/hProcess10"/>
    <dgm:cxn modelId="{F8C45370-008F-4D8B-906A-AB143942AE6E}" type="presParOf" srcId="{43AEE50A-7AFB-4920-AFC7-36AD5A6BA6D7}" destId="{253D3E5C-E038-48B4-BEFD-D5DF6BE06DA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A0227-044C-4F56-949C-06EE09AE0F71}" type="doc">
      <dgm:prSet loTypeId="urn:microsoft.com/office/officeart/2005/8/layout/hProcess10" loCatId="process" qsTypeId="urn:microsoft.com/office/officeart/2005/8/quickstyle/simple1" qsCatId="simple" csTypeId="urn:microsoft.com/office/officeart/2005/8/colors/accent1_1" csCatId="accent1" phldr="1"/>
      <dgm:spPr/>
      <dgm:t>
        <a:bodyPr/>
        <a:lstStyle/>
        <a:p>
          <a:pPr rtl="1"/>
          <a:endParaRPr lang="ar-SA"/>
        </a:p>
      </dgm:t>
    </dgm:pt>
    <dgm:pt modelId="{87CB8B96-0DE5-4328-80A7-803D4E2BB62C}">
      <dgm:prSet phldrT="[نص]" custT="1"/>
      <dgm:spPr/>
      <dgm:t>
        <a:bodyPr/>
        <a:lstStyle/>
        <a:p>
          <a:pPr rtl="1">
            <a:buFont typeface="Arial" panose="020B0604020202020204" pitchFamily="34" charset="0"/>
            <a:buChar char="•"/>
          </a:pPr>
          <a:r>
            <a:rPr lang="ar-SA" sz="2800" dirty="0">
              <a:solidFill>
                <a:srgbClr val="00B050"/>
              </a:solidFill>
              <a:latin typeface="微软雅黑" panose="020B0503020204020204" pitchFamily="34" charset="-122"/>
              <a:ea typeface="微软雅黑" panose="020B0503020204020204" pitchFamily="34" charset="-122"/>
              <a:cs typeface="Fanan" pitchFamily="2" charset="-78"/>
            </a:rPr>
            <a:t>المستندات المالية</a:t>
          </a:r>
          <a:endParaRPr lang="ar-SA" sz="2800" dirty="0">
            <a:solidFill>
              <a:srgbClr val="00B050"/>
            </a:solidFill>
          </a:endParaRPr>
        </a:p>
      </dgm:t>
    </dgm:pt>
    <dgm:pt modelId="{B9C7B39E-206E-49E8-AAA4-C2B95293FAF2}" type="parTrans" cxnId="{F544A091-EB5D-41CD-9075-016919B67E6E}">
      <dgm:prSet/>
      <dgm:spPr/>
      <dgm:t>
        <a:bodyPr/>
        <a:lstStyle/>
        <a:p>
          <a:pPr rtl="1"/>
          <a:endParaRPr lang="ar-SA" sz="3600">
            <a:solidFill>
              <a:srgbClr val="00B0F0"/>
            </a:solidFill>
          </a:endParaRPr>
        </a:p>
      </dgm:t>
    </dgm:pt>
    <dgm:pt modelId="{3AB11D67-56C1-49BE-BD95-C422B1BCAB71}" type="sibTrans" cxnId="{F544A091-EB5D-41CD-9075-016919B67E6E}">
      <dgm:prSet custT="1"/>
      <dgm:spPr/>
      <dgm:t>
        <a:bodyPr/>
        <a:lstStyle/>
        <a:p>
          <a:pPr rtl="1"/>
          <a:endParaRPr lang="ar-SA" sz="3600">
            <a:solidFill>
              <a:srgbClr val="00B0F0"/>
            </a:solidFill>
          </a:endParaRPr>
        </a:p>
      </dgm:t>
    </dgm:pt>
    <dgm:pt modelId="{2974C632-2E1B-41E9-9AD8-9C83E159EB86}">
      <dgm:prSet phldrT="[نص]" custT="1"/>
      <dgm:spPr/>
      <dgm:t>
        <a:bodyPr/>
        <a:lstStyle/>
        <a:p>
          <a:pPr rtl="1">
            <a:buFont typeface="Arial" panose="020B0604020202020204" pitchFamily="34" charset="0"/>
            <a:buChar char="•"/>
          </a:pPr>
          <a:r>
            <a:rPr lang="ar-SA" sz="2800" dirty="0">
              <a:solidFill>
                <a:srgbClr val="00B050"/>
              </a:solidFill>
              <a:latin typeface="微软雅黑" panose="020B0503020204020204" pitchFamily="34" charset="-122"/>
              <a:ea typeface="微软雅黑" panose="020B0503020204020204" pitchFamily="34" charset="-122"/>
              <a:cs typeface="Fanan" pitchFamily="2" charset="-78"/>
            </a:rPr>
            <a:t>مستندات المعاملات</a:t>
          </a:r>
          <a:endParaRPr lang="ar-SA" sz="2800" dirty="0">
            <a:solidFill>
              <a:srgbClr val="00B050"/>
            </a:solidFill>
          </a:endParaRPr>
        </a:p>
      </dgm:t>
    </dgm:pt>
    <dgm:pt modelId="{345072E9-16FC-48E1-A94F-3EE6F71B7CB2}" type="parTrans" cxnId="{0C1EC39F-C7C6-4466-AE97-E4BB0176EEED}">
      <dgm:prSet/>
      <dgm:spPr/>
      <dgm:t>
        <a:bodyPr/>
        <a:lstStyle/>
        <a:p>
          <a:pPr rtl="1"/>
          <a:endParaRPr lang="ar-SA" sz="3600">
            <a:solidFill>
              <a:srgbClr val="00B0F0"/>
            </a:solidFill>
          </a:endParaRPr>
        </a:p>
      </dgm:t>
    </dgm:pt>
    <dgm:pt modelId="{EC9A863B-3CBC-487C-9275-3F6980223137}" type="sibTrans" cxnId="{0C1EC39F-C7C6-4466-AE97-E4BB0176EEED}">
      <dgm:prSet custT="1"/>
      <dgm:spPr/>
      <dgm:t>
        <a:bodyPr/>
        <a:lstStyle/>
        <a:p>
          <a:pPr rtl="1"/>
          <a:endParaRPr lang="ar-SA" sz="3600">
            <a:solidFill>
              <a:srgbClr val="00B0F0"/>
            </a:solidFill>
          </a:endParaRPr>
        </a:p>
      </dgm:t>
    </dgm:pt>
    <dgm:pt modelId="{7579BAC5-1AD2-47BC-8F5C-B66744300C7D}">
      <dgm:prSet phldrT="[نص]" custT="1"/>
      <dgm:spPr/>
      <dgm:t>
        <a:bodyPr/>
        <a:lstStyle/>
        <a:p>
          <a:pPr algn="ctr" rtl="0">
            <a:buFont typeface="Arial" panose="020B0604020202020204" pitchFamily="34" charset="0"/>
            <a:buChar char="•"/>
          </a:pPr>
          <a:r>
            <a:rPr lang="ar-SA" sz="2800" dirty="0">
              <a:solidFill>
                <a:srgbClr val="00B050"/>
              </a:solidFill>
              <a:latin typeface="微软雅黑" panose="020B0503020204020204" pitchFamily="34" charset="-122"/>
              <a:ea typeface="微软雅黑" panose="020B0503020204020204" pitchFamily="34" charset="-122"/>
              <a:cs typeface="Fanan" pitchFamily="2" charset="-78"/>
            </a:rPr>
            <a:t>تقارير الأعمال</a:t>
          </a:r>
          <a:endParaRPr lang="ar-SA" sz="2800" dirty="0">
            <a:solidFill>
              <a:srgbClr val="00B050"/>
            </a:solidFill>
          </a:endParaRPr>
        </a:p>
      </dgm:t>
    </dgm:pt>
    <dgm:pt modelId="{8CFC6A9D-9FAE-48A4-A196-1471A0D603CB}" type="parTrans" cxnId="{9A3BB97C-8336-4DCC-8673-7D2A3D900EBD}">
      <dgm:prSet/>
      <dgm:spPr/>
      <dgm:t>
        <a:bodyPr/>
        <a:lstStyle/>
        <a:p>
          <a:pPr rtl="1"/>
          <a:endParaRPr lang="ar-SA" sz="3600">
            <a:solidFill>
              <a:srgbClr val="00B0F0"/>
            </a:solidFill>
          </a:endParaRPr>
        </a:p>
      </dgm:t>
    </dgm:pt>
    <dgm:pt modelId="{F975A179-D46C-450E-8989-3B01B7E1AB69}" type="sibTrans" cxnId="{9A3BB97C-8336-4DCC-8673-7D2A3D900EBD}">
      <dgm:prSet custT="1"/>
      <dgm:spPr/>
      <dgm:t>
        <a:bodyPr/>
        <a:lstStyle/>
        <a:p>
          <a:pPr rtl="1"/>
          <a:endParaRPr lang="ar-SA" sz="3600">
            <a:solidFill>
              <a:srgbClr val="00B0F0"/>
            </a:solidFill>
          </a:endParaRPr>
        </a:p>
      </dgm:t>
    </dgm:pt>
    <dgm:pt modelId="{AE6235D9-760D-4752-B08E-E4F6E8394F9B}">
      <dgm:prSet custT="1"/>
      <dgm:spPr/>
      <dgm:t>
        <a:bodyPr/>
        <a:lstStyle/>
        <a:p>
          <a:pPr rtl="1"/>
          <a:r>
            <a:rPr lang="ar-SA" sz="2800" dirty="0">
              <a:solidFill>
                <a:srgbClr val="00B050"/>
              </a:solidFill>
              <a:latin typeface="微软雅黑" panose="020B0503020204020204" pitchFamily="34" charset="-122"/>
              <a:ea typeface="微软雅黑" panose="020B0503020204020204" pitchFamily="34" charset="-122"/>
              <a:cs typeface="Fanan" pitchFamily="2" charset="-78"/>
            </a:rPr>
            <a:t>رسائل البريد الإلكتروني</a:t>
          </a:r>
        </a:p>
      </dgm:t>
    </dgm:pt>
    <dgm:pt modelId="{601B3B64-E781-4B96-9AFD-C8DE79C79FC6}" type="parTrans" cxnId="{4BAC1998-0420-4223-9B97-EE2385998023}">
      <dgm:prSet/>
      <dgm:spPr/>
      <dgm:t>
        <a:bodyPr/>
        <a:lstStyle/>
        <a:p>
          <a:pPr rtl="1"/>
          <a:endParaRPr lang="ar-SA" sz="3600">
            <a:solidFill>
              <a:srgbClr val="00B0F0"/>
            </a:solidFill>
          </a:endParaRPr>
        </a:p>
      </dgm:t>
    </dgm:pt>
    <dgm:pt modelId="{FD990A32-BF7A-44D4-9FEE-B38447682364}" type="sibTrans" cxnId="{4BAC1998-0420-4223-9B97-EE2385998023}">
      <dgm:prSet/>
      <dgm:spPr/>
      <dgm:t>
        <a:bodyPr/>
        <a:lstStyle/>
        <a:p>
          <a:pPr rtl="1"/>
          <a:endParaRPr lang="ar-SA" sz="3600">
            <a:solidFill>
              <a:srgbClr val="00B0F0"/>
            </a:solidFill>
          </a:endParaRPr>
        </a:p>
      </dgm:t>
    </dgm:pt>
    <dgm:pt modelId="{F4FFC79D-42AE-4B63-9CA8-F7375281AF5F}">
      <dgm:prSet custT="1"/>
      <dgm:spPr/>
      <dgm:t>
        <a:bodyPr/>
        <a:lstStyle/>
        <a:p>
          <a:pPr rtl="1"/>
          <a:r>
            <a:rPr lang="ar-SA" sz="2800" dirty="0">
              <a:solidFill>
                <a:srgbClr val="00B050"/>
              </a:solidFill>
              <a:latin typeface="微软雅黑" panose="020B0503020204020204" pitchFamily="34" charset="-122"/>
              <a:ea typeface="微软雅黑" panose="020B0503020204020204" pitchFamily="34" charset="-122"/>
              <a:cs typeface="Fanan" pitchFamily="2" charset="-78"/>
            </a:rPr>
            <a:t>خطابات الأعمال </a:t>
          </a:r>
        </a:p>
      </dgm:t>
    </dgm:pt>
    <dgm:pt modelId="{3CBA033E-579D-4FB9-A66F-659749ED166E}" type="parTrans" cxnId="{78BE3A02-5115-4546-BAF9-CE4406501EFE}">
      <dgm:prSet/>
      <dgm:spPr/>
      <dgm:t>
        <a:bodyPr/>
        <a:lstStyle/>
        <a:p>
          <a:pPr rtl="1"/>
          <a:endParaRPr lang="ar-SA" sz="3600">
            <a:solidFill>
              <a:srgbClr val="00B0F0"/>
            </a:solidFill>
          </a:endParaRPr>
        </a:p>
      </dgm:t>
    </dgm:pt>
    <dgm:pt modelId="{7B47F1BC-49E6-4453-86D6-5F7D898ABD49}" type="sibTrans" cxnId="{78BE3A02-5115-4546-BAF9-CE4406501EFE}">
      <dgm:prSet custT="1"/>
      <dgm:spPr/>
      <dgm:t>
        <a:bodyPr/>
        <a:lstStyle/>
        <a:p>
          <a:pPr rtl="1"/>
          <a:endParaRPr lang="ar-SA" sz="3600">
            <a:solidFill>
              <a:srgbClr val="00B0F0"/>
            </a:solidFill>
          </a:endParaRPr>
        </a:p>
      </dgm:t>
    </dgm:pt>
    <dgm:pt modelId="{492A3427-8746-48F9-84BA-EA0CDF01AB58}" type="pres">
      <dgm:prSet presAssocID="{984A0227-044C-4F56-949C-06EE09AE0F71}" presName="Name0" presStyleCnt="0">
        <dgm:presLayoutVars>
          <dgm:dir/>
          <dgm:resizeHandles val="exact"/>
        </dgm:presLayoutVars>
      </dgm:prSet>
      <dgm:spPr/>
    </dgm:pt>
    <dgm:pt modelId="{FCA2E3BC-0D75-4EE9-A943-7B4824D4D600}" type="pres">
      <dgm:prSet presAssocID="{87CB8B96-0DE5-4328-80A7-803D4E2BB62C}" presName="composite" presStyleCnt="0"/>
      <dgm:spPr/>
    </dgm:pt>
    <dgm:pt modelId="{4D247033-2CE8-47B3-9F1E-2D84AB3B8D8F}" type="pres">
      <dgm:prSet presAssocID="{87CB8B96-0DE5-4328-80A7-803D4E2BB62C}" presName="imagSh" presStyleLbl="b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A935009C-8BA9-4064-8D9C-00D09C037855}" type="pres">
      <dgm:prSet presAssocID="{87CB8B96-0DE5-4328-80A7-803D4E2BB62C}" presName="txNode" presStyleLbl="node1" presStyleIdx="0" presStyleCnt="5">
        <dgm:presLayoutVars>
          <dgm:bulletEnabled val="1"/>
        </dgm:presLayoutVars>
      </dgm:prSet>
      <dgm:spPr/>
    </dgm:pt>
    <dgm:pt modelId="{6B289EAD-EEF7-4169-AFE1-A38CDB7B94B1}" type="pres">
      <dgm:prSet presAssocID="{3AB11D67-56C1-49BE-BD95-C422B1BCAB71}" presName="sibTrans" presStyleLbl="sibTrans2D1" presStyleIdx="0" presStyleCnt="4"/>
      <dgm:spPr/>
    </dgm:pt>
    <dgm:pt modelId="{9020019E-878C-4BA1-9C0A-32B2411355EF}" type="pres">
      <dgm:prSet presAssocID="{3AB11D67-56C1-49BE-BD95-C422B1BCAB71}" presName="connTx" presStyleLbl="sibTrans2D1" presStyleIdx="0" presStyleCnt="4"/>
      <dgm:spPr/>
    </dgm:pt>
    <dgm:pt modelId="{7F5AB336-6D82-4E48-8F95-FD81A3A4B2B0}" type="pres">
      <dgm:prSet presAssocID="{2974C632-2E1B-41E9-9AD8-9C83E159EB86}" presName="composite" presStyleCnt="0"/>
      <dgm:spPr/>
    </dgm:pt>
    <dgm:pt modelId="{969B8613-4848-462E-8D0D-C699313110E1}" type="pres">
      <dgm:prSet presAssocID="{2974C632-2E1B-41E9-9AD8-9C83E159EB86}" presName="imagSh" presStyleLbl="b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82CFB6AE-820A-428D-A68D-AFCC3A8E5518}" type="pres">
      <dgm:prSet presAssocID="{2974C632-2E1B-41E9-9AD8-9C83E159EB86}" presName="txNode" presStyleLbl="node1" presStyleIdx="1" presStyleCnt="5">
        <dgm:presLayoutVars>
          <dgm:bulletEnabled val="1"/>
        </dgm:presLayoutVars>
      </dgm:prSet>
      <dgm:spPr/>
    </dgm:pt>
    <dgm:pt modelId="{01D320AF-ED07-4ED8-B8DB-31B44CD36114}" type="pres">
      <dgm:prSet presAssocID="{EC9A863B-3CBC-487C-9275-3F6980223137}" presName="sibTrans" presStyleLbl="sibTrans2D1" presStyleIdx="1" presStyleCnt="4"/>
      <dgm:spPr/>
    </dgm:pt>
    <dgm:pt modelId="{A63DA7B8-B016-4A7B-B2E0-F898E23D94A1}" type="pres">
      <dgm:prSet presAssocID="{EC9A863B-3CBC-487C-9275-3F6980223137}" presName="connTx" presStyleLbl="sibTrans2D1" presStyleIdx="1" presStyleCnt="4"/>
      <dgm:spPr/>
    </dgm:pt>
    <dgm:pt modelId="{5AD04E68-9355-410D-B8A3-B0EC6F1E3C06}" type="pres">
      <dgm:prSet presAssocID="{7579BAC5-1AD2-47BC-8F5C-B66744300C7D}" presName="composite" presStyleCnt="0"/>
      <dgm:spPr/>
    </dgm:pt>
    <dgm:pt modelId="{D53DA487-8048-4A04-B4C1-BBC3D51E497C}" type="pres">
      <dgm:prSet presAssocID="{7579BAC5-1AD2-47BC-8F5C-B66744300C7D}" presName="imagSh" presStyleLbl="bgImgPlace1" presStyleIdx="2" presStyleCnt="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A94660C9-8A3C-4323-93F3-57B570684819}" type="pres">
      <dgm:prSet presAssocID="{7579BAC5-1AD2-47BC-8F5C-B66744300C7D}" presName="txNode" presStyleLbl="node1" presStyleIdx="2" presStyleCnt="5">
        <dgm:presLayoutVars>
          <dgm:bulletEnabled val="1"/>
        </dgm:presLayoutVars>
      </dgm:prSet>
      <dgm:spPr/>
    </dgm:pt>
    <dgm:pt modelId="{F6767886-EC75-45E9-A7D4-A23F0B15606E}" type="pres">
      <dgm:prSet presAssocID="{F975A179-D46C-450E-8989-3B01B7E1AB69}" presName="sibTrans" presStyleLbl="sibTrans2D1" presStyleIdx="2" presStyleCnt="4"/>
      <dgm:spPr/>
    </dgm:pt>
    <dgm:pt modelId="{D95A859E-3BEE-4A8D-B951-4117DEAC9A24}" type="pres">
      <dgm:prSet presAssocID="{F975A179-D46C-450E-8989-3B01B7E1AB69}" presName="connTx" presStyleLbl="sibTrans2D1" presStyleIdx="2" presStyleCnt="4"/>
      <dgm:spPr/>
    </dgm:pt>
    <dgm:pt modelId="{703FFD70-9AAC-4D55-A288-DB22F273E21E}" type="pres">
      <dgm:prSet presAssocID="{F4FFC79D-42AE-4B63-9CA8-F7375281AF5F}" presName="composite" presStyleCnt="0"/>
      <dgm:spPr/>
    </dgm:pt>
    <dgm:pt modelId="{C9A0DA4C-8879-4BAA-93B2-63FD7C176AA5}" type="pres">
      <dgm:prSet presAssocID="{F4FFC79D-42AE-4B63-9CA8-F7375281AF5F}" presName="imagSh" presStyleLbl="bgImgPlace1" presStyleIdx="3" presStyleCnt="5"/>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4525F1B1-39CA-4C54-B9B5-E2026898CD71}" type="pres">
      <dgm:prSet presAssocID="{F4FFC79D-42AE-4B63-9CA8-F7375281AF5F}" presName="txNode" presStyleLbl="node1" presStyleIdx="3" presStyleCnt="5">
        <dgm:presLayoutVars>
          <dgm:bulletEnabled val="1"/>
        </dgm:presLayoutVars>
      </dgm:prSet>
      <dgm:spPr/>
    </dgm:pt>
    <dgm:pt modelId="{F2A140D5-5666-4F79-9B6D-4FB25350D193}" type="pres">
      <dgm:prSet presAssocID="{7B47F1BC-49E6-4453-86D6-5F7D898ABD49}" presName="sibTrans" presStyleLbl="sibTrans2D1" presStyleIdx="3" presStyleCnt="4"/>
      <dgm:spPr/>
    </dgm:pt>
    <dgm:pt modelId="{43283E9A-1533-4C5E-A31C-53F00FBDF07D}" type="pres">
      <dgm:prSet presAssocID="{7B47F1BC-49E6-4453-86D6-5F7D898ABD49}" presName="connTx" presStyleLbl="sibTrans2D1" presStyleIdx="3" presStyleCnt="4"/>
      <dgm:spPr/>
    </dgm:pt>
    <dgm:pt modelId="{43AEE50A-7AFB-4920-AFC7-36AD5A6BA6D7}" type="pres">
      <dgm:prSet presAssocID="{AE6235D9-760D-4752-B08E-E4F6E8394F9B}" presName="composite" presStyleCnt="0"/>
      <dgm:spPr/>
    </dgm:pt>
    <dgm:pt modelId="{F0201396-68ED-4139-8757-94F32B982367}" type="pres">
      <dgm:prSet presAssocID="{AE6235D9-760D-4752-B08E-E4F6E8394F9B}" presName="imagSh" presStyleLbl="b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dgm:spPr>
    </dgm:pt>
    <dgm:pt modelId="{253D3E5C-E038-48B4-BEFD-D5DF6BE06DA8}" type="pres">
      <dgm:prSet presAssocID="{AE6235D9-760D-4752-B08E-E4F6E8394F9B}" presName="txNode" presStyleLbl="node1" presStyleIdx="4" presStyleCnt="5">
        <dgm:presLayoutVars>
          <dgm:bulletEnabled val="1"/>
        </dgm:presLayoutVars>
      </dgm:prSet>
      <dgm:spPr/>
    </dgm:pt>
  </dgm:ptLst>
  <dgm:cxnLst>
    <dgm:cxn modelId="{78BE3A02-5115-4546-BAF9-CE4406501EFE}" srcId="{984A0227-044C-4F56-949C-06EE09AE0F71}" destId="{F4FFC79D-42AE-4B63-9CA8-F7375281AF5F}" srcOrd="3" destOrd="0" parTransId="{3CBA033E-579D-4FB9-A66F-659749ED166E}" sibTransId="{7B47F1BC-49E6-4453-86D6-5F7D898ABD49}"/>
    <dgm:cxn modelId="{12598416-1811-47AE-81C2-13836162D993}" type="presOf" srcId="{F975A179-D46C-450E-8989-3B01B7E1AB69}" destId="{F6767886-EC75-45E9-A7D4-A23F0B15606E}" srcOrd="0" destOrd="0" presId="urn:microsoft.com/office/officeart/2005/8/layout/hProcess10"/>
    <dgm:cxn modelId="{C169CD20-D96E-409A-A548-04B94453F979}" type="presOf" srcId="{2974C632-2E1B-41E9-9AD8-9C83E159EB86}" destId="{82CFB6AE-820A-428D-A68D-AFCC3A8E5518}" srcOrd="0" destOrd="0" presId="urn:microsoft.com/office/officeart/2005/8/layout/hProcess10"/>
    <dgm:cxn modelId="{15696734-47F7-4C00-8E56-0445B1DEBE7F}" type="presOf" srcId="{F975A179-D46C-450E-8989-3B01B7E1AB69}" destId="{D95A859E-3BEE-4A8D-B951-4117DEAC9A24}" srcOrd="1" destOrd="0" presId="urn:microsoft.com/office/officeart/2005/8/layout/hProcess10"/>
    <dgm:cxn modelId="{85C94139-0D93-4BF2-8BF9-4ABE6490D8D9}" type="presOf" srcId="{87CB8B96-0DE5-4328-80A7-803D4E2BB62C}" destId="{A935009C-8BA9-4064-8D9C-00D09C037855}" srcOrd="0" destOrd="0" presId="urn:microsoft.com/office/officeart/2005/8/layout/hProcess10"/>
    <dgm:cxn modelId="{23F3995F-8A7F-4104-A452-0C8C3B2C9A56}" type="presOf" srcId="{7B47F1BC-49E6-4453-86D6-5F7D898ABD49}" destId="{F2A140D5-5666-4F79-9B6D-4FB25350D193}" srcOrd="0" destOrd="0" presId="urn:microsoft.com/office/officeart/2005/8/layout/hProcess10"/>
    <dgm:cxn modelId="{CBC62A6F-F518-44B1-B48C-5396AAFAA91C}" type="presOf" srcId="{7B47F1BC-49E6-4453-86D6-5F7D898ABD49}" destId="{43283E9A-1533-4C5E-A31C-53F00FBDF07D}" srcOrd="1" destOrd="0" presId="urn:microsoft.com/office/officeart/2005/8/layout/hProcess10"/>
    <dgm:cxn modelId="{9A3BB97C-8336-4DCC-8673-7D2A3D900EBD}" srcId="{984A0227-044C-4F56-949C-06EE09AE0F71}" destId="{7579BAC5-1AD2-47BC-8F5C-B66744300C7D}" srcOrd="2" destOrd="0" parTransId="{8CFC6A9D-9FAE-48A4-A196-1471A0D603CB}" sibTransId="{F975A179-D46C-450E-8989-3B01B7E1AB69}"/>
    <dgm:cxn modelId="{892F8E89-9AE4-4D47-998D-0DDB5476754F}" type="presOf" srcId="{EC9A863B-3CBC-487C-9275-3F6980223137}" destId="{A63DA7B8-B016-4A7B-B2E0-F898E23D94A1}" srcOrd="1" destOrd="0" presId="urn:microsoft.com/office/officeart/2005/8/layout/hProcess10"/>
    <dgm:cxn modelId="{F544A091-EB5D-41CD-9075-016919B67E6E}" srcId="{984A0227-044C-4F56-949C-06EE09AE0F71}" destId="{87CB8B96-0DE5-4328-80A7-803D4E2BB62C}" srcOrd="0" destOrd="0" parTransId="{B9C7B39E-206E-49E8-AAA4-C2B95293FAF2}" sibTransId="{3AB11D67-56C1-49BE-BD95-C422B1BCAB71}"/>
    <dgm:cxn modelId="{1DA44396-02B1-4878-854F-FF05D2764F6B}" type="presOf" srcId="{984A0227-044C-4F56-949C-06EE09AE0F71}" destId="{492A3427-8746-48F9-84BA-EA0CDF01AB58}" srcOrd="0" destOrd="0" presId="urn:microsoft.com/office/officeart/2005/8/layout/hProcess10"/>
    <dgm:cxn modelId="{4BAC1998-0420-4223-9B97-EE2385998023}" srcId="{984A0227-044C-4F56-949C-06EE09AE0F71}" destId="{AE6235D9-760D-4752-B08E-E4F6E8394F9B}" srcOrd="4" destOrd="0" parTransId="{601B3B64-E781-4B96-9AFD-C8DE79C79FC6}" sibTransId="{FD990A32-BF7A-44D4-9FEE-B38447682364}"/>
    <dgm:cxn modelId="{0C1EC39F-C7C6-4466-AE97-E4BB0176EEED}" srcId="{984A0227-044C-4F56-949C-06EE09AE0F71}" destId="{2974C632-2E1B-41E9-9AD8-9C83E159EB86}" srcOrd="1" destOrd="0" parTransId="{345072E9-16FC-48E1-A94F-3EE6F71B7CB2}" sibTransId="{EC9A863B-3CBC-487C-9275-3F6980223137}"/>
    <dgm:cxn modelId="{616FA0A0-7CB0-4301-9261-2F9CDA05EAC3}" type="presOf" srcId="{EC9A863B-3CBC-487C-9275-3F6980223137}" destId="{01D320AF-ED07-4ED8-B8DB-31B44CD36114}" srcOrd="0" destOrd="0" presId="urn:microsoft.com/office/officeart/2005/8/layout/hProcess10"/>
    <dgm:cxn modelId="{316C0DA2-EC89-46A1-B1BD-7A93586577C6}" type="presOf" srcId="{3AB11D67-56C1-49BE-BD95-C422B1BCAB71}" destId="{9020019E-878C-4BA1-9C0A-32B2411355EF}" srcOrd="1" destOrd="0" presId="urn:microsoft.com/office/officeart/2005/8/layout/hProcess10"/>
    <dgm:cxn modelId="{D19BCBB7-B569-454E-B2F9-51B840B331D1}" type="presOf" srcId="{F4FFC79D-42AE-4B63-9CA8-F7375281AF5F}" destId="{4525F1B1-39CA-4C54-B9B5-E2026898CD71}" srcOrd="0" destOrd="0" presId="urn:microsoft.com/office/officeart/2005/8/layout/hProcess10"/>
    <dgm:cxn modelId="{81302EC4-043A-45B5-A110-7B2ECA45C9E8}" type="presOf" srcId="{3AB11D67-56C1-49BE-BD95-C422B1BCAB71}" destId="{6B289EAD-EEF7-4169-AFE1-A38CDB7B94B1}" srcOrd="0" destOrd="0" presId="urn:microsoft.com/office/officeart/2005/8/layout/hProcess10"/>
    <dgm:cxn modelId="{CEE150D4-9D67-4E24-BF01-CAB4BADBF29F}" type="presOf" srcId="{7579BAC5-1AD2-47BC-8F5C-B66744300C7D}" destId="{A94660C9-8A3C-4323-93F3-57B570684819}" srcOrd="0" destOrd="0" presId="urn:microsoft.com/office/officeart/2005/8/layout/hProcess10"/>
    <dgm:cxn modelId="{EBCCFFF8-4C10-4AB4-9C27-669E8300565E}" type="presOf" srcId="{AE6235D9-760D-4752-B08E-E4F6E8394F9B}" destId="{253D3E5C-E038-48B4-BEFD-D5DF6BE06DA8}" srcOrd="0" destOrd="0" presId="urn:microsoft.com/office/officeart/2005/8/layout/hProcess10"/>
    <dgm:cxn modelId="{51A721B2-3FF7-40AE-A132-9732C5083B79}" type="presParOf" srcId="{492A3427-8746-48F9-84BA-EA0CDF01AB58}" destId="{FCA2E3BC-0D75-4EE9-A943-7B4824D4D600}" srcOrd="0" destOrd="0" presId="urn:microsoft.com/office/officeart/2005/8/layout/hProcess10"/>
    <dgm:cxn modelId="{AEA1DF86-A05E-4A4E-8177-E22248DFBEFF}" type="presParOf" srcId="{FCA2E3BC-0D75-4EE9-A943-7B4824D4D600}" destId="{4D247033-2CE8-47B3-9F1E-2D84AB3B8D8F}" srcOrd="0" destOrd="0" presId="urn:microsoft.com/office/officeart/2005/8/layout/hProcess10"/>
    <dgm:cxn modelId="{65E8DE50-0258-40B2-B0AF-4298D6D20A26}" type="presParOf" srcId="{FCA2E3BC-0D75-4EE9-A943-7B4824D4D600}" destId="{A935009C-8BA9-4064-8D9C-00D09C037855}" srcOrd="1" destOrd="0" presId="urn:microsoft.com/office/officeart/2005/8/layout/hProcess10"/>
    <dgm:cxn modelId="{0FA76190-5FB4-43D1-A59A-1AE7D6933D0F}" type="presParOf" srcId="{492A3427-8746-48F9-84BA-EA0CDF01AB58}" destId="{6B289EAD-EEF7-4169-AFE1-A38CDB7B94B1}" srcOrd="1" destOrd="0" presId="urn:microsoft.com/office/officeart/2005/8/layout/hProcess10"/>
    <dgm:cxn modelId="{AAD9CE12-4317-49A1-AC30-2DFB94F92339}" type="presParOf" srcId="{6B289EAD-EEF7-4169-AFE1-A38CDB7B94B1}" destId="{9020019E-878C-4BA1-9C0A-32B2411355EF}" srcOrd="0" destOrd="0" presId="urn:microsoft.com/office/officeart/2005/8/layout/hProcess10"/>
    <dgm:cxn modelId="{B017957F-5097-4F0A-998A-D9BA82C08CC2}" type="presParOf" srcId="{492A3427-8746-48F9-84BA-EA0CDF01AB58}" destId="{7F5AB336-6D82-4E48-8F95-FD81A3A4B2B0}" srcOrd="2" destOrd="0" presId="urn:microsoft.com/office/officeart/2005/8/layout/hProcess10"/>
    <dgm:cxn modelId="{0233F2EB-7BD1-46A7-98E4-F32C023F3885}" type="presParOf" srcId="{7F5AB336-6D82-4E48-8F95-FD81A3A4B2B0}" destId="{969B8613-4848-462E-8D0D-C699313110E1}" srcOrd="0" destOrd="0" presId="urn:microsoft.com/office/officeart/2005/8/layout/hProcess10"/>
    <dgm:cxn modelId="{A7212F7E-90EA-4CF7-BE0E-DE983C3C8BF3}" type="presParOf" srcId="{7F5AB336-6D82-4E48-8F95-FD81A3A4B2B0}" destId="{82CFB6AE-820A-428D-A68D-AFCC3A8E5518}" srcOrd="1" destOrd="0" presId="urn:microsoft.com/office/officeart/2005/8/layout/hProcess10"/>
    <dgm:cxn modelId="{4F3B24A7-6443-421A-8E6B-967ED548B9BD}" type="presParOf" srcId="{492A3427-8746-48F9-84BA-EA0CDF01AB58}" destId="{01D320AF-ED07-4ED8-B8DB-31B44CD36114}" srcOrd="3" destOrd="0" presId="urn:microsoft.com/office/officeart/2005/8/layout/hProcess10"/>
    <dgm:cxn modelId="{ECE38967-B648-4225-8518-4C87D3E5757C}" type="presParOf" srcId="{01D320AF-ED07-4ED8-B8DB-31B44CD36114}" destId="{A63DA7B8-B016-4A7B-B2E0-F898E23D94A1}" srcOrd="0" destOrd="0" presId="urn:microsoft.com/office/officeart/2005/8/layout/hProcess10"/>
    <dgm:cxn modelId="{1493A90B-C6FD-4749-8425-D2A862C8351B}" type="presParOf" srcId="{492A3427-8746-48F9-84BA-EA0CDF01AB58}" destId="{5AD04E68-9355-410D-B8A3-B0EC6F1E3C06}" srcOrd="4" destOrd="0" presId="urn:microsoft.com/office/officeart/2005/8/layout/hProcess10"/>
    <dgm:cxn modelId="{044AA72A-500C-437A-BC69-136B4CCF7EF0}" type="presParOf" srcId="{5AD04E68-9355-410D-B8A3-B0EC6F1E3C06}" destId="{D53DA487-8048-4A04-B4C1-BBC3D51E497C}" srcOrd="0" destOrd="0" presId="urn:microsoft.com/office/officeart/2005/8/layout/hProcess10"/>
    <dgm:cxn modelId="{08D8F116-A03B-46AF-9B3C-77A6029136C7}" type="presParOf" srcId="{5AD04E68-9355-410D-B8A3-B0EC6F1E3C06}" destId="{A94660C9-8A3C-4323-93F3-57B570684819}" srcOrd="1" destOrd="0" presId="urn:microsoft.com/office/officeart/2005/8/layout/hProcess10"/>
    <dgm:cxn modelId="{C3000181-1D79-4CB1-AFBF-C7569B4F5FB2}" type="presParOf" srcId="{492A3427-8746-48F9-84BA-EA0CDF01AB58}" destId="{F6767886-EC75-45E9-A7D4-A23F0B15606E}" srcOrd="5" destOrd="0" presId="urn:microsoft.com/office/officeart/2005/8/layout/hProcess10"/>
    <dgm:cxn modelId="{D5919435-8C03-46DF-BA06-544944DA8AAE}" type="presParOf" srcId="{F6767886-EC75-45E9-A7D4-A23F0B15606E}" destId="{D95A859E-3BEE-4A8D-B951-4117DEAC9A24}" srcOrd="0" destOrd="0" presId="urn:microsoft.com/office/officeart/2005/8/layout/hProcess10"/>
    <dgm:cxn modelId="{7653B92C-A5C3-4F49-BC19-BFF25E81A1EB}" type="presParOf" srcId="{492A3427-8746-48F9-84BA-EA0CDF01AB58}" destId="{703FFD70-9AAC-4D55-A288-DB22F273E21E}" srcOrd="6" destOrd="0" presId="urn:microsoft.com/office/officeart/2005/8/layout/hProcess10"/>
    <dgm:cxn modelId="{C98CFE95-D362-42D7-805B-7A90177BCAAE}" type="presParOf" srcId="{703FFD70-9AAC-4D55-A288-DB22F273E21E}" destId="{C9A0DA4C-8879-4BAA-93B2-63FD7C176AA5}" srcOrd="0" destOrd="0" presId="urn:microsoft.com/office/officeart/2005/8/layout/hProcess10"/>
    <dgm:cxn modelId="{DA3CBE57-C76F-4243-BC46-C39947C762F5}" type="presParOf" srcId="{703FFD70-9AAC-4D55-A288-DB22F273E21E}" destId="{4525F1B1-39CA-4C54-B9B5-E2026898CD71}" srcOrd="1" destOrd="0" presId="urn:microsoft.com/office/officeart/2005/8/layout/hProcess10"/>
    <dgm:cxn modelId="{997DBE57-A8C7-42D9-AC15-0435F667A3B7}" type="presParOf" srcId="{492A3427-8746-48F9-84BA-EA0CDF01AB58}" destId="{F2A140D5-5666-4F79-9B6D-4FB25350D193}" srcOrd="7" destOrd="0" presId="urn:microsoft.com/office/officeart/2005/8/layout/hProcess10"/>
    <dgm:cxn modelId="{35127FBD-26EC-47C7-8E0C-D884F3116BAD}" type="presParOf" srcId="{F2A140D5-5666-4F79-9B6D-4FB25350D193}" destId="{43283E9A-1533-4C5E-A31C-53F00FBDF07D}" srcOrd="0" destOrd="0" presId="urn:microsoft.com/office/officeart/2005/8/layout/hProcess10"/>
    <dgm:cxn modelId="{AA1533FD-B98E-46EC-A0BB-963896BDA32C}" type="presParOf" srcId="{492A3427-8746-48F9-84BA-EA0CDF01AB58}" destId="{43AEE50A-7AFB-4920-AFC7-36AD5A6BA6D7}" srcOrd="8" destOrd="0" presId="urn:microsoft.com/office/officeart/2005/8/layout/hProcess10"/>
    <dgm:cxn modelId="{4B54EE1F-C2CD-4C49-AE64-F62C2CEEA392}" type="presParOf" srcId="{43AEE50A-7AFB-4920-AFC7-36AD5A6BA6D7}" destId="{F0201396-68ED-4139-8757-94F32B982367}" srcOrd="0" destOrd="0" presId="urn:microsoft.com/office/officeart/2005/8/layout/hProcess10"/>
    <dgm:cxn modelId="{F8C45370-008F-4D8B-906A-AB143942AE6E}" type="presParOf" srcId="{43AEE50A-7AFB-4920-AFC7-36AD5A6BA6D7}" destId="{253D3E5C-E038-48B4-BEFD-D5DF6BE06DA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10452-A9DF-425C-94B3-53B65B85DB91}" type="doc">
      <dgm:prSet loTypeId="urn:microsoft.com/office/officeart/2005/8/layout/hList2" loCatId="relationship" qsTypeId="urn:microsoft.com/office/officeart/2005/8/quickstyle/simple1" qsCatId="simple" csTypeId="urn:microsoft.com/office/officeart/2005/8/colors/colorful2" csCatId="colorful" phldr="1"/>
      <dgm:spPr/>
      <dgm:t>
        <a:bodyPr/>
        <a:lstStyle/>
        <a:p>
          <a:pPr rtl="1"/>
          <a:endParaRPr lang="ar-SA"/>
        </a:p>
      </dgm:t>
    </dgm:pt>
    <dgm:pt modelId="{E3B23E74-DBC1-435F-AA1A-B0E069037403}">
      <dgm:prSet phldrT="[نص]" custT="1"/>
      <dgm:spPr/>
      <dgm:t>
        <a:bodyPr/>
        <a:lstStyle/>
        <a:p>
          <a:pPr rtl="1"/>
          <a:r>
            <a:rPr lang="ar-SA" sz="2800" dirty="0">
              <a:cs typeface="Fanan" pitchFamily="2" charset="-78"/>
            </a:rPr>
            <a:t>مظهر الصفحة</a:t>
          </a:r>
        </a:p>
      </dgm:t>
    </dgm:pt>
    <dgm:pt modelId="{86E1CF99-E2C1-4F88-A3FC-E1172CAE7DD8}" type="parTrans" cxnId="{FEF9F532-E9AA-4515-B69C-08FCE1A59EAD}">
      <dgm:prSet/>
      <dgm:spPr/>
      <dgm:t>
        <a:bodyPr/>
        <a:lstStyle/>
        <a:p>
          <a:pPr rtl="1"/>
          <a:endParaRPr lang="ar-SA" sz="2000">
            <a:cs typeface="Fanan" pitchFamily="2" charset="-78"/>
          </a:endParaRPr>
        </a:p>
      </dgm:t>
    </dgm:pt>
    <dgm:pt modelId="{50334190-E5D8-430A-ACC9-5B26FB8C9FB1}" type="sibTrans" cxnId="{FEF9F532-E9AA-4515-B69C-08FCE1A59EAD}">
      <dgm:prSet/>
      <dgm:spPr/>
      <dgm:t>
        <a:bodyPr/>
        <a:lstStyle/>
        <a:p>
          <a:pPr rtl="1"/>
          <a:endParaRPr lang="ar-SA" sz="2000">
            <a:cs typeface="Fanan" pitchFamily="2" charset="-78"/>
          </a:endParaRPr>
        </a:p>
      </dgm:t>
    </dgm:pt>
    <dgm:pt modelId="{DA59EC69-740C-417D-97CA-C59A2ADFBEDB}">
      <dgm:prSet phldrT="[نص]" custT="1"/>
      <dgm:spPr/>
      <dgm:t>
        <a:bodyPr/>
        <a:lstStyle/>
        <a:p>
          <a:pPr rtl="1"/>
          <a:r>
            <a:rPr lang="ar-SA" sz="2800" dirty="0">
              <a:cs typeface="Fanan" pitchFamily="2" charset="-78"/>
            </a:rPr>
            <a:t>الطباعة </a:t>
          </a:r>
        </a:p>
      </dgm:t>
    </dgm:pt>
    <dgm:pt modelId="{43918636-2B37-47F3-9EE1-9E554A2E612A}" type="parTrans" cxnId="{CC49EBC4-FCA5-4984-95A4-489DCBC0FC57}">
      <dgm:prSet/>
      <dgm:spPr/>
      <dgm:t>
        <a:bodyPr/>
        <a:lstStyle/>
        <a:p>
          <a:pPr rtl="1"/>
          <a:endParaRPr lang="ar-SA" sz="2000">
            <a:cs typeface="Fanan" pitchFamily="2" charset="-78"/>
          </a:endParaRPr>
        </a:p>
      </dgm:t>
    </dgm:pt>
    <dgm:pt modelId="{E1429BF3-FF0B-40B6-9A7C-337C11C2AE61}" type="sibTrans" cxnId="{CC49EBC4-FCA5-4984-95A4-489DCBC0FC57}">
      <dgm:prSet/>
      <dgm:spPr/>
      <dgm:t>
        <a:bodyPr/>
        <a:lstStyle/>
        <a:p>
          <a:pPr rtl="1"/>
          <a:endParaRPr lang="ar-SA" sz="2000">
            <a:cs typeface="Fanan" pitchFamily="2" charset="-78"/>
          </a:endParaRPr>
        </a:p>
      </dgm:t>
    </dgm:pt>
    <dgm:pt modelId="{03C4C10D-4ADF-4472-A44C-3C603DE046BB}">
      <dgm:prSet phldrT="[نص]" custT="1"/>
      <dgm:spPr/>
      <dgm:t>
        <a:bodyPr/>
        <a:lstStyle/>
        <a:p>
          <a:pPr rtl="1"/>
          <a:r>
            <a:rPr lang="ar-SA" sz="2800" dirty="0">
              <a:cs typeface="Fanan" pitchFamily="2" charset="-78"/>
            </a:rPr>
            <a:t>سهولة القراءة</a:t>
          </a:r>
        </a:p>
      </dgm:t>
    </dgm:pt>
    <dgm:pt modelId="{9C7D7C33-5233-40ED-957D-E5430619C519}" type="parTrans" cxnId="{FE01232F-DED7-4DC6-8DE6-D7E5930CCE5B}">
      <dgm:prSet/>
      <dgm:spPr/>
      <dgm:t>
        <a:bodyPr/>
        <a:lstStyle/>
        <a:p>
          <a:pPr rtl="1"/>
          <a:endParaRPr lang="ar-SA" sz="2000">
            <a:cs typeface="Fanan" pitchFamily="2" charset="-78"/>
          </a:endParaRPr>
        </a:p>
      </dgm:t>
    </dgm:pt>
    <dgm:pt modelId="{BC625724-087C-4873-9963-791F5F15CA82}" type="sibTrans" cxnId="{FE01232F-DED7-4DC6-8DE6-D7E5930CCE5B}">
      <dgm:prSet/>
      <dgm:spPr/>
      <dgm:t>
        <a:bodyPr/>
        <a:lstStyle/>
        <a:p>
          <a:pPr rtl="1"/>
          <a:endParaRPr lang="ar-SA" sz="2000">
            <a:cs typeface="Fanan" pitchFamily="2" charset="-78"/>
          </a:endParaRPr>
        </a:p>
      </dgm:t>
    </dgm:pt>
    <dgm:pt modelId="{5625287F-88D3-4BDE-BF28-68B3755F41C9}">
      <dgm:prSet custT="1"/>
      <dgm:spPr/>
      <dgm:t>
        <a:bodyPr/>
        <a:lstStyle/>
        <a:p>
          <a:pPr rtl="1"/>
          <a:r>
            <a:rPr lang="ar-SA" sz="2800" dirty="0">
              <a:cs typeface="Fanan" pitchFamily="2" charset="-78"/>
            </a:rPr>
            <a:t>التناسق</a:t>
          </a:r>
        </a:p>
      </dgm:t>
    </dgm:pt>
    <dgm:pt modelId="{124FE3A0-3705-4B6F-A469-010282E1CD9F}" type="parTrans" cxnId="{C0B2D7C6-60FB-4DD0-8AA6-4C9213EC8A37}">
      <dgm:prSet/>
      <dgm:spPr/>
      <dgm:t>
        <a:bodyPr/>
        <a:lstStyle/>
        <a:p>
          <a:pPr rtl="1"/>
          <a:endParaRPr lang="ar-SA" sz="2000">
            <a:cs typeface="Fanan" pitchFamily="2" charset="-78"/>
          </a:endParaRPr>
        </a:p>
      </dgm:t>
    </dgm:pt>
    <dgm:pt modelId="{C4874AC5-E449-480F-BE9B-8CEDEC8E1C2B}" type="sibTrans" cxnId="{C0B2D7C6-60FB-4DD0-8AA6-4C9213EC8A37}">
      <dgm:prSet/>
      <dgm:spPr/>
      <dgm:t>
        <a:bodyPr/>
        <a:lstStyle/>
        <a:p>
          <a:pPr rtl="1"/>
          <a:endParaRPr lang="ar-SA" sz="2000">
            <a:cs typeface="Fanan" pitchFamily="2" charset="-78"/>
          </a:endParaRPr>
        </a:p>
      </dgm:t>
    </dgm:pt>
    <dgm:pt modelId="{9CCF5947-4F28-4090-9C31-66B6C0F9FBE2}">
      <dgm:prSet custT="1"/>
      <dgm:spPr/>
      <dgm:t>
        <a:bodyPr/>
        <a:lstStyle/>
        <a:p>
          <a:pPr marL="228600" lvl="1" indent="-228600" algn="ctr" defTabSz="977900" rtl="1">
            <a:lnSpc>
              <a:spcPct val="90000"/>
            </a:lnSpc>
            <a:spcBef>
              <a:spcPct val="0"/>
            </a:spcBef>
            <a:spcAft>
              <a:spcPct val="15000"/>
            </a:spcAft>
            <a:buNone/>
          </a:pPr>
          <a:r>
            <a:rPr lang="ar-SA" sz="2200" kern="1200" dirty="0">
              <a:solidFill>
                <a:prstClr val="white"/>
              </a:solidFill>
              <a:effectLst/>
              <a:latin typeface="Sakkal Majalla" panose="02000000000000000000" pitchFamily="2" charset="-78"/>
              <a:ea typeface="Calibri" panose="020F0502020204030204" pitchFamily="34" charset="0"/>
              <a:cs typeface="Sakkal Majalla" panose="02000000000000000000" pitchFamily="2" charset="-78"/>
            </a:rPr>
            <a:t>تتعلق بترتيب الكلمات بطريقة تسمح للقراء بالوصول إلى المحتوى بسهولة وبطريقة منطقية </a:t>
          </a:r>
        </a:p>
      </dgm:t>
    </dgm:pt>
    <dgm:pt modelId="{C954D3E1-ADC0-46B8-9FB0-FA1B877E6EAA}" type="parTrans" cxnId="{04396B93-56DE-47F6-A33B-19E757AE1F0C}">
      <dgm:prSet/>
      <dgm:spPr/>
      <dgm:t>
        <a:bodyPr/>
        <a:lstStyle/>
        <a:p>
          <a:pPr rtl="1"/>
          <a:endParaRPr lang="ar-SA"/>
        </a:p>
      </dgm:t>
    </dgm:pt>
    <dgm:pt modelId="{86D9116D-5C99-42D0-BA81-FFB7ED14A97E}" type="sibTrans" cxnId="{04396B93-56DE-47F6-A33B-19E757AE1F0C}">
      <dgm:prSet/>
      <dgm:spPr/>
      <dgm:t>
        <a:bodyPr/>
        <a:lstStyle/>
        <a:p>
          <a:pPr rtl="1"/>
          <a:endParaRPr lang="ar-SA"/>
        </a:p>
      </dgm:t>
    </dgm:pt>
    <dgm:pt modelId="{3E2DB7E5-BB9E-4D58-B8E0-E40DBE904673}">
      <dgm:prSet custT="1"/>
      <dgm:spPr/>
      <dgm:t>
        <a:bodyPr/>
        <a:lstStyle/>
        <a:p>
          <a:pPr algn="ctr" rtl="1">
            <a:buNone/>
          </a:pPr>
          <a:r>
            <a:rPr lang="ar-SA" sz="2200" kern="1200" dirty="0">
              <a:solidFill>
                <a:prstClr val="white"/>
              </a:solidFill>
              <a:effectLst/>
              <a:latin typeface="Sakkal Majalla" panose="02000000000000000000" pitchFamily="2" charset="-78"/>
              <a:ea typeface="Calibri" panose="020F0502020204030204" pitchFamily="34" charset="0"/>
              <a:cs typeface="Sakkal Majalla" panose="02000000000000000000" pitchFamily="2" charset="-78"/>
            </a:rPr>
            <a:t>يشير التناسق إلى كون العناصر موحدة في مظهرها وصيغتها وتنسيقها حيث يوفر بنية جيدة للمستند بأكمله </a:t>
          </a:r>
        </a:p>
      </dgm:t>
    </dgm:pt>
    <dgm:pt modelId="{9745D025-6364-43CE-9826-00CD43DF9A83}" type="parTrans" cxnId="{3B9683AC-5CC4-412F-A245-2AED306CBE0A}">
      <dgm:prSet/>
      <dgm:spPr/>
      <dgm:t>
        <a:bodyPr/>
        <a:lstStyle/>
        <a:p>
          <a:pPr rtl="1"/>
          <a:endParaRPr lang="ar-SA"/>
        </a:p>
      </dgm:t>
    </dgm:pt>
    <dgm:pt modelId="{2A1C0817-6CD6-4CE3-B691-633C18B3A281}" type="sibTrans" cxnId="{3B9683AC-5CC4-412F-A245-2AED306CBE0A}">
      <dgm:prSet/>
      <dgm:spPr/>
      <dgm:t>
        <a:bodyPr/>
        <a:lstStyle/>
        <a:p>
          <a:pPr rtl="1"/>
          <a:endParaRPr lang="ar-SA"/>
        </a:p>
      </dgm:t>
    </dgm:pt>
    <dgm:pt modelId="{E48366C7-08E3-43D7-8803-CFAF35492EB2}">
      <dgm:prSet/>
      <dgm:spPr/>
      <dgm:t>
        <a:bodyPr/>
        <a:lstStyle/>
        <a:p>
          <a:pPr algn="ctr" rtl="1">
            <a:buNone/>
          </a:pPr>
          <a:r>
            <a:rPr lang="ar-SA" dirty="0">
              <a:effectLst/>
              <a:latin typeface="Sakkal Majalla" panose="02000000000000000000" pitchFamily="2" charset="-78"/>
              <a:ea typeface="Calibri" panose="020F0502020204030204" pitchFamily="34" charset="0"/>
              <a:cs typeface="Sakkal Majalla" panose="02000000000000000000" pitchFamily="2" charset="-78"/>
            </a:rPr>
            <a:t>فن ترتيب الحروف والنصوص بطريقة تجعل النسخة مقروءة وواضحة وجاذبة بصريا للقارئ . </a:t>
          </a:r>
          <a:endParaRPr lang="ar-SA" dirty="0"/>
        </a:p>
      </dgm:t>
    </dgm:pt>
    <dgm:pt modelId="{6CA11F1E-0C57-4D14-8704-A739821E8963}" type="parTrans" cxnId="{E0707D4A-C2D0-41A5-A1CB-0535D53531DD}">
      <dgm:prSet/>
      <dgm:spPr/>
      <dgm:t>
        <a:bodyPr/>
        <a:lstStyle/>
        <a:p>
          <a:pPr rtl="1"/>
          <a:endParaRPr lang="ar-SA"/>
        </a:p>
      </dgm:t>
    </dgm:pt>
    <dgm:pt modelId="{3E888FD2-2750-425D-A68B-C8BB8E94897E}" type="sibTrans" cxnId="{E0707D4A-C2D0-41A5-A1CB-0535D53531DD}">
      <dgm:prSet/>
      <dgm:spPr/>
      <dgm:t>
        <a:bodyPr/>
        <a:lstStyle/>
        <a:p>
          <a:pPr rtl="1"/>
          <a:endParaRPr lang="ar-SA"/>
        </a:p>
      </dgm:t>
    </dgm:pt>
    <dgm:pt modelId="{375CE091-388C-4719-9696-814A70F15B4A}">
      <dgm:prSet/>
      <dgm:spPr/>
      <dgm:t>
        <a:bodyPr/>
        <a:lstStyle/>
        <a:p>
          <a:pPr algn="ctr" rtl="1">
            <a:buNone/>
          </a:pPr>
          <a:r>
            <a:rPr lang="ar-SA" dirty="0">
              <a:effectLst/>
              <a:latin typeface="Sakkal Majalla" panose="02000000000000000000" pitchFamily="2" charset="-78"/>
              <a:ea typeface="Calibri" panose="020F0502020204030204" pitchFamily="34" charset="0"/>
              <a:cs typeface="Sakkal Majalla" panose="02000000000000000000" pitchFamily="2" charset="-78"/>
            </a:rPr>
            <a:t>يشير إلى الترتيب المحدد للصور والنصوص والعناصر الأخرى في الصفحة </a:t>
          </a:r>
          <a:endParaRPr lang="ar-SA" dirty="0"/>
        </a:p>
      </dgm:t>
    </dgm:pt>
    <dgm:pt modelId="{F175D0A9-8735-40ED-8E76-6B6750AD1A8F}" type="parTrans" cxnId="{64234BEC-6AEB-4781-A137-7E367775C9AF}">
      <dgm:prSet/>
      <dgm:spPr/>
      <dgm:t>
        <a:bodyPr/>
        <a:lstStyle/>
        <a:p>
          <a:pPr rtl="1"/>
          <a:endParaRPr lang="ar-SA"/>
        </a:p>
      </dgm:t>
    </dgm:pt>
    <dgm:pt modelId="{00654824-4862-4861-8E56-798438FBEDC0}" type="sibTrans" cxnId="{64234BEC-6AEB-4781-A137-7E367775C9AF}">
      <dgm:prSet/>
      <dgm:spPr/>
      <dgm:t>
        <a:bodyPr/>
        <a:lstStyle/>
        <a:p>
          <a:pPr rtl="1"/>
          <a:endParaRPr lang="ar-SA"/>
        </a:p>
      </dgm:t>
    </dgm:pt>
    <dgm:pt modelId="{CEBCC5FE-2063-42FB-84DA-1CE8CCFE1C38}" type="pres">
      <dgm:prSet presAssocID="{E9110452-A9DF-425C-94B3-53B65B85DB91}" presName="linearFlow" presStyleCnt="0">
        <dgm:presLayoutVars>
          <dgm:dir/>
          <dgm:animLvl val="lvl"/>
          <dgm:resizeHandles/>
        </dgm:presLayoutVars>
      </dgm:prSet>
      <dgm:spPr/>
    </dgm:pt>
    <dgm:pt modelId="{81EE188F-11B5-4511-ACF0-3F4230639F3C}" type="pres">
      <dgm:prSet presAssocID="{E3B23E74-DBC1-435F-AA1A-B0E069037403}" presName="compositeNode" presStyleCnt="0">
        <dgm:presLayoutVars>
          <dgm:bulletEnabled val="1"/>
        </dgm:presLayoutVars>
      </dgm:prSet>
      <dgm:spPr/>
    </dgm:pt>
    <dgm:pt modelId="{EC63B9D6-EFCB-466D-AE86-A8145C661042}" type="pres">
      <dgm:prSet presAssocID="{E3B23E74-DBC1-435F-AA1A-B0E069037403}" presName="image" presStyleLbl="fgImgPlace1" presStyleIdx="0" presStyleCnt="4" custScaleX="81291" custScaleY="8951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36DF474D-7124-46A1-977D-E6D00A34B012}" type="pres">
      <dgm:prSet presAssocID="{E3B23E74-DBC1-435F-AA1A-B0E069037403}" presName="childNode" presStyleLbl="node1" presStyleIdx="0" presStyleCnt="4">
        <dgm:presLayoutVars>
          <dgm:bulletEnabled val="1"/>
        </dgm:presLayoutVars>
      </dgm:prSet>
      <dgm:spPr/>
    </dgm:pt>
    <dgm:pt modelId="{5E241985-354D-4721-911C-7240DA7D77FF}" type="pres">
      <dgm:prSet presAssocID="{E3B23E74-DBC1-435F-AA1A-B0E069037403}" presName="parentNode" presStyleLbl="revTx" presStyleIdx="0" presStyleCnt="4">
        <dgm:presLayoutVars>
          <dgm:chMax val="0"/>
          <dgm:bulletEnabled val="1"/>
        </dgm:presLayoutVars>
      </dgm:prSet>
      <dgm:spPr/>
    </dgm:pt>
    <dgm:pt modelId="{3FB28FA0-7A98-4DC0-B443-825678A60B73}" type="pres">
      <dgm:prSet presAssocID="{50334190-E5D8-430A-ACC9-5B26FB8C9FB1}" presName="sibTrans" presStyleCnt="0"/>
      <dgm:spPr/>
    </dgm:pt>
    <dgm:pt modelId="{DC5E0027-76D6-4FDC-8E0B-4882DF1E5145}" type="pres">
      <dgm:prSet presAssocID="{DA59EC69-740C-417D-97CA-C59A2ADFBEDB}" presName="compositeNode" presStyleCnt="0">
        <dgm:presLayoutVars>
          <dgm:bulletEnabled val="1"/>
        </dgm:presLayoutVars>
      </dgm:prSet>
      <dgm:spPr/>
    </dgm:pt>
    <dgm:pt modelId="{F741DF08-9310-4E77-BB77-2BBDA32F2118}" type="pres">
      <dgm:prSet presAssocID="{DA59EC69-740C-417D-97CA-C59A2ADFBEDB}" presName="image" presStyleLbl="fgImgPlace1" presStyleIdx="1" presStyleCnt="4" custScaleX="84231" custScaleY="87126"/>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4AC5BB9B-E93A-4927-8EE9-DE0F0D8034D1}" type="pres">
      <dgm:prSet presAssocID="{DA59EC69-740C-417D-97CA-C59A2ADFBEDB}" presName="childNode" presStyleLbl="node1" presStyleIdx="1" presStyleCnt="4">
        <dgm:presLayoutVars>
          <dgm:bulletEnabled val="1"/>
        </dgm:presLayoutVars>
      </dgm:prSet>
      <dgm:spPr/>
    </dgm:pt>
    <dgm:pt modelId="{9FA395CF-021D-441A-BD93-CC87DACBD6D7}" type="pres">
      <dgm:prSet presAssocID="{DA59EC69-740C-417D-97CA-C59A2ADFBEDB}" presName="parentNode" presStyleLbl="revTx" presStyleIdx="1" presStyleCnt="4">
        <dgm:presLayoutVars>
          <dgm:chMax val="0"/>
          <dgm:bulletEnabled val="1"/>
        </dgm:presLayoutVars>
      </dgm:prSet>
      <dgm:spPr/>
    </dgm:pt>
    <dgm:pt modelId="{0DD35F83-028F-453E-B830-F0B74C43DBEF}" type="pres">
      <dgm:prSet presAssocID="{E1429BF3-FF0B-40B6-9A7C-337C11C2AE61}" presName="sibTrans" presStyleCnt="0"/>
      <dgm:spPr/>
    </dgm:pt>
    <dgm:pt modelId="{E68C3981-31E7-443A-A391-0FE7F2A6C5BA}" type="pres">
      <dgm:prSet presAssocID="{5625287F-88D3-4BDE-BF28-68B3755F41C9}" presName="compositeNode" presStyleCnt="0">
        <dgm:presLayoutVars>
          <dgm:bulletEnabled val="1"/>
        </dgm:presLayoutVars>
      </dgm:prSet>
      <dgm:spPr/>
    </dgm:pt>
    <dgm:pt modelId="{8D95C34A-3BD2-48A5-A30E-55F7660E6CC1}" type="pres">
      <dgm:prSet presAssocID="{5625287F-88D3-4BDE-BF28-68B3755F41C9}" presName="image" presStyleLbl="fgImgPlace1" presStyleIdx="2" presStyleCnt="4" custScaleX="79999" custScaleY="68602"/>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EA753A64-7BD6-4A43-83C4-52B771052170}" type="pres">
      <dgm:prSet presAssocID="{5625287F-88D3-4BDE-BF28-68B3755F41C9}" presName="childNode" presStyleLbl="node1" presStyleIdx="2" presStyleCnt="4">
        <dgm:presLayoutVars>
          <dgm:bulletEnabled val="1"/>
        </dgm:presLayoutVars>
      </dgm:prSet>
      <dgm:spPr/>
    </dgm:pt>
    <dgm:pt modelId="{FC2408F7-CAE1-45B5-A453-2721714A8230}" type="pres">
      <dgm:prSet presAssocID="{5625287F-88D3-4BDE-BF28-68B3755F41C9}" presName="parentNode" presStyleLbl="revTx" presStyleIdx="2" presStyleCnt="4">
        <dgm:presLayoutVars>
          <dgm:chMax val="0"/>
          <dgm:bulletEnabled val="1"/>
        </dgm:presLayoutVars>
      </dgm:prSet>
      <dgm:spPr/>
    </dgm:pt>
    <dgm:pt modelId="{5AFF5FF6-814B-46CF-94A4-9FF8F41AA55F}" type="pres">
      <dgm:prSet presAssocID="{C4874AC5-E449-480F-BE9B-8CEDEC8E1C2B}" presName="sibTrans" presStyleCnt="0"/>
      <dgm:spPr/>
    </dgm:pt>
    <dgm:pt modelId="{14F70722-1AA1-43B2-82F9-9530361BF3D1}" type="pres">
      <dgm:prSet presAssocID="{03C4C10D-4ADF-4472-A44C-3C603DE046BB}" presName="compositeNode" presStyleCnt="0">
        <dgm:presLayoutVars>
          <dgm:bulletEnabled val="1"/>
        </dgm:presLayoutVars>
      </dgm:prSet>
      <dgm:spPr/>
    </dgm:pt>
    <dgm:pt modelId="{473B0C5A-FB71-4079-9145-13A3233F1A69}" type="pres">
      <dgm:prSet presAssocID="{03C4C10D-4ADF-4472-A44C-3C603DE046BB}" presName="image" presStyleLbl="fgImgPlace1" presStyleIdx="3" presStyleCnt="4" custScaleX="80549" custScaleY="72076"/>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pt>
    <dgm:pt modelId="{B3A41F3B-5BA7-45A8-8C1A-09C499A5A84B}" type="pres">
      <dgm:prSet presAssocID="{03C4C10D-4ADF-4472-A44C-3C603DE046BB}" presName="childNode" presStyleLbl="node1" presStyleIdx="3" presStyleCnt="4">
        <dgm:presLayoutVars>
          <dgm:bulletEnabled val="1"/>
        </dgm:presLayoutVars>
      </dgm:prSet>
      <dgm:spPr/>
    </dgm:pt>
    <dgm:pt modelId="{0A356E7A-1AED-49E5-8B7F-AFA6E95589CC}" type="pres">
      <dgm:prSet presAssocID="{03C4C10D-4ADF-4472-A44C-3C603DE046BB}" presName="parentNode" presStyleLbl="revTx" presStyleIdx="3" presStyleCnt="4">
        <dgm:presLayoutVars>
          <dgm:chMax val="0"/>
          <dgm:bulletEnabled val="1"/>
        </dgm:presLayoutVars>
      </dgm:prSet>
      <dgm:spPr/>
    </dgm:pt>
  </dgm:ptLst>
  <dgm:cxnLst>
    <dgm:cxn modelId="{6DCD7D05-F884-4E99-9553-3E11681280AA}" type="presOf" srcId="{E3B23E74-DBC1-435F-AA1A-B0E069037403}" destId="{5E241985-354D-4721-911C-7240DA7D77FF}" srcOrd="0" destOrd="0" presId="urn:microsoft.com/office/officeart/2005/8/layout/hList2"/>
    <dgm:cxn modelId="{51DB7012-386A-410B-B40F-554A482244DD}" type="presOf" srcId="{9CCF5947-4F28-4090-9C31-66B6C0F9FBE2}" destId="{B3A41F3B-5BA7-45A8-8C1A-09C499A5A84B}" srcOrd="0" destOrd="0" presId="urn:microsoft.com/office/officeart/2005/8/layout/hList2"/>
    <dgm:cxn modelId="{13084413-2842-4783-8BA7-C0F9365D22B4}" type="presOf" srcId="{5625287F-88D3-4BDE-BF28-68B3755F41C9}" destId="{FC2408F7-CAE1-45B5-A453-2721714A8230}" srcOrd="0" destOrd="0" presId="urn:microsoft.com/office/officeart/2005/8/layout/hList2"/>
    <dgm:cxn modelId="{A096F313-C192-4833-8825-17C81193C021}" type="presOf" srcId="{3E2DB7E5-BB9E-4D58-B8E0-E40DBE904673}" destId="{EA753A64-7BD6-4A43-83C4-52B771052170}" srcOrd="0" destOrd="0" presId="urn:microsoft.com/office/officeart/2005/8/layout/hList2"/>
    <dgm:cxn modelId="{FE01232F-DED7-4DC6-8DE6-D7E5930CCE5B}" srcId="{E9110452-A9DF-425C-94B3-53B65B85DB91}" destId="{03C4C10D-4ADF-4472-A44C-3C603DE046BB}" srcOrd="3" destOrd="0" parTransId="{9C7D7C33-5233-40ED-957D-E5430619C519}" sibTransId="{BC625724-087C-4873-9963-791F5F15CA82}"/>
    <dgm:cxn modelId="{FEF9F532-E9AA-4515-B69C-08FCE1A59EAD}" srcId="{E9110452-A9DF-425C-94B3-53B65B85DB91}" destId="{E3B23E74-DBC1-435F-AA1A-B0E069037403}" srcOrd="0" destOrd="0" parTransId="{86E1CF99-E2C1-4F88-A3FC-E1172CAE7DD8}" sibTransId="{50334190-E5D8-430A-ACC9-5B26FB8C9FB1}"/>
    <dgm:cxn modelId="{45FA5D38-8CBF-4BFF-9D6C-02EAAB58688E}" type="presOf" srcId="{DA59EC69-740C-417D-97CA-C59A2ADFBEDB}" destId="{9FA395CF-021D-441A-BD93-CC87DACBD6D7}" srcOrd="0" destOrd="0" presId="urn:microsoft.com/office/officeart/2005/8/layout/hList2"/>
    <dgm:cxn modelId="{E3121561-1EBF-4CFA-9B41-572BCDCEEBB0}" type="presOf" srcId="{E48366C7-08E3-43D7-8803-CFAF35492EB2}" destId="{4AC5BB9B-E93A-4927-8EE9-DE0F0D8034D1}" srcOrd="0" destOrd="0" presId="urn:microsoft.com/office/officeart/2005/8/layout/hList2"/>
    <dgm:cxn modelId="{22F2B047-BCBC-406D-A1C2-AE1236B5AAF7}" type="presOf" srcId="{03C4C10D-4ADF-4472-A44C-3C603DE046BB}" destId="{0A356E7A-1AED-49E5-8B7F-AFA6E95589CC}" srcOrd="0" destOrd="0" presId="urn:microsoft.com/office/officeart/2005/8/layout/hList2"/>
    <dgm:cxn modelId="{E0707D4A-C2D0-41A5-A1CB-0535D53531DD}" srcId="{DA59EC69-740C-417D-97CA-C59A2ADFBEDB}" destId="{E48366C7-08E3-43D7-8803-CFAF35492EB2}" srcOrd="0" destOrd="0" parTransId="{6CA11F1E-0C57-4D14-8704-A739821E8963}" sibTransId="{3E888FD2-2750-425D-A68B-C8BB8E94897E}"/>
    <dgm:cxn modelId="{AE94F77A-58E0-4C88-8B9A-EF4E8F8F97C2}" type="presOf" srcId="{375CE091-388C-4719-9696-814A70F15B4A}" destId="{36DF474D-7124-46A1-977D-E6D00A34B012}" srcOrd="0" destOrd="0" presId="urn:microsoft.com/office/officeart/2005/8/layout/hList2"/>
    <dgm:cxn modelId="{718D5F90-5F32-46A5-AFA5-47983869E100}" type="presOf" srcId="{E9110452-A9DF-425C-94B3-53B65B85DB91}" destId="{CEBCC5FE-2063-42FB-84DA-1CE8CCFE1C38}" srcOrd="0" destOrd="0" presId="urn:microsoft.com/office/officeart/2005/8/layout/hList2"/>
    <dgm:cxn modelId="{04396B93-56DE-47F6-A33B-19E757AE1F0C}" srcId="{03C4C10D-4ADF-4472-A44C-3C603DE046BB}" destId="{9CCF5947-4F28-4090-9C31-66B6C0F9FBE2}" srcOrd="0" destOrd="0" parTransId="{C954D3E1-ADC0-46B8-9FB0-FA1B877E6EAA}" sibTransId="{86D9116D-5C99-42D0-BA81-FFB7ED14A97E}"/>
    <dgm:cxn modelId="{3B9683AC-5CC4-412F-A245-2AED306CBE0A}" srcId="{5625287F-88D3-4BDE-BF28-68B3755F41C9}" destId="{3E2DB7E5-BB9E-4D58-B8E0-E40DBE904673}" srcOrd="0" destOrd="0" parTransId="{9745D025-6364-43CE-9826-00CD43DF9A83}" sibTransId="{2A1C0817-6CD6-4CE3-B691-633C18B3A281}"/>
    <dgm:cxn modelId="{CC49EBC4-FCA5-4984-95A4-489DCBC0FC57}" srcId="{E9110452-A9DF-425C-94B3-53B65B85DB91}" destId="{DA59EC69-740C-417D-97CA-C59A2ADFBEDB}" srcOrd="1" destOrd="0" parTransId="{43918636-2B37-47F3-9EE1-9E554A2E612A}" sibTransId="{E1429BF3-FF0B-40B6-9A7C-337C11C2AE61}"/>
    <dgm:cxn modelId="{C0B2D7C6-60FB-4DD0-8AA6-4C9213EC8A37}" srcId="{E9110452-A9DF-425C-94B3-53B65B85DB91}" destId="{5625287F-88D3-4BDE-BF28-68B3755F41C9}" srcOrd="2" destOrd="0" parTransId="{124FE3A0-3705-4B6F-A469-010282E1CD9F}" sibTransId="{C4874AC5-E449-480F-BE9B-8CEDEC8E1C2B}"/>
    <dgm:cxn modelId="{64234BEC-6AEB-4781-A137-7E367775C9AF}" srcId="{E3B23E74-DBC1-435F-AA1A-B0E069037403}" destId="{375CE091-388C-4719-9696-814A70F15B4A}" srcOrd="0" destOrd="0" parTransId="{F175D0A9-8735-40ED-8E76-6B6750AD1A8F}" sibTransId="{00654824-4862-4861-8E56-798438FBEDC0}"/>
    <dgm:cxn modelId="{E928EC58-ED16-457C-9839-7EADF7291DF3}" type="presParOf" srcId="{CEBCC5FE-2063-42FB-84DA-1CE8CCFE1C38}" destId="{81EE188F-11B5-4511-ACF0-3F4230639F3C}" srcOrd="0" destOrd="0" presId="urn:microsoft.com/office/officeart/2005/8/layout/hList2"/>
    <dgm:cxn modelId="{8BB849F6-EB90-4F8E-A326-07AE3B75700C}" type="presParOf" srcId="{81EE188F-11B5-4511-ACF0-3F4230639F3C}" destId="{EC63B9D6-EFCB-466D-AE86-A8145C661042}" srcOrd="0" destOrd="0" presId="urn:microsoft.com/office/officeart/2005/8/layout/hList2"/>
    <dgm:cxn modelId="{E261020B-F282-4DD3-AD19-716F9610DEF2}" type="presParOf" srcId="{81EE188F-11B5-4511-ACF0-3F4230639F3C}" destId="{36DF474D-7124-46A1-977D-E6D00A34B012}" srcOrd="1" destOrd="0" presId="urn:microsoft.com/office/officeart/2005/8/layout/hList2"/>
    <dgm:cxn modelId="{F00E0C5E-E5AF-4082-94A8-8EBB58FF5C8B}" type="presParOf" srcId="{81EE188F-11B5-4511-ACF0-3F4230639F3C}" destId="{5E241985-354D-4721-911C-7240DA7D77FF}" srcOrd="2" destOrd="0" presId="urn:microsoft.com/office/officeart/2005/8/layout/hList2"/>
    <dgm:cxn modelId="{E5798AE9-F1C8-42CD-937A-BB6B20F15269}" type="presParOf" srcId="{CEBCC5FE-2063-42FB-84DA-1CE8CCFE1C38}" destId="{3FB28FA0-7A98-4DC0-B443-825678A60B73}" srcOrd="1" destOrd="0" presId="urn:microsoft.com/office/officeart/2005/8/layout/hList2"/>
    <dgm:cxn modelId="{9F32970F-5E02-4FE1-860E-543334234896}" type="presParOf" srcId="{CEBCC5FE-2063-42FB-84DA-1CE8CCFE1C38}" destId="{DC5E0027-76D6-4FDC-8E0B-4882DF1E5145}" srcOrd="2" destOrd="0" presId="urn:microsoft.com/office/officeart/2005/8/layout/hList2"/>
    <dgm:cxn modelId="{FD0885C1-7BFD-46AC-802B-07CD350B1448}" type="presParOf" srcId="{DC5E0027-76D6-4FDC-8E0B-4882DF1E5145}" destId="{F741DF08-9310-4E77-BB77-2BBDA32F2118}" srcOrd="0" destOrd="0" presId="urn:microsoft.com/office/officeart/2005/8/layout/hList2"/>
    <dgm:cxn modelId="{036601C8-3944-4B4C-8E2F-DBF9B5779B79}" type="presParOf" srcId="{DC5E0027-76D6-4FDC-8E0B-4882DF1E5145}" destId="{4AC5BB9B-E93A-4927-8EE9-DE0F0D8034D1}" srcOrd="1" destOrd="0" presId="urn:microsoft.com/office/officeart/2005/8/layout/hList2"/>
    <dgm:cxn modelId="{0CAB637A-5AE1-4607-8149-1082CA14BE98}" type="presParOf" srcId="{DC5E0027-76D6-4FDC-8E0B-4882DF1E5145}" destId="{9FA395CF-021D-441A-BD93-CC87DACBD6D7}" srcOrd="2" destOrd="0" presId="urn:microsoft.com/office/officeart/2005/8/layout/hList2"/>
    <dgm:cxn modelId="{A64B4743-B407-466C-BC3B-F41CD08EF63D}" type="presParOf" srcId="{CEBCC5FE-2063-42FB-84DA-1CE8CCFE1C38}" destId="{0DD35F83-028F-453E-B830-F0B74C43DBEF}" srcOrd="3" destOrd="0" presId="urn:microsoft.com/office/officeart/2005/8/layout/hList2"/>
    <dgm:cxn modelId="{622FBB1D-A37D-4AD3-9CC1-23C0FF0F9623}" type="presParOf" srcId="{CEBCC5FE-2063-42FB-84DA-1CE8CCFE1C38}" destId="{E68C3981-31E7-443A-A391-0FE7F2A6C5BA}" srcOrd="4" destOrd="0" presId="urn:microsoft.com/office/officeart/2005/8/layout/hList2"/>
    <dgm:cxn modelId="{B9F13716-1ABB-4CCC-809A-90616A82EC11}" type="presParOf" srcId="{E68C3981-31E7-443A-A391-0FE7F2A6C5BA}" destId="{8D95C34A-3BD2-48A5-A30E-55F7660E6CC1}" srcOrd="0" destOrd="0" presId="urn:microsoft.com/office/officeart/2005/8/layout/hList2"/>
    <dgm:cxn modelId="{5D4C5FAC-461D-46A2-9749-4059994FD6FC}" type="presParOf" srcId="{E68C3981-31E7-443A-A391-0FE7F2A6C5BA}" destId="{EA753A64-7BD6-4A43-83C4-52B771052170}" srcOrd="1" destOrd="0" presId="urn:microsoft.com/office/officeart/2005/8/layout/hList2"/>
    <dgm:cxn modelId="{C87EE22F-99C3-42A0-ACCF-07597779F4EB}" type="presParOf" srcId="{E68C3981-31E7-443A-A391-0FE7F2A6C5BA}" destId="{FC2408F7-CAE1-45B5-A453-2721714A8230}" srcOrd="2" destOrd="0" presId="urn:microsoft.com/office/officeart/2005/8/layout/hList2"/>
    <dgm:cxn modelId="{A4F6A547-B6DB-4E2A-BCC8-48C2BFEAC67A}" type="presParOf" srcId="{CEBCC5FE-2063-42FB-84DA-1CE8CCFE1C38}" destId="{5AFF5FF6-814B-46CF-94A4-9FF8F41AA55F}" srcOrd="5" destOrd="0" presId="urn:microsoft.com/office/officeart/2005/8/layout/hList2"/>
    <dgm:cxn modelId="{390E077B-98E6-435E-A231-5EBC5ACC9988}" type="presParOf" srcId="{CEBCC5FE-2063-42FB-84DA-1CE8CCFE1C38}" destId="{14F70722-1AA1-43B2-82F9-9530361BF3D1}" srcOrd="6" destOrd="0" presId="urn:microsoft.com/office/officeart/2005/8/layout/hList2"/>
    <dgm:cxn modelId="{11357331-2593-440B-B683-AD6040C7B388}" type="presParOf" srcId="{14F70722-1AA1-43B2-82F9-9530361BF3D1}" destId="{473B0C5A-FB71-4079-9145-13A3233F1A69}" srcOrd="0" destOrd="0" presId="urn:microsoft.com/office/officeart/2005/8/layout/hList2"/>
    <dgm:cxn modelId="{C30F85C0-915D-4878-B920-A4BB03EF6D0E}" type="presParOf" srcId="{14F70722-1AA1-43B2-82F9-9530361BF3D1}" destId="{B3A41F3B-5BA7-45A8-8C1A-09C499A5A84B}" srcOrd="1" destOrd="0" presId="urn:microsoft.com/office/officeart/2005/8/layout/hList2"/>
    <dgm:cxn modelId="{1E6DEF3F-55AA-429E-9DFA-44192C8F4AF7}" type="presParOf" srcId="{14F70722-1AA1-43B2-82F9-9530361BF3D1}" destId="{0A356E7A-1AED-49E5-8B7F-AFA6E95589C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4D77F3-CC03-4E18-A45A-DEFA39D1B415}" type="doc">
      <dgm:prSet loTypeId="urn:microsoft.com/office/officeart/2005/8/layout/hList7" loCatId="list" qsTypeId="urn:microsoft.com/office/officeart/2005/8/quickstyle/simple3" qsCatId="simple" csTypeId="urn:microsoft.com/office/officeart/2005/8/colors/colorful5" csCatId="colorful" phldr="1"/>
      <dgm:spPr/>
      <dgm:t>
        <a:bodyPr/>
        <a:lstStyle/>
        <a:p>
          <a:pPr rtl="1"/>
          <a:endParaRPr lang="ar-SA"/>
        </a:p>
      </dgm:t>
    </dgm:pt>
    <dgm:pt modelId="{CA8E414E-B801-4567-AE54-EC671005FAF1}">
      <dgm:prSet phldrT="[نص]"/>
      <dgm:spPr/>
      <dgm:t>
        <a:bodyPr/>
        <a:lstStyle/>
        <a:p>
          <a:pPr rtl="1">
            <a:buClrTx/>
            <a:buSzTx/>
            <a:buFontTx/>
            <a:buNone/>
          </a:pPr>
          <a:r>
            <a:rPr lang="ar-SA" b="1">
              <a:latin typeface="Calibri" panose="020F0502020204030204" pitchFamily="34" charset="0"/>
              <a:cs typeface="Calibri" panose="020F0502020204030204" pitchFamily="34" charset="0"/>
            </a:rPr>
            <a:t>استخدم الخطوط الحديثة أو الاعتيادية</a:t>
          </a:r>
          <a:endParaRPr lang="ar-SA" dirty="0"/>
        </a:p>
      </dgm:t>
    </dgm:pt>
    <dgm:pt modelId="{511616EF-84E4-4AC7-A69E-A4F8FB37391D}" type="parTrans" cxnId="{A36FAAB8-3ED3-4AAB-9F7B-3DF33EAB2CF8}">
      <dgm:prSet/>
      <dgm:spPr/>
      <dgm:t>
        <a:bodyPr/>
        <a:lstStyle/>
        <a:p>
          <a:pPr rtl="1"/>
          <a:endParaRPr lang="ar-SA"/>
        </a:p>
      </dgm:t>
    </dgm:pt>
    <dgm:pt modelId="{25881D58-2C76-486E-A607-E7B795E8ECFC}" type="sibTrans" cxnId="{A36FAAB8-3ED3-4AAB-9F7B-3DF33EAB2CF8}">
      <dgm:prSet/>
      <dgm:spPr/>
      <dgm:t>
        <a:bodyPr/>
        <a:lstStyle/>
        <a:p>
          <a:pPr rtl="1"/>
          <a:endParaRPr lang="ar-SA"/>
        </a:p>
      </dgm:t>
    </dgm:pt>
    <dgm:pt modelId="{01F7CDFD-BF1A-48CE-877C-8099A2A9DE08}">
      <dgm:prSet phldrT="[نص]"/>
      <dgm:spPr/>
      <dgm:t>
        <a:bodyPr/>
        <a:lstStyle/>
        <a:p>
          <a:pPr rtl="1">
            <a:buClrTx/>
            <a:buSzTx/>
            <a:buFontTx/>
            <a:buNone/>
          </a:pPr>
          <a:r>
            <a:rPr lang="ar-SA" b="1">
              <a:latin typeface="Calibri" panose="020F0502020204030204" pitchFamily="34" charset="0"/>
              <a:cs typeface="Calibri" panose="020F0502020204030204" pitchFamily="34" charset="0"/>
            </a:rPr>
            <a:t>محاذاة النص إلى اليمين</a:t>
          </a:r>
          <a:endParaRPr lang="ar-SA" dirty="0"/>
        </a:p>
      </dgm:t>
    </dgm:pt>
    <dgm:pt modelId="{BA830F02-58BC-4671-BE24-A4EC5D3A2384}" type="parTrans" cxnId="{7AB5393F-55C9-4FBF-800D-14A25217A78E}">
      <dgm:prSet/>
      <dgm:spPr/>
      <dgm:t>
        <a:bodyPr/>
        <a:lstStyle/>
        <a:p>
          <a:pPr rtl="1"/>
          <a:endParaRPr lang="ar-SA"/>
        </a:p>
      </dgm:t>
    </dgm:pt>
    <dgm:pt modelId="{B7244B42-8C1C-4E29-8582-D20AA89DCE0A}" type="sibTrans" cxnId="{7AB5393F-55C9-4FBF-800D-14A25217A78E}">
      <dgm:prSet/>
      <dgm:spPr/>
      <dgm:t>
        <a:bodyPr/>
        <a:lstStyle/>
        <a:p>
          <a:pPr rtl="1"/>
          <a:endParaRPr lang="ar-SA"/>
        </a:p>
      </dgm:t>
    </dgm:pt>
    <dgm:pt modelId="{379FABFF-1E1D-4E5A-8120-1E1EEDD93113}">
      <dgm:prSet phldrT="[نص]"/>
      <dgm:spPr/>
      <dgm:t>
        <a:bodyPr/>
        <a:lstStyle/>
        <a:p>
          <a:pPr rtl="1">
            <a:buClrTx/>
            <a:buSzTx/>
            <a:buFontTx/>
            <a:buNone/>
          </a:pPr>
          <a:r>
            <a:rPr lang="ar-SA" b="1" dirty="0">
              <a:latin typeface="Calibri" panose="020F0502020204030204" pitchFamily="34" charset="0"/>
              <a:cs typeface="Calibri" panose="020F0502020204030204" pitchFamily="34" charset="0"/>
            </a:rPr>
            <a:t>استخدام فقرات متباعدة</a:t>
          </a:r>
          <a:endParaRPr lang="ar-SA" dirty="0"/>
        </a:p>
      </dgm:t>
    </dgm:pt>
    <dgm:pt modelId="{FBB15293-2FC1-40A5-9035-463209FD0ABA}" type="parTrans" cxnId="{2D8058A8-C64D-4D9F-8300-62DEEDD19A92}">
      <dgm:prSet/>
      <dgm:spPr/>
      <dgm:t>
        <a:bodyPr/>
        <a:lstStyle/>
        <a:p>
          <a:pPr rtl="1"/>
          <a:endParaRPr lang="ar-SA"/>
        </a:p>
      </dgm:t>
    </dgm:pt>
    <dgm:pt modelId="{12AD5DC5-CAED-4B3D-9525-B15FE3F915B5}" type="sibTrans" cxnId="{2D8058A8-C64D-4D9F-8300-62DEEDD19A92}">
      <dgm:prSet/>
      <dgm:spPr/>
      <dgm:t>
        <a:bodyPr/>
        <a:lstStyle/>
        <a:p>
          <a:pPr rtl="1"/>
          <a:endParaRPr lang="ar-SA"/>
        </a:p>
      </dgm:t>
    </dgm:pt>
    <dgm:pt modelId="{E2BC436D-1715-4B59-ADDA-E555C34E8FE0}">
      <dgm:prSet/>
      <dgm:spPr/>
      <dgm:t>
        <a:bodyPr/>
        <a:lstStyle/>
        <a:p>
          <a:pPr rtl="1"/>
          <a:r>
            <a:rPr lang="ar-SA" b="1">
              <a:latin typeface="Calibri" panose="020F0502020204030204" pitchFamily="34" charset="0"/>
              <a:cs typeface="Calibri" panose="020F0502020204030204" pitchFamily="34" charset="0"/>
            </a:rPr>
            <a:t>استخدام لون مختلف وحجم خط اكبر للعناوين</a:t>
          </a:r>
          <a:endParaRPr lang="ar-SA" dirty="0"/>
        </a:p>
      </dgm:t>
    </dgm:pt>
    <dgm:pt modelId="{371E7963-83D7-4D89-ACA5-BE7E3F265173}" type="parTrans" cxnId="{EA06A09A-1D45-429D-9E0F-A67708B08398}">
      <dgm:prSet/>
      <dgm:spPr/>
      <dgm:t>
        <a:bodyPr/>
        <a:lstStyle/>
        <a:p>
          <a:pPr rtl="1"/>
          <a:endParaRPr lang="ar-SA"/>
        </a:p>
      </dgm:t>
    </dgm:pt>
    <dgm:pt modelId="{7D10AE6E-21B2-4E30-BE91-47EFE421B04B}" type="sibTrans" cxnId="{EA06A09A-1D45-429D-9E0F-A67708B08398}">
      <dgm:prSet/>
      <dgm:spPr/>
      <dgm:t>
        <a:bodyPr/>
        <a:lstStyle/>
        <a:p>
          <a:pPr rtl="1"/>
          <a:endParaRPr lang="ar-SA"/>
        </a:p>
      </dgm:t>
    </dgm:pt>
    <dgm:pt modelId="{8735DE10-6181-4E7D-887E-8695A4B71B1B}" type="pres">
      <dgm:prSet presAssocID="{784D77F3-CC03-4E18-A45A-DEFA39D1B415}" presName="Name0" presStyleCnt="0">
        <dgm:presLayoutVars>
          <dgm:dir val="rev"/>
          <dgm:resizeHandles val="exact"/>
        </dgm:presLayoutVars>
      </dgm:prSet>
      <dgm:spPr/>
    </dgm:pt>
    <dgm:pt modelId="{804F0833-1FAD-459E-AF0A-905B23221BE3}" type="pres">
      <dgm:prSet presAssocID="{784D77F3-CC03-4E18-A45A-DEFA39D1B415}" presName="fgShape" presStyleLbl="fgShp" presStyleIdx="0" presStyleCnt="1"/>
      <dgm:spPr/>
    </dgm:pt>
    <dgm:pt modelId="{0E75EBBB-D77B-42EF-BCD0-D5EA6808D669}" type="pres">
      <dgm:prSet presAssocID="{784D77F3-CC03-4E18-A45A-DEFA39D1B415}" presName="linComp" presStyleCnt="0"/>
      <dgm:spPr/>
    </dgm:pt>
    <dgm:pt modelId="{4C984701-BBE0-4DC8-99C7-BB635E722707}" type="pres">
      <dgm:prSet presAssocID="{CA8E414E-B801-4567-AE54-EC671005FAF1}" presName="compNode" presStyleCnt="0"/>
      <dgm:spPr/>
    </dgm:pt>
    <dgm:pt modelId="{FA32F48D-4659-4115-87F3-4F321E590D60}" type="pres">
      <dgm:prSet presAssocID="{CA8E414E-B801-4567-AE54-EC671005FAF1}" presName="bkgdShape" presStyleLbl="node1" presStyleIdx="0" presStyleCnt="4" custLinFactNeighborX="95" custLinFactNeighborY="-482"/>
      <dgm:spPr/>
    </dgm:pt>
    <dgm:pt modelId="{7E08F355-4A9B-4A43-9604-2611404578B6}" type="pres">
      <dgm:prSet presAssocID="{CA8E414E-B801-4567-AE54-EC671005FAF1}" presName="nodeTx" presStyleLbl="node1" presStyleIdx="0" presStyleCnt="4">
        <dgm:presLayoutVars>
          <dgm:bulletEnabled val="1"/>
        </dgm:presLayoutVars>
      </dgm:prSet>
      <dgm:spPr/>
    </dgm:pt>
    <dgm:pt modelId="{48B392EE-5E61-4850-A9B0-92AA61E19049}" type="pres">
      <dgm:prSet presAssocID="{CA8E414E-B801-4567-AE54-EC671005FAF1}" presName="invisiNode" presStyleLbl="node1" presStyleIdx="0" presStyleCnt="4"/>
      <dgm:spPr/>
    </dgm:pt>
    <dgm:pt modelId="{53F03D96-ED29-40E2-B7FB-A460F92EB8C4}" type="pres">
      <dgm:prSet presAssocID="{CA8E414E-B801-4567-AE54-EC671005FAF1}" presName="imagNode" presStyleLbl="fgImgPlace1" presStyleIdx="0" presStyleCnt="4"/>
      <dgm:spPr>
        <a:blipFill rotWithShape="1">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t="-10000" b="-10000"/>
          </a:stretch>
        </a:blipFill>
      </dgm:spPr>
    </dgm:pt>
    <dgm:pt modelId="{1C41D6A7-19EF-4154-BB29-C0D14F8C1A8A}" type="pres">
      <dgm:prSet presAssocID="{25881D58-2C76-486E-A607-E7B795E8ECFC}" presName="sibTrans" presStyleLbl="sibTrans2D1" presStyleIdx="0" presStyleCnt="0"/>
      <dgm:spPr/>
    </dgm:pt>
    <dgm:pt modelId="{2A887D7F-E839-4947-AB44-C12577217E3B}" type="pres">
      <dgm:prSet presAssocID="{01F7CDFD-BF1A-48CE-877C-8099A2A9DE08}" presName="compNode" presStyleCnt="0"/>
      <dgm:spPr/>
    </dgm:pt>
    <dgm:pt modelId="{001E4F11-4457-45AA-BCC8-ED77F3F60B00}" type="pres">
      <dgm:prSet presAssocID="{01F7CDFD-BF1A-48CE-877C-8099A2A9DE08}" presName="bkgdShape" presStyleLbl="node1" presStyleIdx="1" presStyleCnt="4"/>
      <dgm:spPr/>
    </dgm:pt>
    <dgm:pt modelId="{20C32057-2228-4123-8609-FAB3B37265B2}" type="pres">
      <dgm:prSet presAssocID="{01F7CDFD-BF1A-48CE-877C-8099A2A9DE08}" presName="nodeTx" presStyleLbl="node1" presStyleIdx="1" presStyleCnt="4">
        <dgm:presLayoutVars>
          <dgm:bulletEnabled val="1"/>
        </dgm:presLayoutVars>
      </dgm:prSet>
      <dgm:spPr/>
    </dgm:pt>
    <dgm:pt modelId="{8DC4AA2E-968E-48CD-A365-9B58C12B6D45}" type="pres">
      <dgm:prSet presAssocID="{01F7CDFD-BF1A-48CE-877C-8099A2A9DE08}" presName="invisiNode" presStyleLbl="node1" presStyleIdx="1" presStyleCnt="4"/>
      <dgm:spPr/>
    </dgm:pt>
    <dgm:pt modelId="{EDD4AB51-36E2-4869-B7BF-3B176669DAC4}" type="pres">
      <dgm:prSet presAssocID="{01F7CDFD-BF1A-48CE-877C-8099A2A9DE08}" presName="imagNode" presStyleLbl="fgImgPlace1" presStyleIdx="1" presStyleCnt="4"/>
      <dgm:spPr>
        <a:blipFill rotWithShape="1">
          <a:blip xmlns:r="http://schemas.openxmlformats.org/officeDocument/2006/relationships"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C40082FD-F6A6-459F-B4E8-BA3E582B3E19}" type="pres">
      <dgm:prSet presAssocID="{B7244B42-8C1C-4E29-8582-D20AA89DCE0A}" presName="sibTrans" presStyleLbl="sibTrans2D1" presStyleIdx="0" presStyleCnt="0"/>
      <dgm:spPr/>
    </dgm:pt>
    <dgm:pt modelId="{82E26D20-8C92-4663-A542-41D2B5501BE0}" type="pres">
      <dgm:prSet presAssocID="{379FABFF-1E1D-4E5A-8120-1E1EEDD93113}" presName="compNode" presStyleCnt="0"/>
      <dgm:spPr/>
    </dgm:pt>
    <dgm:pt modelId="{ADBAFBF2-A81E-44DC-9A04-E1A0CBA5B607}" type="pres">
      <dgm:prSet presAssocID="{379FABFF-1E1D-4E5A-8120-1E1EEDD93113}" presName="bkgdShape" presStyleLbl="node1" presStyleIdx="2" presStyleCnt="4"/>
      <dgm:spPr/>
    </dgm:pt>
    <dgm:pt modelId="{9CAB86CA-25E6-476E-B796-5A3657EFEED3}" type="pres">
      <dgm:prSet presAssocID="{379FABFF-1E1D-4E5A-8120-1E1EEDD93113}" presName="nodeTx" presStyleLbl="node1" presStyleIdx="2" presStyleCnt="4">
        <dgm:presLayoutVars>
          <dgm:bulletEnabled val="1"/>
        </dgm:presLayoutVars>
      </dgm:prSet>
      <dgm:spPr/>
    </dgm:pt>
    <dgm:pt modelId="{AAECF3FE-88D9-4229-8A14-4AC922810214}" type="pres">
      <dgm:prSet presAssocID="{379FABFF-1E1D-4E5A-8120-1E1EEDD93113}" presName="invisiNode" presStyleLbl="node1" presStyleIdx="2" presStyleCnt="4"/>
      <dgm:spPr/>
    </dgm:pt>
    <dgm:pt modelId="{D1E8AD42-2297-49C2-9D45-A85CA425C83F}" type="pres">
      <dgm:prSet presAssocID="{379FABFF-1E1D-4E5A-8120-1E1EEDD93113}" presName="imagNode" presStyleLbl="fgImgPlace1" presStyleIdx="2" presStyleCnt="4"/>
      <dgm:spPr>
        <a:blipFill rotWithShape="1">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74D5830C-52E0-4A70-96A4-6256DB5604B5}" type="pres">
      <dgm:prSet presAssocID="{12AD5DC5-CAED-4B3D-9525-B15FE3F915B5}" presName="sibTrans" presStyleLbl="sibTrans2D1" presStyleIdx="0" presStyleCnt="0"/>
      <dgm:spPr/>
    </dgm:pt>
    <dgm:pt modelId="{56634905-38FB-46FF-ADD5-E9F8ED550DB2}" type="pres">
      <dgm:prSet presAssocID="{E2BC436D-1715-4B59-ADDA-E555C34E8FE0}" presName="compNode" presStyleCnt="0"/>
      <dgm:spPr/>
    </dgm:pt>
    <dgm:pt modelId="{BCEF51B9-9A0D-4E5A-B30C-48EE575FDD6A}" type="pres">
      <dgm:prSet presAssocID="{E2BC436D-1715-4B59-ADDA-E555C34E8FE0}" presName="bkgdShape" presStyleLbl="node1" presStyleIdx="3" presStyleCnt="4"/>
      <dgm:spPr/>
    </dgm:pt>
    <dgm:pt modelId="{0F099B9F-CDBF-4A89-AADB-7C82D0A62DC4}" type="pres">
      <dgm:prSet presAssocID="{E2BC436D-1715-4B59-ADDA-E555C34E8FE0}" presName="nodeTx" presStyleLbl="node1" presStyleIdx="3" presStyleCnt="4">
        <dgm:presLayoutVars>
          <dgm:bulletEnabled val="1"/>
        </dgm:presLayoutVars>
      </dgm:prSet>
      <dgm:spPr/>
    </dgm:pt>
    <dgm:pt modelId="{63D80B1C-55B4-4F77-BABD-9E299AA5E384}" type="pres">
      <dgm:prSet presAssocID="{E2BC436D-1715-4B59-ADDA-E555C34E8FE0}" presName="invisiNode" presStyleLbl="node1" presStyleIdx="3" presStyleCnt="4"/>
      <dgm:spPr/>
    </dgm:pt>
    <dgm:pt modelId="{45D00076-EA38-4938-AC08-9940F7C690F4}" type="pres">
      <dgm:prSet presAssocID="{E2BC436D-1715-4B59-ADDA-E555C34E8FE0}" presName="imagNode" presStyleLbl="fgImgPlace1" presStyleIdx="3" presStyleCnt="4"/>
      <dgm:spPr>
        <a:blipFill rotWithShape="1">
          <a:blip xmlns:r="http://schemas.openxmlformats.org/officeDocument/2006/relationships"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Lst>
  <dgm:cxnLst>
    <dgm:cxn modelId="{D813D20E-27EA-4C1D-8E0D-B07029420A9D}" type="presOf" srcId="{379FABFF-1E1D-4E5A-8120-1E1EEDD93113}" destId="{ADBAFBF2-A81E-44DC-9A04-E1A0CBA5B607}" srcOrd="0" destOrd="0" presId="urn:microsoft.com/office/officeart/2005/8/layout/hList7"/>
    <dgm:cxn modelId="{7A0BED2A-CB42-4659-8243-B1061C2D99E4}" type="presOf" srcId="{25881D58-2C76-486E-A607-E7B795E8ECFC}" destId="{1C41D6A7-19EF-4154-BB29-C0D14F8C1A8A}" srcOrd="0" destOrd="0" presId="urn:microsoft.com/office/officeart/2005/8/layout/hList7"/>
    <dgm:cxn modelId="{50837236-4AA9-4D19-8F5E-FD6359D82E38}" type="presOf" srcId="{784D77F3-CC03-4E18-A45A-DEFA39D1B415}" destId="{8735DE10-6181-4E7D-887E-8695A4B71B1B}" srcOrd="0" destOrd="0" presId="urn:microsoft.com/office/officeart/2005/8/layout/hList7"/>
    <dgm:cxn modelId="{7AB5393F-55C9-4FBF-800D-14A25217A78E}" srcId="{784D77F3-CC03-4E18-A45A-DEFA39D1B415}" destId="{01F7CDFD-BF1A-48CE-877C-8099A2A9DE08}" srcOrd="1" destOrd="0" parTransId="{BA830F02-58BC-4671-BE24-A4EC5D3A2384}" sibTransId="{B7244B42-8C1C-4E29-8582-D20AA89DCE0A}"/>
    <dgm:cxn modelId="{77BB2744-678E-46AC-A9FA-53C6DF600B74}" type="presOf" srcId="{B7244B42-8C1C-4E29-8582-D20AA89DCE0A}" destId="{C40082FD-F6A6-459F-B4E8-BA3E582B3E19}" srcOrd="0" destOrd="0" presId="urn:microsoft.com/office/officeart/2005/8/layout/hList7"/>
    <dgm:cxn modelId="{99A0B24E-2172-4EF3-9349-11E19CC4B0FF}" type="presOf" srcId="{E2BC436D-1715-4B59-ADDA-E555C34E8FE0}" destId="{0F099B9F-CDBF-4A89-AADB-7C82D0A62DC4}" srcOrd="1" destOrd="0" presId="urn:microsoft.com/office/officeart/2005/8/layout/hList7"/>
    <dgm:cxn modelId="{F37C3684-6B87-4877-8B8D-BD5C525BB9BC}" type="presOf" srcId="{01F7CDFD-BF1A-48CE-877C-8099A2A9DE08}" destId="{20C32057-2228-4123-8609-FAB3B37265B2}" srcOrd="1" destOrd="0" presId="urn:microsoft.com/office/officeart/2005/8/layout/hList7"/>
    <dgm:cxn modelId="{605CBA8A-1BB6-4DCA-9DEE-3E81176A8221}" type="presOf" srcId="{379FABFF-1E1D-4E5A-8120-1E1EEDD93113}" destId="{9CAB86CA-25E6-476E-B796-5A3657EFEED3}" srcOrd="1" destOrd="0" presId="urn:microsoft.com/office/officeart/2005/8/layout/hList7"/>
    <dgm:cxn modelId="{D6D8838C-9EA5-4B21-A31A-18AC4FC2ADF5}" type="presOf" srcId="{12AD5DC5-CAED-4B3D-9525-B15FE3F915B5}" destId="{74D5830C-52E0-4A70-96A4-6256DB5604B5}" srcOrd="0" destOrd="0" presId="urn:microsoft.com/office/officeart/2005/8/layout/hList7"/>
    <dgm:cxn modelId="{F8BFD28F-904B-411E-8AF3-C7B226B01494}" type="presOf" srcId="{E2BC436D-1715-4B59-ADDA-E555C34E8FE0}" destId="{BCEF51B9-9A0D-4E5A-B30C-48EE575FDD6A}" srcOrd="0" destOrd="0" presId="urn:microsoft.com/office/officeart/2005/8/layout/hList7"/>
    <dgm:cxn modelId="{EA06A09A-1D45-429D-9E0F-A67708B08398}" srcId="{784D77F3-CC03-4E18-A45A-DEFA39D1B415}" destId="{E2BC436D-1715-4B59-ADDA-E555C34E8FE0}" srcOrd="3" destOrd="0" parTransId="{371E7963-83D7-4D89-ACA5-BE7E3F265173}" sibTransId="{7D10AE6E-21B2-4E30-BE91-47EFE421B04B}"/>
    <dgm:cxn modelId="{2D8058A8-C64D-4D9F-8300-62DEEDD19A92}" srcId="{784D77F3-CC03-4E18-A45A-DEFA39D1B415}" destId="{379FABFF-1E1D-4E5A-8120-1E1EEDD93113}" srcOrd="2" destOrd="0" parTransId="{FBB15293-2FC1-40A5-9035-463209FD0ABA}" sibTransId="{12AD5DC5-CAED-4B3D-9525-B15FE3F915B5}"/>
    <dgm:cxn modelId="{A36FAAB8-3ED3-4AAB-9F7B-3DF33EAB2CF8}" srcId="{784D77F3-CC03-4E18-A45A-DEFA39D1B415}" destId="{CA8E414E-B801-4567-AE54-EC671005FAF1}" srcOrd="0" destOrd="0" parTransId="{511616EF-84E4-4AC7-A69E-A4F8FB37391D}" sibTransId="{25881D58-2C76-486E-A607-E7B795E8ECFC}"/>
    <dgm:cxn modelId="{9C80A6D7-FB1E-4729-95AD-6A07173504D7}" type="presOf" srcId="{CA8E414E-B801-4567-AE54-EC671005FAF1}" destId="{FA32F48D-4659-4115-87F3-4F321E590D60}" srcOrd="0" destOrd="0" presId="urn:microsoft.com/office/officeart/2005/8/layout/hList7"/>
    <dgm:cxn modelId="{87597FE9-EC1C-437A-AC31-BD9AD9184078}" type="presOf" srcId="{01F7CDFD-BF1A-48CE-877C-8099A2A9DE08}" destId="{001E4F11-4457-45AA-BCC8-ED77F3F60B00}" srcOrd="0" destOrd="0" presId="urn:microsoft.com/office/officeart/2005/8/layout/hList7"/>
    <dgm:cxn modelId="{F7F23BF5-87AD-4C0D-AD4F-515911236564}" type="presOf" srcId="{CA8E414E-B801-4567-AE54-EC671005FAF1}" destId="{7E08F355-4A9B-4A43-9604-2611404578B6}" srcOrd="1" destOrd="0" presId="urn:microsoft.com/office/officeart/2005/8/layout/hList7"/>
    <dgm:cxn modelId="{37E12324-4188-4175-8A95-EE0FB4EB8546}" type="presParOf" srcId="{8735DE10-6181-4E7D-887E-8695A4B71B1B}" destId="{804F0833-1FAD-459E-AF0A-905B23221BE3}" srcOrd="0" destOrd="0" presId="urn:microsoft.com/office/officeart/2005/8/layout/hList7"/>
    <dgm:cxn modelId="{546476A2-5AFA-485D-AE15-3D19A3E245F9}" type="presParOf" srcId="{8735DE10-6181-4E7D-887E-8695A4B71B1B}" destId="{0E75EBBB-D77B-42EF-BCD0-D5EA6808D669}" srcOrd="1" destOrd="0" presId="urn:microsoft.com/office/officeart/2005/8/layout/hList7"/>
    <dgm:cxn modelId="{64ECB21E-F67A-4EE6-A258-F1B56AF28CA4}" type="presParOf" srcId="{0E75EBBB-D77B-42EF-BCD0-D5EA6808D669}" destId="{4C984701-BBE0-4DC8-99C7-BB635E722707}" srcOrd="0" destOrd="0" presId="urn:microsoft.com/office/officeart/2005/8/layout/hList7"/>
    <dgm:cxn modelId="{0DA901AB-239C-4289-8BDF-86E8CFD094D8}" type="presParOf" srcId="{4C984701-BBE0-4DC8-99C7-BB635E722707}" destId="{FA32F48D-4659-4115-87F3-4F321E590D60}" srcOrd="0" destOrd="0" presId="urn:microsoft.com/office/officeart/2005/8/layout/hList7"/>
    <dgm:cxn modelId="{CFE15743-2085-4C66-AE3C-DDB82B856559}" type="presParOf" srcId="{4C984701-BBE0-4DC8-99C7-BB635E722707}" destId="{7E08F355-4A9B-4A43-9604-2611404578B6}" srcOrd="1" destOrd="0" presId="urn:microsoft.com/office/officeart/2005/8/layout/hList7"/>
    <dgm:cxn modelId="{61F83BBC-F22E-4BFB-B424-5EEE74583474}" type="presParOf" srcId="{4C984701-BBE0-4DC8-99C7-BB635E722707}" destId="{48B392EE-5E61-4850-A9B0-92AA61E19049}" srcOrd="2" destOrd="0" presId="urn:microsoft.com/office/officeart/2005/8/layout/hList7"/>
    <dgm:cxn modelId="{3DC00990-1A37-456C-A5E4-F2FFAA14E1B1}" type="presParOf" srcId="{4C984701-BBE0-4DC8-99C7-BB635E722707}" destId="{53F03D96-ED29-40E2-B7FB-A460F92EB8C4}" srcOrd="3" destOrd="0" presId="urn:microsoft.com/office/officeart/2005/8/layout/hList7"/>
    <dgm:cxn modelId="{2054B49D-E448-4806-984C-26C38EAC0C4A}" type="presParOf" srcId="{0E75EBBB-D77B-42EF-BCD0-D5EA6808D669}" destId="{1C41D6A7-19EF-4154-BB29-C0D14F8C1A8A}" srcOrd="1" destOrd="0" presId="urn:microsoft.com/office/officeart/2005/8/layout/hList7"/>
    <dgm:cxn modelId="{C352A170-87F2-4F90-AF58-FC3D6D29B6C8}" type="presParOf" srcId="{0E75EBBB-D77B-42EF-BCD0-D5EA6808D669}" destId="{2A887D7F-E839-4947-AB44-C12577217E3B}" srcOrd="2" destOrd="0" presId="urn:microsoft.com/office/officeart/2005/8/layout/hList7"/>
    <dgm:cxn modelId="{0C1FF7E1-E2CF-4BAA-9B4F-3EC0760FE3D4}" type="presParOf" srcId="{2A887D7F-E839-4947-AB44-C12577217E3B}" destId="{001E4F11-4457-45AA-BCC8-ED77F3F60B00}" srcOrd="0" destOrd="0" presId="urn:microsoft.com/office/officeart/2005/8/layout/hList7"/>
    <dgm:cxn modelId="{192EADE7-F9CD-41D7-A431-90FB88D38EE8}" type="presParOf" srcId="{2A887D7F-E839-4947-AB44-C12577217E3B}" destId="{20C32057-2228-4123-8609-FAB3B37265B2}" srcOrd="1" destOrd="0" presId="urn:microsoft.com/office/officeart/2005/8/layout/hList7"/>
    <dgm:cxn modelId="{FF0FF9C8-8B00-4321-A901-0B9B2EC5B3E6}" type="presParOf" srcId="{2A887D7F-E839-4947-AB44-C12577217E3B}" destId="{8DC4AA2E-968E-48CD-A365-9B58C12B6D45}" srcOrd="2" destOrd="0" presId="urn:microsoft.com/office/officeart/2005/8/layout/hList7"/>
    <dgm:cxn modelId="{C12B295D-1B9B-4671-A320-E085CE09573D}" type="presParOf" srcId="{2A887D7F-E839-4947-AB44-C12577217E3B}" destId="{EDD4AB51-36E2-4869-B7BF-3B176669DAC4}" srcOrd="3" destOrd="0" presId="urn:microsoft.com/office/officeart/2005/8/layout/hList7"/>
    <dgm:cxn modelId="{C664F794-4E63-4DA4-B16D-563C5D84D096}" type="presParOf" srcId="{0E75EBBB-D77B-42EF-BCD0-D5EA6808D669}" destId="{C40082FD-F6A6-459F-B4E8-BA3E582B3E19}" srcOrd="3" destOrd="0" presId="urn:microsoft.com/office/officeart/2005/8/layout/hList7"/>
    <dgm:cxn modelId="{D23727F2-CD8E-48FF-B3E2-1D4491FE3B9D}" type="presParOf" srcId="{0E75EBBB-D77B-42EF-BCD0-D5EA6808D669}" destId="{82E26D20-8C92-4663-A542-41D2B5501BE0}" srcOrd="4" destOrd="0" presId="urn:microsoft.com/office/officeart/2005/8/layout/hList7"/>
    <dgm:cxn modelId="{DB3F85B0-C328-4397-BC3F-7413B5F8A1B4}" type="presParOf" srcId="{82E26D20-8C92-4663-A542-41D2B5501BE0}" destId="{ADBAFBF2-A81E-44DC-9A04-E1A0CBA5B607}" srcOrd="0" destOrd="0" presId="urn:microsoft.com/office/officeart/2005/8/layout/hList7"/>
    <dgm:cxn modelId="{49B30018-69AC-40C3-9911-5B2AFFB24148}" type="presParOf" srcId="{82E26D20-8C92-4663-A542-41D2B5501BE0}" destId="{9CAB86CA-25E6-476E-B796-5A3657EFEED3}" srcOrd="1" destOrd="0" presId="urn:microsoft.com/office/officeart/2005/8/layout/hList7"/>
    <dgm:cxn modelId="{A99969E9-612B-44FC-B88D-4670E69AD0A4}" type="presParOf" srcId="{82E26D20-8C92-4663-A542-41D2B5501BE0}" destId="{AAECF3FE-88D9-4229-8A14-4AC922810214}" srcOrd="2" destOrd="0" presId="urn:microsoft.com/office/officeart/2005/8/layout/hList7"/>
    <dgm:cxn modelId="{A4004049-4111-4885-855D-8D15FF6CF377}" type="presParOf" srcId="{82E26D20-8C92-4663-A542-41D2B5501BE0}" destId="{D1E8AD42-2297-49C2-9D45-A85CA425C83F}" srcOrd="3" destOrd="0" presId="urn:microsoft.com/office/officeart/2005/8/layout/hList7"/>
    <dgm:cxn modelId="{6D623174-76C6-4ABC-81CA-158A7E7BB11C}" type="presParOf" srcId="{0E75EBBB-D77B-42EF-BCD0-D5EA6808D669}" destId="{74D5830C-52E0-4A70-96A4-6256DB5604B5}" srcOrd="5" destOrd="0" presId="urn:microsoft.com/office/officeart/2005/8/layout/hList7"/>
    <dgm:cxn modelId="{F67190CA-5FD0-40C1-B560-140764213FC3}" type="presParOf" srcId="{0E75EBBB-D77B-42EF-BCD0-D5EA6808D669}" destId="{56634905-38FB-46FF-ADD5-E9F8ED550DB2}" srcOrd="6" destOrd="0" presId="urn:microsoft.com/office/officeart/2005/8/layout/hList7"/>
    <dgm:cxn modelId="{527B9193-040C-43CD-972E-5F15C428472D}" type="presParOf" srcId="{56634905-38FB-46FF-ADD5-E9F8ED550DB2}" destId="{BCEF51B9-9A0D-4E5A-B30C-48EE575FDD6A}" srcOrd="0" destOrd="0" presId="urn:microsoft.com/office/officeart/2005/8/layout/hList7"/>
    <dgm:cxn modelId="{EF03770E-955E-454B-93FC-2DECD8D4ED46}" type="presParOf" srcId="{56634905-38FB-46FF-ADD5-E9F8ED550DB2}" destId="{0F099B9F-CDBF-4A89-AADB-7C82D0A62DC4}" srcOrd="1" destOrd="0" presId="urn:microsoft.com/office/officeart/2005/8/layout/hList7"/>
    <dgm:cxn modelId="{5E4A8F88-82CD-4E80-91FC-FA6F5B9B4674}" type="presParOf" srcId="{56634905-38FB-46FF-ADD5-E9F8ED550DB2}" destId="{63D80B1C-55B4-4F77-BABD-9E299AA5E384}" srcOrd="2" destOrd="0" presId="urn:microsoft.com/office/officeart/2005/8/layout/hList7"/>
    <dgm:cxn modelId="{74380106-EEE9-46C4-BC85-586F2423FA77}" type="presParOf" srcId="{56634905-38FB-46FF-ADD5-E9F8ED550DB2}" destId="{45D00076-EA38-4938-AC08-9940F7C690F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72B9A2-7C8E-4F9C-A6A0-748FCB0F3986}" type="doc">
      <dgm:prSet loTypeId="urn:microsoft.com/office/officeart/2005/8/layout/list1" loCatId="list" qsTypeId="urn:microsoft.com/office/officeart/2005/8/quickstyle/simple1" qsCatId="simple" csTypeId="urn:microsoft.com/office/officeart/2005/8/colors/colorful5" csCatId="colorful" phldr="1"/>
      <dgm:spPr/>
      <dgm:t>
        <a:bodyPr/>
        <a:lstStyle/>
        <a:p>
          <a:pPr rtl="1"/>
          <a:endParaRPr lang="ar-SA"/>
        </a:p>
      </dgm:t>
    </dgm:pt>
    <dgm:pt modelId="{73A7BF60-1A39-4E22-A27E-362B44754F06}">
      <dgm:prSet phldrT="[نص]" custT="1"/>
      <dgm:spPr/>
      <dgm:t>
        <a:bodyPr/>
        <a:lstStyle/>
        <a:p>
          <a:pPr rtl="1">
            <a:buClrTx/>
          </a:pPr>
          <a:r>
            <a:rPr lang="ar-SA" sz="2400" b="1" dirty="0">
              <a:effectLst>
                <a:outerShdw blurRad="38100" dist="38100" dir="2700000" algn="tl">
                  <a:srgbClr val="000000">
                    <a:alpha val="43137"/>
                  </a:srgbClr>
                </a:outerShdw>
              </a:effectLst>
              <a:cs typeface="Fanan" pitchFamily="2" charset="-78"/>
            </a:rPr>
            <a:t>تقارير الاعمال:</a:t>
          </a:r>
        </a:p>
      </dgm:t>
    </dgm:pt>
    <dgm:pt modelId="{7C792E59-719A-485E-A7D4-F4DCA547271D}" type="parTrans" cxnId="{EE333DC8-5FEA-4172-8A8C-A977C02645D8}">
      <dgm:prSet/>
      <dgm:spPr/>
      <dgm:t>
        <a:bodyPr/>
        <a:lstStyle/>
        <a:p>
          <a:pPr rtl="1"/>
          <a:endParaRPr lang="ar-SA"/>
        </a:p>
      </dgm:t>
    </dgm:pt>
    <dgm:pt modelId="{E5677DAD-F5B0-4EE7-BF65-08DBFF7FF191}" type="sibTrans" cxnId="{EE333DC8-5FEA-4172-8A8C-A977C02645D8}">
      <dgm:prSet/>
      <dgm:spPr/>
      <dgm:t>
        <a:bodyPr/>
        <a:lstStyle/>
        <a:p>
          <a:pPr rtl="1"/>
          <a:endParaRPr lang="ar-SA"/>
        </a:p>
      </dgm:t>
    </dgm:pt>
    <dgm:pt modelId="{E10E5225-34DD-438C-A280-87C80F3A41B5}">
      <dgm:prSet phldrT="[نص]" custT="1"/>
      <dgm:spPr/>
      <dgm:t>
        <a:bodyPr/>
        <a:lstStyle/>
        <a:p>
          <a:pPr rtl="1">
            <a:buClrTx/>
          </a:pPr>
          <a:r>
            <a:rPr lang="ar-SA" sz="2000" b="1" noProof="1">
              <a:solidFill>
                <a:srgbClr val="C00000"/>
              </a:solidFill>
              <a:latin typeface="Calibri" panose="020F0502020204030204" pitchFamily="34" charset="0"/>
              <a:cs typeface="Fanan" pitchFamily="2" charset="-78"/>
            </a:rPr>
            <a:t>يتم ضبط كامل النص إلى اليمين وبفراغ واحد فقط بين الفقرات.</a:t>
          </a:r>
          <a:endParaRPr lang="ar-SA" sz="2000" dirty="0">
            <a:solidFill>
              <a:srgbClr val="C00000"/>
            </a:solidFill>
            <a:cs typeface="Fanan" pitchFamily="2" charset="-78"/>
          </a:endParaRPr>
        </a:p>
      </dgm:t>
    </dgm:pt>
    <dgm:pt modelId="{B74D51DA-91D9-4AC7-A2DB-E666A1AF3570}" type="parTrans" cxnId="{45CBA27F-630E-4653-9C68-9A957CCBD233}">
      <dgm:prSet/>
      <dgm:spPr/>
      <dgm:t>
        <a:bodyPr/>
        <a:lstStyle/>
        <a:p>
          <a:pPr rtl="1"/>
          <a:endParaRPr lang="ar-SA"/>
        </a:p>
      </dgm:t>
    </dgm:pt>
    <dgm:pt modelId="{64F7B375-33FD-4F13-A341-27E3DEE4D299}" type="sibTrans" cxnId="{45CBA27F-630E-4653-9C68-9A957CCBD233}">
      <dgm:prSet/>
      <dgm:spPr/>
      <dgm:t>
        <a:bodyPr/>
        <a:lstStyle/>
        <a:p>
          <a:pPr rtl="1"/>
          <a:endParaRPr lang="ar-SA"/>
        </a:p>
      </dgm:t>
    </dgm:pt>
    <dgm:pt modelId="{08DE615E-944F-4BB0-9578-650F5EB6DC6A}">
      <dgm:prSet phldrT="[نص]" custT="1"/>
      <dgm:spPr/>
      <dgm:t>
        <a:bodyPr/>
        <a:lstStyle/>
        <a:p>
          <a:pPr rtl="1">
            <a:buClrTx/>
          </a:pPr>
          <a:r>
            <a:rPr lang="ar-SA" sz="2400" b="1">
              <a:effectLst>
                <a:outerShdw blurRad="38100" dist="38100" dir="2700000" algn="tl">
                  <a:srgbClr val="000000">
                    <a:alpha val="43137"/>
                  </a:srgbClr>
                </a:outerShdw>
              </a:effectLst>
              <a:latin typeface="Calibri" panose="020F0502020204030204" pitchFamily="34" charset="0"/>
              <a:cs typeface="Fanan" pitchFamily="2" charset="-78"/>
            </a:rPr>
            <a:t>خطابات الأعمال: </a:t>
          </a:r>
          <a:endParaRPr lang="ar-SA" sz="2400" dirty="0">
            <a:effectLst>
              <a:outerShdw blurRad="38100" dist="38100" dir="2700000" algn="tl">
                <a:srgbClr val="000000">
                  <a:alpha val="43137"/>
                </a:srgbClr>
              </a:outerShdw>
            </a:effectLst>
            <a:cs typeface="Fanan" pitchFamily="2" charset="-78"/>
          </a:endParaRPr>
        </a:p>
      </dgm:t>
    </dgm:pt>
    <dgm:pt modelId="{EAE65DCE-7B33-4EDB-8769-6421B816A8E4}" type="parTrans" cxnId="{B7985CD7-DA54-437E-87C7-590B6195F4C0}">
      <dgm:prSet/>
      <dgm:spPr/>
      <dgm:t>
        <a:bodyPr/>
        <a:lstStyle/>
        <a:p>
          <a:pPr rtl="1"/>
          <a:endParaRPr lang="ar-SA"/>
        </a:p>
      </dgm:t>
    </dgm:pt>
    <dgm:pt modelId="{D477FB52-D7CD-42AC-8555-E8968EEDFAFA}" type="sibTrans" cxnId="{B7985CD7-DA54-437E-87C7-590B6195F4C0}">
      <dgm:prSet/>
      <dgm:spPr/>
      <dgm:t>
        <a:bodyPr/>
        <a:lstStyle/>
        <a:p>
          <a:pPr rtl="1"/>
          <a:endParaRPr lang="ar-SA"/>
        </a:p>
      </dgm:t>
    </dgm:pt>
    <dgm:pt modelId="{018D10B5-51F5-4B1E-A28B-5ECCB9EB6EFD}">
      <dgm:prSet phldrT="[نص]" custT="1"/>
      <dgm:spPr/>
      <dgm:t>
        <a:bodyPr/>
        <a:lstStyle/>
        <a:p>
          <a:pPr rtl="1">
            <a:buClrTx/>
          </a:pPr>
          <a:r>
            <a:rPr lang="ar-SA" sz="2000" b="1" noProof="1">
              <a:solidFill>
                <a:srgbClr val="C00000"/>
              </a:solidFill>
              <a:latin typeface="Calibri" panose="020F0502020204030204" pitchFamily="34" charset="0"/>
              <a:ea typeface="+mn-ea"/>
              <a:cs typeface="Fanan" pitchFamily="2" charset="-78"/>
            </a:rPr>
            <a:t>تتطلب وجود أرقام الصفحات وصفحة الغلاف.</a:t>
          </a:r>
          <a:endParaRPr lang="ar-SA" sz="2000" dirty="0">
            <a:solidFill>
              <a:srgbClr val="C00000"/>
            </a:solidFill>
            <a:cs typeface="Fanan" pitchFamily="2" charset="-78"/>
          </a:endParaRPr>
        </a:p>
      </dgm:t>
    </dgm:pt>
    <dgm:pt modelId="{BC602787-F270-4048-90F8-F7FCF76E80CE}" type="parTrans" cxnId="{11C0F784-0E65-4981-9C81-12DAC72FBD2C}">
      <dgm:prSet/>
      <dgm:spPr/>
      <dgm:t>
        <a:bodyPr/>
        <a:lstStyle/>
        <a:p>
          <a:pPr rtl="1"/>
          <a:endParaRPr lang="ar-SA"/>
        </a:p>
      </dgm:t>
    </dgm:pt>
    <dgm:pt modelId="{20664E9D-1B04-46FD-956C-7323CA3FA9E7}" type="sibTrans" cxnId="{11C0F784-0E65-4981-9C81-12DAC72FBD2C}">
      <dgm:prSet/>
      <dgm:spPr/>
      <dgm:t>
        <a:bodyPr/>
        <a:lstStyle/>
        <a:p>
          <a:pPr rtl="1"/>
          <a:endParaRPr lang="ar-SA"/>
        </a:p>
      </dgm:t>
    </dgm:pt>
    <dgm:pt modelId="{482A9AC5-CAF4-466B-8662-0AF95BCA1A0B}">
      <dgm:prSet phldrT="[نص]" custT="1"/>
      <dgm:spPr/>
      <dgm:t>
        <a:bodyPr/>
        <a:lstStyle/>
        <a:p>
          <a:pPr rtl="1">
            <a:buClrTx/>
          </a:pPr>
          <a:r>
            <a:rPr lang="ar-SA" sz="2400" b="1">
              <a:effectLst>
                <a:outerShdw blurRad="38100" dist="38100" dir="2700000" algn="tl">
                  <a:srgbClr val="000000">
                    <a:alpha val="43137"/>
                  </a:srgbClr>
                </a:outerShdw>
              </a:effectLst>
              <a:latin typeface="Calibri" panose="020F0502020204030204" pitchFamily="34" charset="0"/>
              <a:cs typeface="Fanan" pitchFamily="2" charset="-78"/>
            </a:rPr>
            <a:t>السيرة الذاتية الاحترافية</a:t>
          </a:r>
          <a:endParaRPr lang="ar-SA" sz="2400" dirty="0">
            <a:effectLst>
              <a:outerShdw blurRad="38100" dist="38100" dir="2700000" algn="tl">
                <a:srgbClr val="000000">
                  <a:alpha val="43137"/>
                </a:srgbClr>
              </a:outerShdw>
            </a:effectLst>
            <a:cs typeface="Fanan" pitchFamily="2" charset="-78"/>
          </a:endParaRPr>
        </a:p>
      </dgm:t>
    </dgm:pt>
    <dgm:pt modelId="{92A90B98-3F09-41C0-8B9E-E01EE7209159}" type="parTrans" cxnId="{95011285-6033-45AD-A764-AB5096FBE7D1}">
      <dgm:prSet/>
      <dgm:spPr/>
      <dgm:t>
        <a:bodyPr/>
        <a:lstStyle/>
        <a:p>
          <a:pPr rtl="1"/>
          <a:endParaRPr lang="ar-SA"/>
        </a:p>
      </dgm:t>
    </dgm:pt>
    <dgm:pt modelId="{88599293-30B8-4F14-BED5-999B91ECBB2E}" type="sibTrans" cxnId="{95011285-6033-45AD-A764-AB5096FBE7D1}">
      <dgm:prSet/>
      <dgm:spPr/>
      <dgm:t>
        <a:bodyPr/>
        <a:lstStyle/>
        <a:p>
          <a:pPr rtl="1"/>
          <a:endParaRPr lang="ar-SA"/>
        </a:p>
      </dgm:t>
    </dgm:pt>
    <dgm:pt modelId="{080A1B9C-6B1E-497C-A63A-1E370D7C4C53}">
      <dgm:prSet phldrT="[نص]" custT="1"/>
      <dgm:spPr/>
      <dgm:t>
        <a:bodyPr/>
        <a:lstStyle/>
        <a:p>
          <a:pPr rtl="1"/>
          <a:r>
            <a:rPr lang="ar-SA" sz="2000" b="1" noProof="1">
              <a:solidFill>
                <a:srgbClr val="C00000"/>
              </a:solidFill>
              <a:latin typeface="Calibri" panose="020F0502020204030204" pitchFamily="34" charset="0"/>
              <a:cs typeface="Fanan" pitchFamily="2" charset="-78"/>
            </a:rPr>
            <a:t>تتكون من صفحة واحدة فقط وبحجم خط يصل إلى 12 نقطة مع هوامش لا تقل عن 5.0 بوصة من جميع الاتجاهات.</a:t>
          </a:r>
          <a:endParaRPr lang="ar-SA" sz="2000" dirty="0">
            <a:solidFill>
              <a:srgbClr val="C00000"/>
            </a:solidFill>
            <a:cs typeface="Fanan" pitchFamily="2" charset="-78"/>
          </a:endParaRPr>
        </a:p>
      </dgm:t>
    </dgm:pt>
    <dgm:pt modelId="{A82711E7-BD91-4C67-8ECB-47DE7482EA13}" type="parTrans" cxnId="{E3583678-4ED3-456E-8A61-92C752E6D759}">
      <dgm:prSet/>
      <dgm:spPr/>
      <dgm:t>
        <a:bodyPr/>
        <a:lstStyle/>
        <a:p>
          <a:pPr rtl="1"/>
          <a:endParaRPr lang="ar-SA"/>
        </a:p>
      </dgm:t>
    </dgm:pt>
    <dgm:pt modelId="{87B4F328-C7FE-425A-88D7-09DDD1845ACE}" type="sibTrans" cxnId="{E3583678-4ED3-456E-8A61-92C752E6D759}">
      <dgm:prSet/>
      <dgm:spPr/>
      <dgm:t>
        <a:bodyPr/>
        <a:lstStyle/>
        <a:p>
          <a:pPr rtl="1"/>
          <a:endParaRPr lang="ar-SA"/>
        </a:p>
      </dgm:t>
    </dgm:pt>
    <dgm:pt modelId="{7CCAB527-0F43-4B2D-9661-9C371EAF36B6}">
      <dgm:prSet phldrT="[نص]" custT="1"/>
      <dgm:spPr/>
      <dgm:t>
        <a:bodyPr/>
        <a:lstStyle/>
        <a:p>
          <a:pPr rtl="1">
            <a:buClrTx/>
          </a:pPr>
          <a:r>
            <a:rPr lang="ar-SA" sz="2400" b="1">
              <a:effectLst>
                <a:outerShdw blurRad="38100" dist="38100" dir="2700000" algn="tl">
                  <a:srgbClr val="000000">
                    <a:alpha val="43137"/>
                  </a:srgbClr>
                </a:outerShdw>
              </a:effectLst>
              <a:latin typeface="Calibri" panose="020F0502020204030204" pitchFamily="34" charset="0"/>
              <a:cs typeface="Fanan" pitchFamily="2" charset="-78"/>
            </a:rPr>
            <a:t>رسالة بريد إلكترونية رسمية</a:t>
          </a:r>
          <a:endParaRPr lang="ar-SA" sz="2400" dirty="0">
            <a:effectLst>
              <a:outerShdw blurRad="38100" dist="38100" dir="2700000" algn="tl">
                <a:srgbClr val="000000">
                  <a:alpha val="43137"/>
                </a:srgbClr>
              </a:outerShdw>
            </a:effectLst>
            <a:cs typeface="Fanan" pitchFamily="2" charset="-78"/>
          </a:endParaRPr>
        </a:p>
      </dgm:t>
    </dgm:pt>
    <dgm:pt modelId="{8AFC8AE8-0311-487E-8DC4-17E57513942A}" type="parTrans" cxnId="{D57449A7-086B-4E0A-90F6-9810C256ED60}">
      <dgm:prSet/>
      <dgm:spPr/>
      <dgm:t>
        <a:bodyPr/>
        <a:lstStyle/>
        <a:p>
          <a:pPr rtl="1"/>
          <a:endParaRPr lang="ar-SA"/>
        </a:p>
      </dgm:t>
    </dgm:pt>
    <dgm:pt modelId="{6CD963F0-EB29-4BC9-B5B8-8338561C8FEA}" type="sibTrans" cxnId="{D57449A7-086B-4E0A-90F6-9810C256ED60}">
      <dgm:prSet/>
      <dgm:spPr/>
      <dgm:t>
        <a:bodyPr/>
        <a:lstStyle/>
        <a:p>
          <a:pPr rtl="1"/>
          <a:endParaRPr lang="ar-SA"/>
        </a:p>
      </dgm:t>
    </dgm:pt>
    <dgm:pt modelId="{39E6311C-3D05-44FE-A63C-370CFD97E426}">
      <dgm:prSet phldrT="[نص]" custT="1"/>
      <dgm:spPr/>
      <dgm:t>
        <a:bodyPr/>
        <a:lstStyle/>
        <a:p>
          <a:pPr rtl="1">
            <a:buClrTx/>
          </a:pPr>
          <a:r>
            <a:rPr lang="ar-SA" sz="2000" b="1" noProof="1">
              <a:solidFill>
                <a:srgbClr val="C00000"/>
              </a:solidFill>
              <a:latin typeface="Calibri" panose="020F0502020204030204" pitchFamily="34" charset="0"/>
              <a:cs typeface="Fanan" pitchFamily="2" charset="-78"/>
            </a:rPr>
            <a:t>الحذر من الروابط المعطلة أو المرفقات المفقودة أو المعلومات الغير الصحيحة.</a:t>
          </a:r>
          <a:endParaRPr lang="ar-SA" sz="2000" dirty="0">
            <a:solidFill>
              <a:srgbClr val="C00000"/>
            </a:solidFill>
            <a:cs typeface="Fanan" pitchFamily="2" charset="-78"/>
          </a:endParaRPr>
        </a:p>
      </dgm:t>
    </dgm:pt>
    <dgm:pt modelId="{E5F058E5-58B8-454B-B359-BC5A73DB8617}" type="parTrans" cxnId="{7B6862CC-7FA5-412C-A816-94208A244BC9}">
      <dgm:prSet/>
      <dgm:spPr/>
      <dgm:t>
        <a:bodyPr/>
        <a:lstStyle/>
        <a:p>
          <a:pPr rtl="1"/>
          <a:endParaRPr lang="ar-SA"/>
        </a:p>
      </dgm:t>
    </dgm:pt>
    <dgm:pt modelId="{015DFEC8-CA82-4984-B963-A9A180F9984F}" type="sibTrans" cxnId="{7B6862CC-7FA5-412C-A816-94208A244BC9}">
      <dgm:prSet/>
      <dgm:spPr/>
      <dgm:t>
        <a:bodyPr/>
        <a:lstStyle/>
        <a:p>
          <a:pPr rtl="1"/>
          <a:endParaRPr lang="ar-SA"/>
        </a:p>
      </dgm:t>
    </dgm:pt>
    <dgm:pt modelId="{2D13020E-542D-40CE-BA54-D628C6537C21}" type="pres">
      <dgm:prSet presAssocID="{A172B9A2-7C8E-4F9C-A6A0-748FCB0F3986}" presName="linear" presStyleCnt="0">
        <dgm:presLayoutVars>
          <dgm:dir val="rev"/>
          <dgm:animLvl val="lvl"/>
          <dgm:resizeHandles val="exact"/>
        </dgm:presLayoutVars>
      </dgm:prSet>
      <dgm:spPr/>
    </dgm:pt>
    <dgm:pt modelId="{24DA0D65-1B9C-4307-850C-4CEDA36ABC3B}" type="pres">
      <dgm:prSet presAssocID="{73A7BF60-1A39-4E22-A27E-362B44754F06}" presName="parentLin" presStyleCnt="0"/>
      <dgm:spPr/>
    </dgm:pt>
    <dgm:pt modelId="{A203131F-7797-46D7-8BBB-62D76B1BBAB5}" type="pres">
      <dgm:prSet presAssocID="{73A7BF60-1A39-4E22-A27E-362B44754F06}" presName="parentLeftMargin" presStyleLbl="node1" presStyleIdx="0" presStyleCnt="4"/>
      <dgm:spPr/>
    </dgm:pt>
    <dgm:pt modelId="{33E877AC-D2B1-476A-AF81-5C9A63B171C7}" type="pres">
      <dgm:prSet presAssocID="{73A7BF60-1A39-4E22-A27E-362B44754F06}" presName="parentText" presStyleLbl="node1" presStyleIdx="0" presStyleCnt="4">
        <dgm:presLayoutVars>
          <dgm:chMax val="0"/>
          <dgm:bulletEnabled val="1"/>
        </dgm:presLayoutVars>
      </dgm:prSet>
      <dgm:spPr/>
    </dgm:pt>
    <dgm:pt modelId="{B0F06C2C-0172-4108-B738-5ABAF43A63BA}" type="pres">
      <dgm:prSet presAssocID="{73A7BF60-1A39-4E22-A27E-362B44754F06}" presName="negativeSpace" presStyleCnt="0"/>
      <dgm:spPr/>
    </dgm:pt>
    <dgm:pt modelId="{F4AC4DC8-9671-4A5A-AA08-75459C481DC8}" type="pres">
      <dgm:prSet presAssocID="{73A7BF60-1A39-4E22-A27E-362B44754F06}" presName="childText" presStyleLbl="conFgAcc1" presStyleIdx="0" presStyleCnt="4">
        <dgm:presLayoutVars>
          <dgm:bulletEnabled val="1"/>
        </dgm:presLayoutVars>
      </dgm:prSet>
      <dgm:spPr/>
    </dgm:pt>
    <dgm:pt modelId="{FF127E6B-D74D-4A53-8D28-1BC25C8B27BD}" type="pres">
      <dgm:prSet presAssocID="{E5677DAD-F5B0-4EE7-BF65-08DBFF7FF191}" presName="spaceBetweenRectangles" presStyleCnt="0"/>
      <dgm:spPr/>
    </dgm:pt>
    <dgm:pt modelId="{9B8C2314-2836-4670-A401-61DC92A6BB40}" type="pres">
      <dgm:prSet presAssocID="{08DE615E-944F-4BB0-9578-650F5EB6DC6A}" presName="parentLin" presStyleCnt="0"/>
      <dgm:spPr/>
    </dgm:pt>
    <dgm:pt modelId="{08666477-9B6D-42C6-AF63-EE9B28ECDD01}" type="pres">
      <dgm:prSet presAssocID="{08DE615E-944F-4BB0-9578-650F5EB6DC6A}" presName="parentLeftMargin" presStyleLbl="node1" presStyleIdx="0" presStyleCnt="4"/>
      <dgm:spPr/>
    </dgm:pt>
    <dgm:pt modelId="{D0CFABF7-607E-492D-BC9F-C51BE1910932}" type="pres">
      <dgm:prSet presAssocID="{08DE615E-944F-4BB0-9578-650F5EB6DC6A}" presName="parentText" presStyleLbl="node1" presStyleIdx="1" presStyleCnt="4">
        <dgm:presLayoutVars>
          <dgm:chMax val="0"/>
          <dgm:bulletEnabled val="1"/>
        </dgm:presLayoutVars>
      </dgm:prSet>
      <dgm:spPr/>
    </dgm:pt>
    <dgm:pt modelId="{5573AF24-6D82-46C4-A42A-1FB431E6B264}" type="pres">
      <dgm:prSet presAssocID="{08DE615E-944F-4BB0-9578-650F5EB6DC6A}" presName="negativeSpace" presStyleCnt="0"/>
      <dgm:spPr/>
    </dgm:pt>
    <dgm:pt modelId="{71167DA3-A60B-4439-ABFE-81BA5FA1AA5E}" type="pres">
      <dgm:prSet presAssocID="{08DE615E-944F-4BB0-9578-650F5EB6DC6A}" presName="childText" presStyleLbl="conFgAcc1" presStyleIdx="1" presStyleCnt="4">
        <dgm:presLayoutVars>
          <dgm:bulletEnabled val="1"/>
        </dgm:presLayoutVars>
      </dgm:prSet>
      <dgm:spPr/>
    </dgm:pt>
    <dgm:pt modelId="{1BEF87E8-2D33-491A-95A1-4345ED0FCBC1}" type="pres">
      <dgm:prSet presAssocID="{D477FB52-D7CD-42AC-8555-E8968EEDFAFA}" presName="spaceBetweenRectangles" presStyleCnt="0"/>
      <dgm:spPr/>
    </dgm:pt>
    <dgm:pt modelId="{F493B760-FB39-4092-ACB5-9DAB8AEF1D05}" type="pres">
      <dgm:prSet presAssocID="{482A9AC5-CAF4-466B-8662-0AF95BCA1A0B}" presName="parentLin" presStyleCnt="0"/>
      <dgm:spPr/>
    </dgm:pt>
    <dgm:pt modelId="{F1758415-500C-42DA-BC74-908C4FCD6075}" type="pres">
      <dgm:prSet presAssocID="{482A9AC5-CAF4-466B-8662-0AF95BCA1A0B}" presName="parentLeftMargin" presStyleLbl="node1" presStyleIdx="1" presStyleCnt="4"/>
      <dgm:spPr/>
    </dgm:pt>
    <dgm:pt modelId="{7A14FFD3-3244-4B13-AA22-2DDE31D04AA3}" type="pres">
      <dgm:prSet presAssocID="{482A9AC5-CAF4-466B-8662-0AF95BCA1A0B}" presName="parentText" presStyleLbl="node1" presStyleIdx="2" presStyleCnt="4">
        <dgm:presLayoutVars>
          <dgm:chMax val="0"/>
          <dgm:bulletEnabled val="1"/>
        </dgm:presLayoutVars>
      </dgm:prSet>
      <dgm:spPr/>
    </dgm:pt>
    <dgm:pt modelId="{7B1A163B-C7FB-42FA-B6CE-AF12890E1733}" type="pres">
      <dgm:prSet presAssocID="{482A9AC5-CAF4-466B-8662-0AF95BCA1A0B}" presName="negativeSpace" presStyleCnt="0"/>
      <dgm:spPr/>
    </dgm:pt>
    <dgm:pt modelId="{C1E20F31-91C6-4EF0-A619-CACD0335E36D}" type="pres">
      <dgm:prSet presAssocID="{482A9AC5-CAF4-466B-8662-0AF95BCA1A0B}" presName="childText" presStyleLbl="conFgAcc1" presStyleIdx="2" presStyleCnt="4">
        <dgm:presLayoutVars>
          <dgm:bulletEnabled val="1"/>
        </dgm:presLayoutVars>
      </dgm:prSet>
      <dgm:spPr/>
    </dgm:pt>
    <dgm:pt modelId="{8D4ACD79-D76A-427D-BD54-18C3AFB60E1F}" type="pres">
      <dgm:prSet presAssocID="{88599293-30B8-4F14-BED5-999B91ECBB2E}" presName="spaceBetweenRectangles" presStyleCnt="0"/>
      <dgm:spPr/>
    </dgm:pt>
    <dgm:pt modelId="{AB2D813C-77C8-4D1B-9B06-715EF97DBE66}" type="pres">
      <dgm:prSet presAssocID="{7CCAB527-0F43-4B2D-9661-9C371EAF36B6}" presName="parentLin" presStyleCnt="0"/>
      <dgm:spPr/>
    </dgm:pt>
    <dgm:pt modelId="{BCC86C57-998D-4703-AF32-4B6B29174B1C}" type="pres">
      <dgm:prSet presAssocID="{7CCAB527-0F43-4B2D-9661-9C371EAF36B6}" presName="parentLeftMargin" presStyleLbl="node1" presStyleIdx="2" presStyleCnt="4"/>
      <dgm:spPr/>
    </dgm:pt>
    <dgm:pt modelId="{E9EA6AC4-05FE-43A3-ABC2-4B21C4B4529C}" type="pres">
      <dgm:prSet presAssocID="{7CCAB527-0F43-4B2D-9661-9C371EAF36B6}" presName="parentText" presStyleLbl="node1" presStyleIdx="3" presStyleCnt="4">
        <dgm:presLayoutVars>
          <dgm:chMax val="0"/>
          <dgm:bulletEnabled val="1"/>
        </dgm:presLayoutVars>
      </dgm:prSet>
      <dgm:spPr/>
    </dgm:pt>
    <dgm:pt modelId="{172FA2A9-896C-4735-9CD6-7CFC042A4039}" type="pres">
      <dgm:prSet presAssocID="{7CCAB527-0F43-4B2D-9661-9C371EAF36B6}" presName="negativeSpace" presStyleCnt="0"/>
      <dgm:spPr/>
    </dgm:pt>
    <dgm:pt modelId="{8E2A7984-ED75-4472-8E82-EB2BBF6BE6D0}" type="pres">
      <dgm:prSet presAssocID="{7CCAB527-0F43-4B2D-9661-9C371EAF36B6}" presName="childText" presStyleLbl="conFgAcc1" presStyleIdx="3" presStyleCnt="4">
        <dgm:presLayoutVars>
          <dgm:bulletEnabled val="1"/>
        </dgm:presLayoutVars>
      </dgm:prSet>
      <dgm:spPr/>
    </dgm:pt>
  </dgm:ptLst>
  <dgm:cxnLst>
    <dgm:cxn modelId="{F1287703-5207-4D98-95C6-5E2E0F276B5A}" type="presOf" srcId="{08DE615E-944F-4BB0-9578-650F5EB6DC6A}" destId="{D0CFABF7-607E-492D-BC9F-C51BE1910932}" srcOrd="1" destOrd="0" presId="urn:microsoft.com/office/officeart/2005/8/layout/list1"/>
    <dgm:cxn modelId="{C51CEC0E-8066-4766-9326-64E526E0E03E}" type="presOf" srcId="{080A1B9C-6B1E-497C-A63A-1E370D7C4C53}" destId="{C1E20F31-91C6-4EF0-A619-CACD0335E36D}" srcOrd="0" destOrd="0" presId="urn:microsoft.com/office/officeart/2005/8/layout/list1"/>
    <dgm:cxn modelId="{D7F4430F-ECA9-4479-B576-31C571AD45C1}" type="presOf" srcId="{A172B9A2-7C8E-4F9C-A6A0-748FCB0F3986}" destId="{2D13020E-542D-40CE-BA54-D628C6537C21}" srcOrd="0" destOrd="0" presId="urn:microsoft.com/office/officeart/2005/8/layout/list1"/>
    <dgm:cxn modelId="{1292EB2A-6FE5-4C76-8F9D-62047C75FD3A}" type="presOf" srcId="{73A7BF60-1A39-4E22-A27E-362B44754F06}" destId="{A203131F-7797-46D7-8BBB-62D76B1BBAB5}" srcOrd="0" destOrd="0" presId="urn:microsoft.com/office/officeart/2005/8/layout/list1"/>
    <dgm:cxn modelId="{514B963C-2C8B-42D2-B3BF-5BF8935FE841}" type="presOf" srcId="{E10E5225-34DD-438C-A280-87C80F3A41B5}" destId="{F4AC4DC8-9671-4A5A-AA08-75459C481DC8}" srcOrd="0" destOrd="0" presId="urn:microsoft.com/office/officeart/2005/8/layout/list1"/>
    <dgm:cxn modelId="{54945946-8ED8-4413-8792-F65F08DEE94A}" type="presOf" srcId="{73A7BF60-1A39-4E22-A27E-362B44754F06}" destId="{33E877AC-D2B1-476A-AF81-5C9A63B171C7}" srcOrd="1" destOrd="0" presId="urn:microsoft.com/office/officeart/2005/8/layout/list1"/>
    <dgm:cxn modelId="{75126C50-AD5B-4C70-8AC3-AE32CC8514C2}" type="presOf" srcId="{482A9AC5-CAF4-466B-8662-0AF95BCA1A0B}" destId="{F1758415-500C-42DA-BC74-908C4FCD6075}" srcOrd="0" destOrd="0" presId="urn:microsoft.com/office/officeart/2005/8/layout/list1"/>
    <dgm:cxn modelId="{956B2A57-954B-455E-A56A-F918F58E34B3}" type="presOf" srcId="{482A9AC5-CAF4-466B-8662-0AF95BCA1A0B}" destId="{7A14FFD3-3244-4B13-AA22-2DDE31D04AA3}" srcOrd="1" destOrd="0" presId="urn:microsoft.com/office/officeart/2005/8/layout/list1"/>
    <dgm:cxn modelId="{E3583678-4ED3-456E-8A61-92C752E6D759}" srcId="{482A9AC5-CAF4-466B-8662-0AF95BCA1A0B}" destId="{080A1B9C-6B1E-497C-A63A-1E370D7C4C53}" srcOrd="0" destOrd="0" parTransId="{A82711E7-BD91-4C67-8ECB-47DE7482EA13}" sibTransId="{87B4F328-C7FE-425A-88D7-09DDD1845ACE}"/>
    <dgm:cxn modelId="{45CBA27F-630E-4653-9C68-9A957CCBD233}" srcId="{73A7BF60-1A39-4E22-A27E-362B44754F06}" destId="{E10E5225-34DD-438C-A280-87C80F3A41B5}" srcOrd="0" destOrd="0" parTransId="{B74D51DA-91D9-4AC7-A2DB-E666A1AF3570}" sibTransId="{64F7B375-33FD-4F13-A341-27E3DEE4D299}"/>
    <dgm:cxn modelId="{DE5C5482-D57A-4779-8FE6-B2B5B4F870FE}" type="presOf" srcId="{7CCAB527-0F43-4B2D-9661-9C371EAF36B6}" destId="{E9EA6AC4-05FE-43A3-ABC2-4B21C4B4529C}" srcOrd="1" destOrd="0" presId="urn:microsoft.com/office/officeart/2005/8/layout/list1"/>
    <dgm:cxn modelId="{11C0F784-0E65-4981-9C81-12DAC72FBD2C}" srcId="{08DE615E-944F-4BB0-9578-650F5EB6DC6A}" destId="{018D10B5-51F5-4B1E-A28B-5ECCB9EB6EFD}" srcOrd="0" destOrd="0" parTransId="{BC602787-F270-4048-90F8-F7FCF76E80CE}" sibTransId="{20664E9D-1B04-46FD-956C-7323CA3FA9E7}"/>
    <dgm:cxn modelId="{95011285-6033-45AD-A764-AB5096FBE7D1}" srcId="{A172B9A2-7C8E-4F9C-A6A0-748FCB0F3986}" destId="{482A9AC5-CAF4-466B-8662-0AF95BCA1A0B}" srcOrd="2" destOrd="0" parTransId="{92A90B98-3F09-41C0-8B9E-E01EE7209159}" sibTransId="{88599293-30B8-4F14-BED5-999B91ECBB2E}"/>
    <dgm:cxn modelId="{439EC092-2EE1-4FFD-BD78-59EFCD6A77BF}" type="presOf" srcId="{018D10B5-51F5-4B1E-A28B-5ECCB9EB6EFD}" destId="{71167DA3-A60B-4439-ABFE-81BA5FA1AA5E}" srcOrd="0" destOrd="0" presId="urn:microsoft.com/office/officeart/2005/8/layout/list1"/>
    <dgm:cxn modelId="{D57449A7-086B-4E0A-90F6-9810C256ED60}" srcId="{A172B9A2-7C8E-4F9C-A6A0-748FCB0F3986}" destId="{7CCAB527-0F43-4B2D-9661-9C371EAF36B6}" srcOrd="3" destOrd="0" parTransId="{8AFC8AE8-0311-487E-8DC4-17E57513942A}" sibTransId="{6CD963F0-EB29-4BC9-B5B8-8338561C8FEA}"/>
    <dgm:cxn modelId="{EE333DC8-5FEA-4172-8A8C-A977C02645D8}" srcId="{A172B9A2-7C8E-4F9C-A6A0-748FCB0F3986}" destId="{73A7BF60-1A39-4E22-A27E-362B44754F06}" srcOrd="0" destOrd="0" parTransId="{7C792E59-719A-485E-A7D4-F4DCA547271D}" sibTransId="{E5677DAD-F5B0-4EE7-BF65-08DBFF7FF191}"/>
    <dgm:cxn modelId="{7B6862CC-7FA5-412C-A816-94208A244BC9}" srcId="{7CCAB527-0F43-4B2D-9661-9C371EAF36B6}" destId="{39E6311C-3D05-44FE-A63C-370CFD97E426}" srcOrd="0" destOrd="0" parTransId="{E5F058E5-58B8-454B-B359-BC5A73DB8617}" sibTransId="{015DFEC8-CA82-4984-B963-A9A180F9984F}"/>
    <dgm:cxn modelId="{B7985CD7-DA54-437E-87C7-590B6195F4C0}" srcId="{A172B9A2-7C8E-4F9C-A6A0-748FCB0F3986}" destId="{08DE615E-944F-4BB0-9578-650F5EB6DC6A}" srcOrd="1" destOrd="0" parTransId="{EAE65DCE-7B33-4EDB-8769-6421B816A8E4}" sibTransId="{D477FB52-D7CD-42AC-8555-E8968EEDFAFA}"/>
    <dgm:cxn modelId="{23467ADA-830B-4EBC-97A4-EBCE103DEF4F}" type="presOf" srcId="{39E6311C-3D05-44FE-A63C-370CFD97E426}" destId="{8E2A7984-ED75-4472-8E82-EB2BBF6BE6D0}" srcOrd="0" destOrd="0" presId="urn:microsoft.com/office/officeart/2005/8/layout/list1"/>
    <dgm:cxn modelId="{2EC3F0EB-37A5-4E9E-8924-2E228061F77F}" type="presOf" srcId="{08DE615E-944F-4BB0-9578-650F5EB6DC6A}" destId="{08666477-9B6D-42C6-AF63-EE9B28ECDD01}" srcOrd="0" destOrd="0" presId="urn:microsoft.com/office/officeart/2005/8/layout/list1"/>
    <dgm:cxn modelId="{F5FC87EC-C27F-4CE5-826A-966DF9072403}" type="presOf" srcId="{7CCAB527-0F43-4B2D-9661-9C371EAF36B6}" destId="{BCC86C57-998D-4703-AF32-4B6B29174B1C}" srcOrd="0" destOrd="0" presId="urn:microsoft.com/office/officeart/2005/8/layout/list1"/>
    <dgm:cxn modelId="{8815F3B3-CF06-44DE-8BD9-78AA13B771CA}" type="presParOf" srcId="{2D13020E-542D-40CE-BA54-D628C6537C21}" destId="{24DA0D65-1B9C-4307-850C-4CEDA36ABC3B}" srcOrd="0" destOrd="0" presId="urn:microsoft.com/office/officeart/2005/8/layout/list1"/>
    <dgm:cxn modelId="{D53009D4-FD4E-42F6-8B75-E526F041753E}" type="presParOf" srcId="{24DA0D65-1B9C-4307-850C-4CEDA36ABC3B}" destId="{A203131F-7797-46D7-8BBB-62D76B1BBAB5}" srcOrd="0" destOrd="0" presId="urn:microsoft.com/office/officeart/2005/8/layout/list1"/>
    <dgm:cxn modelId="{D57B85DD-CF4D-422D-99AD-49BFA2C74897}" type="presParOf" srcId="{24DA0D65-1B9C-4307-850C-4CEDA36ABC3B}" destId="{33E877AC-D2B1-476A-AF81-5C9A63B171C7}" srcOrd="1" destOrd="0" presId="urn:microsoft.com/office/officeart/2005/8/layout/list1"/>
    <dgm:cxn modelId="{6E0CC2A5-D096-4F84-A1D9-17F82D65C1F2}" type="presParOf" srcId="{2D13020E-542D-40CE-BA54-D628C6537C21}" destId="{B0F06C2C-0172-4108-B738-5ABAF43A63BA}" srcOrd="1" destOrd="0" presId="urn:microsoft.com/office/officeart/2005/8/layout/list1"/>
    <dgm:cxn modelId="{8AF93458-B307-4914-AE90-0BD4545C324E}" type="presParOf" srcId="{2D13020E-542D-40CE-BA54-D628C6537C21}" destId="{F4AC4DC8-9671-4A5A-AA08-75459C481DC8}" srcOrd="2" destOrd="0" presId="urn:microsoft.com/office/officeart/2005/8/layout/list1"/>
    <dgm:cxn modelId="{37BE295A-0760-44E4-9229-71332F70A413}" type="presParOf" srcId="{2D13020E-542D-40CE-BA54-D628C6537C21}" destId="{FF127E6B-D74D-4A53-8D28-1BC25C8B27BD}" srcOrd="3" destOrd="0" presId="urn:microsoft.com/office/officeart/2005/8/layout/list1"/>
    <dgm:cxn modelId="{0B6A4C23-3918-4927-BBB3-281AB3969C43}" type="presParOf" srcId="{2D13020E-542D-40CE-BA54-D628C6537C21}" destId="{9B8C2314-2836-4670-A401-61DC92A6BB40}" srcOrd="4" destOrd="0" presId="urn:microsoft.com/office/officeart/2005/8/layout/list1"/>
    <dgm:cxn modelId="{583B88EC-1E1A-42CA-83BB-2D56474E9B97}" type="presParOf" srcId="{9B8C2314-2836-4670-A401-61DC92A6BB40}" destId="{08666477-9B6D-42C6-AF63-EE9B28ECDD01}" srcOrd="0" destOrd="0" presId="urn:microsoft.com/office/officeart/2005/8/layout/list1"/>
    <dgm:cxn modelId="{F3C746D2-1819-48A3-A71C-38AF7ECDC723}" type="presParOf" srcId="{9B8C2314-2836-4670-A401-61DC92A6BB40}" destId="{D0CFABF7-607E-492D-BC9F-C51BE1910932}" srcOrd="1" destOrd="0" presId="urn:microsoft.com/office/officeart/2005/8/layout/list1"/>
    <dgm:cxn modelId="{6E99484F-2404-4137-ACB6-549346CEF813}" type="presParOf" srcId="{2D13020E-542D-40CE-BA54-D628C6537C21}" destId="{5573AF24-6D82-46C4-A42A-1FB431E6B264}" srcOrd="5" destOrd="0" presId="urn:microsoft.com/office/officeart/2005/8/layout/list1"/>
    <dgm:cxn modelId="{D22D096D-717D-479C-BB69-979B92971C12}" type="presParOf" srcId="{2D13020E-542D-40CE-BA54-D628C6537C21}" destId="{71167DA3-A60B-4439-ABFE-81BA5FA1AA5E}" srcOrd="6" destOrd="0" presId="urn:microsoft.com/office/officeart/2005/8/layout/list1"/>
    <dgm:cxn modelId="{550D74C9-57A0-4A80-A74F-9F0621A383BD}" type="presParOf" srcId="{2D13020E-542D-40CE-BA54-D628C6537C21}" destId="{1BEF87E8-2D33-491A-95A1-4345ED0FCBC1}" srcOrd="7" destOrd="0" presId="urn:microsoft.com/office/officeart/2005/8/layout/list1"/>
    <dgm:cxn modelId="{F876C045-80A9-448C-83AD-D940E89560F1}" type="presParOf" srcId="{2D13020E-542D-40CE-BA54-D628C6537C21}" destId="{F493B760-FB39-4092-ACB5-9DAB8AEF1D05}" srcOrd="8" destOrd="0" presId="urn:microsoft.com/office/officeart/2005/8/layout/list1"/>
    <dgm:cxn modelId="{8D3A558C-12E6-451F-85E7-A4318DB6A0B9}" type="presParOf" srcId="{F493B760-FB39-4092-ACB5-9DAB8AEF1D05}" destId="{F1758415-500C-42DA-BC74-908C4FCD6075}" srcOrd="0" destOrd="0" presId="urn:microsoft.com/office/officeart/2005/8/layout/list1"/>
    <dgm:cxn modelId="{90F6281C-9B32-4516-BF8A-25B5FE9899BD}" type="presParOf" srcId="{F493B760-FB39-4092-ACB5-9DAB8AEF1D05}" destId="{7A14FFD3-3244-4B13-AA22-2DDE31D04AA3}" srcOrd="1" destOrd="0" presId="urn:microsoft.com/office/officeart/2005/8/layout/list1"/>
    <dgm:cxn modelId="{FDED8434-8FA0-40B1-8586-BCFB9405C84B}" type="presParOf" srcId="{2D13020E-542D-40CE-BA54-D628C6537C21}" destId="{7B1A163B-C7FB-42FA-B6CE-AF12890E1733}" srcOrd="9" destOrd="0" presId="urn:microsoft.com/office/officeart/2005/8/layout/list1"/>
    <dgm:cxn modelId="{74FD56FC-E95E-405E-B808-EFD54428B39E}" type="presParOf" srcId="{2D13020E-542D-40CE-BA54-D628C6537C21}" destId="{C1E20F31-91C6-4EF0-A619-CACD0335E36D}" srcOrd="10" destOrd="0" presId="urn:microsoft.com/office/officeart/2005/8/layout/list1"/>
    <dgm:cxn modelId="{ED7D9C29-8D8A-410C-8B21-8A8E1F1356D0}" type="presParOf" srcId="{2D13020E-542D-40CE-BA54-D628C6537C21}" destId="{8D4ACD79-D76A-427D-BD54-18C3AFB60E1F}" srcOrd="11" destOrd="0" presId="urn:microsoft.com/office/officeart/2005/8/layout/list1"/>
    <dgm:cxn modelId="{21675EDD-196C-45BF-9CE8-D34AE3C831D9}" type="presParOf" srcId="{2D13020E-542D-40CE-BA54-D628C6537C21}" destId="{AB2D813C-77C8-4D1B-9B06-715EF97DBE66}" srcOrd="12" destOrd="0" presId="urn:microsoft.com/office/officeart/2005/8/layout/list1"/>
    <dgm:cxn modelId="{BDF65B52-2CD0-41DA-AB48-00ED6819C6AD}" type="presParOf" srcId="{AB2D813C-77C8-4D1B-9B06-715EF97DBE66}" destId="{BCC86C57-998D-4703-AF32-4B6B29174B1C}" srcOrd="0" destOrd="0" presId="urn:microsoft.com/office/officeart/2005/8/layout/list1"/>
    <dgm:cxn modelId="{E246C940-7B14-4C94-B0B8-936F68CB854D}" type="presParOf" srcId="{AB2D813C-77C8-4D1B-9B06-715EF97DBE66}" destId="{E9EA6AC4-05FE-43A3-ABC2-4B21C4B4529C}" srcOrd="1" destOrd="0" presId="urn:microsoft.com/office/officeart/2005/8/layout/list1"/>
    <dgm:cxn modelId="{25326428-CABE-4F25-AE83-328CB3C132BD}" type="presParOf" srcId="{2D13020E-542D-40CE-BA54-D628C6537C21}" destId="{172FA2A9-896C-4735-9CD6-7CFC042A4039}" srcOrd="13" destOrd="0" presId="urn:microsoft.com/office/officeart/2005/8/layout/list1"/>
    <dgm:cxn modelId="{14344ECE-38EE-4E20-8117-D6C0780ECEB1}" type="presParOf" srcId="{2D13020E-542D-40CE-BA54-D628C6537C21}" destId="{8E2A7984-ED75-4472-8E82-EB2BBF6BE6D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47033-2CE8-47B3-9F1E-2D84AB3B8D8F}">
      <dsp:nvSpPr>
        <dsp:cNvPr id="0" name=""/>
        <dsp:cNvSpPr/>
      </dsp:nvSpPr>
      <dsp:spPr>
        <a:xfrm>
          <a:off x="6640" y="374092"/>
          <a:ext cx="1552349" cy="1552349"/>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5009C-8BA9-4064-8D9C-00D09C037855}">
      <dsp:nvSpPr>
        <dsp:cNvPr id="0" name=""/>
        <dsp:cNvSpPr/>
      </dsp:nvSpPr>
      <dsp:spPr>
        <a:xfrm>
          <a:off x="259348" y="1305502"/>
          <a:ext cx="1552349" cy="15523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Font typeface="Arial" panose="020B0604020202020204" pitchFamily="34" charset="0"/>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المستندات المالية</a:t>
          </a:r>
          <a:endParaRPr lang="ar-SA" sz="2800" kern="1200" dirty="0">
            <a:solidFill>
              <a:srgbClr val="00B050"/>
            </a:solidFill>
          </a:endParaRPr>
        </a:p>
      </dsp:txBody>
      <dsp:txXfrm>
        <a:off x="304815" y="1350969"/>
        <a:ext cx="1461415" cy="1461415"/>
      </dsp:txXfrm>
    </dsp:sp>
    <dsp:sp modelId="{6B289EAD-EEF7-4169-AFE1-A38CDB7B94B1}">
      <dsp:nvSpPr>
        <dsp:cNvPr id="0" name=""/>
        <dsp:cNvSpPr/>
      </dsp:nvSpPr>
      <dsp:spPr>
        <a:xfrm>
          <a:off x="1858006" y="963763"/>
          <a:ext cx="299016" cy="373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ar-SA" sz="3600" kern="1200">
            <a:solidFill>
              <a:srgbClr val="00B0F0"/>
            </a:solidFill>
          </a:endParaRPr>
        </a:p>
      </dsp:txBody>
      <dsp:txXfrm>
        <a:off x="1858006" y="1038364"/>
        <a:ext cx="209311" cy="223805"/>
      </dsp:txXfrm>
    </dsp:sp>
    <dsp:sp modelId="{969B8613-4848-462E-8D0D-C699313110E1}">
      <dsp:nvSpPr>
        <dsp:cNvPr id="0" name=""/>
        <dsp:cNvSpPr/>
      </dsp:nvSpPr>
      <dsp:spPr>
        <a:xfrm>
          <a:off x="2413323" y="374092"/>
          <a:ext cx="1552349" cy="1552349"/>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FB6AE-820A-428D-A68D-AFCC3A8E5518}">
      <dsp:nvSpPr>
        <dsp:cNvPr id="0" name=""/>
        <dsp:cNvSpPr/>
      </dsp:nvSpPr>
      <dsp:spPr>
        <a:xfrm>
          <a:off x="2666031" y="1305502"/>
          <a:ext cx="1552349" cy="15523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Font typeface="Arial" panose="020B0604020202020204" pitchFamily="34" charset="0"/>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مستندات المعاملات</a:t>
          </a:r>
          <a:endParaRPr lang="ar-SA" sz="2800" kern="1200" dirty="0">
            <a:solidFill>
              <a:srgbClr val="00B050"/>
            </a:solidFill>
          </a:endParaRPr>
        </a:p>
      </dsp:txBody>
      <dsp:txXfrm>
        <a:off x="2711498" y="1350969"/>
        <a:ext cx="1461415" cy="1461415"/>
      </dsp:txXfrm>
    </dsp:sp>
    <dsp:sp modelId="{01D320AF-ED07-4ED8-B8DB-31B44CD36114}">
      <dsp:nvSpPr>
        <dsp:cNvPr id="0" name=""/>
        <dsp:cNvSpPr/>
      </dsp:nvSpPr>
      <dsp:spPr>
        <a:xfrm>
          <a:off x="4264690" y="963763"/>
          <a:ext cx="299016" cy="373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ar-SA" sz="3600" kern="1200">
            <a:solidFill>
              <a:srgbClr val="00B0F0"/>
            </a:solidFill>
          </a:endParaRPr>
        </a:p>
      </dsp:txBody>
      <dsp:txXfrm>
        <a:off x="4264690" y="1038364"/>
        <a:ext cx="209311" cy="223805"/>
      </dsp:txXfrm>
    </dsp:sp>
    <dsp:sp modelId="{D53DA487-8048-4A04-B4C1-BBC3D51E497C}">
      <dsp:nvSpPr>
        <dsp:cNvPr id="0" name=""/>
        <dsp:cNvSpPr/>
      </dsp:nvSpPr>
      <dsp:spPr>
        <a:xfrm>
          <a:off x="4820007" y="374092"/>
          <a:ext cx="1552349" cy="1552349"/>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4660C9-8A3C-4323-93F3-57B570684819}">
      <dsp:nvSpPr>
        <dsp:cNvPr id="0" name=""/>
        <dsp:cNvSpPr/>
      </dsp:nvSpPr>
      <dsp:spPr>
        <a:xfrm>
          <a:off x="5072715" y="1305502"/>
          <a:ext cx="1552349" cy="15523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Font typeface="Arial" panose="020B0604020202020204" pitchFamily="34" charset="0"/>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تقارير الأعمال</a:t>
          </a:r>
          <a:endParaRPr lang="ar-SA" sz="2800" kern="1200" dirty="0">
            <a:solidFill>
              <a:srgbClr val="00B050"/>
            </a:solidFill>
          </a:endParaRPr>
        </a:p>
      </dsp:txBody>
      <dsp:txXfrm>
        <a:off x="5118182" y="1350969"/>
        <a:ext cx="1461415" cy="1461415"/>
      </dsp:txXfrm>
    </dsp:sp>
    <dsp:sp modelId="{F6767886-EC75-45E9-A7D4-A23F0B15606E}">
      <dsp:nvSpPr>
        <dsp:cNvPr id="0" name=""/>
        <dsp:cNvSpPr/>
      </dsp:nvSpPr>
      <dsp:spPr>
        <a:xfrm>
          <a:off x="6671373" y="963763"/>
          <a:ext cx="299016" cy="373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ar-SA" sz="3600" kern="1200">
            <a:solidFill>
              <a:srgbClr val="00B0F0"/>
            </a:solidFill>
          </a:endParaRPr>
        </a:p>
      </dsp:txBody>
      <dsp:txXfrm>
        <a:off x="6671373" y="1038364"/>
        <a:ext cx="209311" cy="223805"/>
      </dsp:txXfrm>
    </dsp:sp>
    <dsp:sp modelId="{C9A0DA4C-8879-4BAA-93B2-63FD7C176AA5}">
      <dsp:nvSpPr>
        <dsp:cNvPr id="0" name=""/>
        <dsp:cNvSpPr/>
      </dsp:nvSpPr>
      <dsp:spPr>
        <a:xfrm>
          <a:off x="7226690" y="374092"/>
          <a:ext cx="1552349" cy="1552349"/>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25F1B1-39CA-4C54-B9B5-E2026898CD71}">
      <dsp:nvSpPr>
        <dsp:cNvPr id="0" name=""/>
        <dsp:cNvSpPr/>
      </dsp:nvSpPr>
      <dsp:spPr>
        <a:xfrm>
          <a:off x="7479398" y="1305502"/>
          <a:ext cx="1552349" cy="15523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خطابات الأعمال </a:t>
          </a:r>
        </a:p>
      </dsp:txBody>
      <dsp:txXfrm>
        <a:off x="7524865" y="1350969"/>
        <a:ext cx="1461415" cy="1461415"/>
      </dsp:txXfrm>
    </dsp:sp>
    <dsp:sp modelId="{F2A140D5-5666-4F79-9B6D-4FB25350D193}">
      <dsp:nvSpPr>
        <dsp:cNvPr id="0" name=""/>
        <dsp:cNvSpPr/>
      </dsp:nvSpPr>
      <dsp:spPr>
        <a:xfrm>
          <a:off x="9078057" y="963763"/>
          <a:ext cx="299016" cy="3730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ar-SA" sz="3600" kern="1200">
            <a:solidFill>
              <a:srgbClr val="00B0F0"/>
            </a:solidFill>
          </a:endParaRPr>
        </a:p>
      </dsp:txBody>
      <dsp:txXfrm>
        <a:off x="9078057" y="1038364"/>
        <a:ext cx="209311" cy="223805"/>
      </dsp:txXfrm>
    </dsp:sp>
    <dsp:sp modelId="{F0201396-68ED-4139-8757-94F32B982367}">
      <dsp:nvSpPr>
        <dsp:cNvPr id="0" name=""/>
        <dsp:cNvSpPr/>
      </dsp:nvSpPr>
      <dsp:spPr>
        <a:xfrm>
          <a:off x="9633374" y="374092"/>
          <a:ext cx="1552349" cy="1552349"/>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3D3E5C-E038-48B4-BEFD-D5DF6BE06DA8}">
      <dsp:nvSpPr>
        <dsp:cNvPr id="0" name=""/>
        <dsp:cNvSpPr/>
      </dsp:nvSpPr>
      <dsp:spPr>
        <a:xfrm>
          <a:off x="9886082" y="1305502"/>
          <a:ext cx="1552349" cy="15523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رسائل البريد الإلكتروني</a:t>
          </a:r>
        </a:p>
      </dsp:txBody>
      <dsp:txXfrm>
        <a:off x="9931549" y="1350969"/>
        <a:ext cx="1461415" cy="1461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47033-2CE8-47B3-9F1E-2D84AB3B8D8F}">
      <dsp:nvSpPr>
        <dsp:cNvPr id="0" name=""/>
        <dsp:cNvSpPr/>
      </dsp:nvSpPr>
      <dsp:spPr>
        <a:xfrm>
          <a:off x="6476" y="215515"/>
          <a:ext cx="1514188" cy="1514188"/>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5009C-8BA9-4064-8D9C-00D09C037855}">
      <dsp:nvSpPr>
        <dsp:cNvPr id="0" name=""/>
        <dsp:cNvSpPr/>
      </dsp:nvSpPr>
      <dsp:spPr>
        <a:xfrm>
          <a:off x="252972" y="1124028"/>
          <a:ext cx="1514188" cy="15141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Font typeface="Arial" panose="020B0604020202020204" pitchFamily="34" charset="0"/>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المستندات المالية</a:t>
          </a:r>
          <a:endParaRPr lang="ar-SA" sz="2800" kern="1200" dirty="0">
            <a:solidFill>
              <a:srgbClr val="00B050"/>
            </a:solidFill>
          </a:endParaRPr>
        </a:p>
      </dsp:txBody>
      <dsp:txXfrm>
        <a:off x="297321" y="1168377"/>
        <a:ext cx="1425490" cy="1425490"/>
      </dsp:txXfrm>
    </dsp:sp>
    <dsp:sp modelId="{6B289EAD-EEF7-4169-AFE1-A38CDB7B94B1}">
      <dsp:nvSpPr>
        <dsp:cNvPr id="0" name=""/>
        <dsp:cNvSpPr/>
      </dsp:nvSpPr>
      <dsp:spPr>
        <a:xfrm>
          <a:off x="1812331" y="790690"/>
          <a:ext cx="291666" cy="363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ar-SA" sz="3600" kern="1200">
            <a:solidFill>
              <a:srgbClr val="00B0F0"/>
            </a:solidFill>
          </a:endParaRPr>
        </a:p>
      </dsp:txBody>
      <dsp:txXfrm>
        <a:off x="1812331" y="863458"/>
        <a:ext cx="204166" cy="218302"/>
      </dsp:txXfrm>
    </dsp:sp>
    <dsp:sp modelId="{969B8613-4848-462E-8D0D-C699313110E1}">
      <dsp:nvSpPr>
        <dsp:cNvPr id="0" name=""/>
        <dsp:cNvSpPr/>
      </dsp:nvSpPr>
      <dsp:spPr>
        <a:xfrm>
          <a:off x="2353996" y="215515"/>
          <a:ext cx="1514188" cy="1514188"/>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FB6AE-820A-428D-A68D-AFCC3A8E5518}">
      <dsp:nvSpPr>
        <dsp:cNvPr id="0" name=""/>
        <dsp:cNvSpPr/>
      </dsp:nvSpPr>
      <dsp:spPr>
        <a:xfrm>
          <a:off x="2600492" y="1124028"/>
          <a:ext cx="1514188" cy="15141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Font typeface="Arial" panose="020B0604020202020204" pitchFamily="34" charset="0"/>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مستندات المعاملات</a:t>
          </a:r>
          <a:endParaRPr lang="ar-SA" sz="2800" kern="1200" dirty="0">
            <a:solidFill>
              <a:srgbClr val="00B050"/>
            </a:solidFill>
          </a:endParaRPr>
        </a:p>
      </dsp:txBody>
      <dsp:txXfrm>
        <a:off x="2644841" y="1168377"/>
        <a:ext cx="1425490" cy="1425490"/>
      </dsp:txXfrm>
    </dsp:sp>
    <dsp:sp modelId="{01D320AF-ED07-4ED8-B8DB-31B44CD36114}">
      <dsp:nvSpPr>
        <dsp:cNvPr id="0" name=""/>
        <dsp:cNvSpPr/>
      </dsp:nvSpPr>
      <dsp:spPr>
        <a:xfrm>
          <a:off x="4159851" y="790690"/>
          <a:ext cx="291666" cy="363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ar-SA" sz="3600" kern="1200">
            <a:solidFill>
              <a:srgbClr val="00B0F0"/>
            </a:solidFill>
          </a:endParaRPr>
        </a:p>
      </dsp:txBody>
      <dsp:txXfrm>
        <a:off x="4159851" y="863458"/>
        <a:ext cx="204166" cy="218302"/>
      </dsp:txXfrm>
    </dsp:sp>
    <dsp:sp modelId="{D53DA487-8048-4A04-B4C1-BBC3D51E497C}">
      <dsp:nvSpPr>
        <dsp:cNvPr id="0" name=""/>
        <dsp:cNvSpPr/>
      </dsp:nvSpPr>
      <dsp:spPr>
        <a:xfrm>
          <a:off x="4701516" y="215515"/>
          <a:ext cx="1514188" cy="1514188"/>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4660C9-8A3C-4323-93F3-57B570684819}">
      <dsp:nvSpPr>
        <dsp:cNvPr id="0" name=""/>
        <dsp:cNvSpPr/>
      </dsp:nvSpPr>
      <dsp:spPr>
        <a:xfrm>
          <a:off x="4948012" y="1124028"/>
          <a:ext cx="1514188" cy="15141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Font typeface="Arial" panose="020B0604020202020204" pitchFamily="34" charset="0"/>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تقارير الأعمال</a:t>
          </a:r>
          <a:endParaRPr lang="ar-SA" sz="2800" kern="1200" dirty="0">
            <a:solidFill>
              <a:srgbClr val="00B050"/>
            </a:solidFill>
          </a:endParaRPr>
        </a:p>
      </dsp:txBody>
      <dsp:txXfrm>
        <a:off x="4992361" y="1168377"/>
        <a:ext cx="1425490" cy="1425490"/>
      </dsp:txXfrm>
    </dsp:sp>
    <dsp:sp modelId="{F6767886-EC75-45E9-A7D4-A23F0B15606E}">
      <dsp:nvSpPr>
        <dsp:cNvPr id="0" name=""/>
        <dsp:cNvSpPr/>
      </dsp:nvSpPr>
      <dsp:spPr>
        <a:xfrm>
          <a:off x="6507371" y="790690"/>
          <a:ext cx="291666" cy="363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ar-SA" sz="3600" kern="1200">
            <a:solidFill>
              <a:srgbClr val="00B0F0"/>
            </a:solidFill>
          </a:endParaRPr>
        </a:p>
      </dsp:txBody>
      <dsp:txXfrm>
        <a:off x="6507371" y="863458"/>
        <a:ext cx="204166" cy="218302"/>
      </dsp:txXfrm>
    </dsp:sp>
    <dsp:sp modelId="{C9A0DA4C-8879-4BAA-93B2-63FD7C176AA5}">
      <dsp:nvSpPr>
        <dsp:cNvPr id="0" name=""/>
        <dsp:cNvSpPr/>
      </dsp:nvSpPr>
      <dsp:spPr>
        <a:xfrm>
          <a:off x="7049037" y="215515"/>
          <a:ext cx="1514188" cy="1514188"/>
        </a:xfrm>
        <a:prstGeom prst="roundRect">
          <a:avLst>
            <a:gd name="adj" fmla="val 10000"/>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25F1B1-39CA-4C54-B9B5-E2026898CD71}">
      <dsp:nvSpPr>
        <dsp:cNvPr id="0" name=""/>
        <dsp:cNvSpPr/>
      </dsp:nvSpPr>
      <dsp:spPr>
        <a:xfrm>
          <a:off x="7295532" y="1124028"/>
          <a:ext cx="1514188" cy="15141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خطابات الأعمال </a:t>
          </a:r>
        </a:p>
      </dsp:txBody>
      <dsp:txXfrm>
        <a:off x="7339881" y="1168377"/>
        <a:ext cx="1425490" cy="1425490"/>
      </dsp:txXfrm>
    </dsp:sp>
    <dsp:sp modelId="{F2A140D5-5666-4F79-9B6D-4FB25350D193}">
      <dsp:nvSpPr>
        <dsp:cNvPr id="0" name=""/>
        <dsp:cNvSpPr/>
      </dsp:nvSpPr>
      <dsp:spPr>
        <a:xfrm>
          <a:off x="8854891" y="790690"/>
          <a:ext cx="291666" cy="363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ar-SA" sz="3600" kern="1200">
            <a:solidFill>
              <a:srgbClr val="00B0F0"/>
            </a:solidFill>
          </a:endParaRPr>
        </a:p>
      </dsp:txBody>
      <dsp:txXfrm>
        <a:off x="8854891" y="863458"/>
        <a:ext cx="204166" cy="218302"/>
      </dsp:txXfrm>
    </dsp:sp>
    <dsp:sp modelId="{F0201396-68ED-4139-8757-94F32B982367}">
      <dsp:nvSpPr>
        <dsp:cNvPr id="0" name=""/>
        <dsp:cNvSpPr/>
      </dsp:nvSpPr>
      <dsp:spPr>
        <a:xfrm>
          <a:off x="9396557" y="215515"/>
          <a:ext cx="1514188" cy="1514188"/>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3D3E5C-E038-48B4-BEFD-D5DF6BE06DA8}">
      <dsp:nvSpPr>
        <dsp:cNvPr id="0" name=""/>
        <dsp:cNvSpPr/>
      </dsp:nvSpPr>
      <dsp:spPr>
        <a:xfrm>
          <a:off x="9643052" y="1124028"/>
          <a:ext cx="1514188" cy="151418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solidFill>
                <a:srgbClr val="00B050"/>
              </a:solidFill>
              <a:latin typeface="微软雅黑" panose="020B0503020204020204" pitchFamily="34" charset="-122"/>
              <a:ea typeface="微软雅黑" panose="020B0503020204020204" pitchFamily="34" charset="-122"/>
              <a:cs typeface="Fanan" pitchFamily="2" charset="-78"/>
            </a:rPr>
            <a:t>رسائل البريد الإلكتروني</a:t>
          </a:r>
        </a:p>
      </dsp:txBody>
      <dsp:txXfrm>
        <a:off x="9687401" y="1168377"/>
        <a:ext cx="1425490" cy="1425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41985-354D-4721-911C-7240DA7D77FF}">
      <dsp:nvSpPr>
        <dsp:cNvPr id="0" name=""/>
        <dsp:cNvSpPr/>
      </dsp:nvSpPr>
      <dsp:spPr>
        <a:xfrm rot="16200000">
          <a:off x="-1066024" y="1777360"/>
          <a:ext cx="2701235" cy="42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5447" bIns="0" numCol="1" spcCol="1270" anchor="t" anchorCtr="0">
          <a:noAutofit/>
        </a:bodyPr>
        <a:lstStyle/>
        <a:p>
          <a:pPr marL="0" lvl="0" indent="0" algn="r" defTabSz="1244600" rtl="1">
            <a:lnSpc>
              <a:spcPct val="90000"/>
            </a:lnSpc>
            <a:spcBef>
              <a:spcPct val="0"/>
            </a:spcBef>
            <a:spcAft>
              <a:spcPct val="35000"/>
            </a:spcAft>
            <a:buNone/>
          </a:pPr>
          <a:r>
            <a:rPr lang="ar-SA" sz="2800" kern="1200" dirty="0">
              <a:cs typeface="Fanan" pitchFamily="2" charset="-78"/>
            </a:rPr>
            <a:t>مظهر الصفحة</a:t>
          </a:r>
        </a:p>
      </dsp:txBody>
      <dsp:txXfrm>
        <a:off x="-1066024" y="1777360"/>
        <a:ext cx="2701235" cy="425703"/>
      </dsp:txXfrm>
    </dsp:sp>
    <dsp:sp modelId="{36DF474D-7124-46A1-977D-E6D00A34B012}">
      <dsp:nvSpPr>
        <dsp:cNvPr id="0" name=""/>
        <dsp:cNvSpPr/>
      </dsp:nvSpPr>
      <dsp:spPr>
        <a:xfrm>
          <a:off x="497444" y="639594"/>
          <a:ext cx="2120455" cy="27012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375447" rIns="192024" bIns="192024" numCol="1" spcCol="1270" anchor="t" anchorCtr="0">
          <a:noAutofit/>
        </a:bodyPr>
        <a:lstStyle/>
        <a:p>
          <a:pPr marL="228600" lvl="1" indent="-228600" algn="ctr" defTabSz="933450" rtl="1">
            <a:lnSpc>
              <a:spcPct val="90000"/>
            </a:lnSpc>
            <a:spcBef>
              <a:spcPct val="0"/>
            </a:spcBef>
            <a:spcAft>
              <a:spcPct val="15000"/>
            </a:spcAft>
            <a:buNone/>
          </a:pPr>
          <a:r>
            <a:rPr lang="ar-SA" sz="2100" kern="1200" dirty="0">
              <a:effectLst/>
              <a:latin typeface="Sakkal Majalla" panose="02000000000000000000" pitchFamily="2" charset="-78"/>
              <a:ea typeface="Calibri" panose="020F0502020204030204" pitchFamily="34" charset="0"/>
              <a:cs typeface="Sakkal Majalla" panose="02000000000000000000" pitchFamily="2" charset="-78"/>
            </a:rPr>
            <a:t>يشير إلى الترتيب المحدد للصور والنصوص والعناصر الأخرى في الصفحة </a:t>
          </a:r>
          <a:endParaRPr lang="ar-SA" sz="2100" kern="1200" dirty="0"/>
        </a:p>
      </dsp:txBody>
      <dsp:txXfrm>
        <a:off x="497444" y="639594"/>
        <a:ext cx="2120455" cy="2701235"/>
      </dsp:txXfrm>
    </dsp:sp>
    <dsp:sp modelId="{EC63B9D6-EFCB-466D-AE86-A8145C661042}">
      <dsp:nvSpPr>
        <dsp:cNvPr id="0" name=""/>
        <dsp:cNvSpPr/>
      </dsp:nvSpPr>
      <dsp:spPr>
        <a:xfrm>
          <a:off x="151385" y="122292"/>
          <a:ext cx="692117" cy="76215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A395CF-021D-441A-BD93-CC87DACBD6D7}">
      <dsp:nvSpPr>
        <dsp:cNvPr id="0" name=""/>
        <dsp:cNvSpPr/>
      </dsp:nvSpPr>
      <dsp:spPr>
        <a:xfrm rot="16200000">
          <a:off x="2055128" y="1767181"/>
          <a:ext cx="2701235" cy="42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5447" bIns="0" numCol="1" spcCol="1270" anchor="t" anchorCtr="0">
          <a:noAutofit/>
        </a:bodyPr>
        <a:lstStyle/>
        <a:p>
          <a:pPr marL="0" lvl="0" indent="0" algn="r" defTabSz="1244600" rtl="1">
            <a:lnSpc>
              <a:spcPct val="90000"/>
            </a:lnSpc>
            <a:spcBef>
              <a:spcPct val="0"/>
            </a:spcBef>
            <a:spcAft>
              <a:spcPct val="35000"/>
            </a:spcAft>
            <a:buNone/>
          </a:pPr>
          <a:r>
            <a:rPr lang="ar-SA" sz="2800" kern="1200" dirty="0">
              <a:cs typeface="Fanan" pitchFamily="2" charset="-78"/>
            </a:rPr>
            <a:t>الطباعة </a:t>
          </a:r>
        </a:p>
      </dsp:txBody>
      <dsp:txXfrm>
        <a:off x="2055128" y="1767181"/>
        <a:ext cx="2701235" cy="425703"/>
      </dsp:txXfrm>
    </dsp:sp>
    <dsp:sp modelId="{4AC5BB9B-E93A-4927-8EE9-DE0F0D8034D1}">
      <dsp:nvSpPr>
        <dsp:cNvPr id="0" name=""/>
        <dsp:cNvSpPr/>
      </dsp:nvSpPr>
      <dsp:spPr>
        <a:xfrm>
          <a:off x="3618597" y="629415"/>
          <a:ext cx="2120455" cy="270123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375447" rIns="192024" bIns="192024" numCol="1" spcCol="1270" anchor="t" anchorCtr="0">
          <a:noAutofit/>
        </a:bodyPr>
        <a:lstStyle/>
        <a:p>
          <a:pPr marL="228600" lvl="1" indent="-228600" algn="ctr" defTabSz="933450" rtl="1">
            <a:lnSpc>
              <a:spcPct val="90000"/>
            </a:lnSpc>
            <a:spcBef>
              <a:spcPct val="0"/>
            </a:spcBef>
            <a:spcAft>
              <a:spcPct val="15000"/>
            </a:spcAft>
            <a:buNone/>
          </a:pPr>
          <a:r>
            <a:rPr lang="ar-SA" sz="2100" kern="1200" dirty="0">
              <a:effectLst/>
              <a:latin typeface="Sakkal Majalla" panose="02000000000000000000" pitchFamily="2" charset="-78"/>
              <a:ea typeface="Calibri" panose="020F0502020204030204" pitchFamily="34" charset="0"/>
              <a:cs typeface="Sakkal Majalla" panose="02000000000000000000" pitchFamily="2" charset="-78"/>
            </a:rPr>
            <a:t>فن ترتيب الحروف والنصوص بطريقة تجعل النسخة مقروءة وواضحة وجاذبة بصريا للقارئ . </a:t>
          </a:r>
          <a:endParaRPr lang="ar-SA" sz="2100" kern="1200" dirty="0"/>
        </a:p>
      </dsp:txBody>
      <dsp:txXfrm>
        <a:off x="3618597" y="629415"/>
        <a:ext cx="2120455" cy="2701235"/>
      </dsp:txXfrm>
    </dsp:sp>
    <dsp:sp modelId="{F741DF08-9310-4E77-BB77-2BBDA32F2118}">
      <dsp:nvSpPr>
        <dsp:cNvPr id="0" name=""/>
        <dsp:cNvSpPr/>
      </dsp:nvSpPr>
      <dsp:spPr>
        <a:xfrm>
          <a:off x="3260023" y="122292"/>
          <a:ext cx="717148" cy="741797"/>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2408F7-CAE1-45B5-A453-2721714A8230}">
      <dsp:nvSpPr>
        <dsp:cNvPr id="0" name=""/>
        <dsp:cNvSpPr/>
      </dsp:nvSpPr>
      <dsp:spPr>
        <a:xfrm rot="16200000">
          <a:off x="5176281" y="1688324"/>
          <a:ext cx="2701235" cy="42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5447" bIns="0" numCol="1" spcCol="1270" anchor="t" anchorCtr="0">
          <a:noAutofit/>
        </a:bodyPr>
        <a:lstStyle/>
        <a:p>
          <a:pPr marL="0" lvl="0" indent="0" algn="r" defTabSz="1244600" rtl="1">
            <a:lnSpc>
              <a:spcPct val="90000"/>
            </a:lnSpc>
            <a:spcBef>
              <a:spcPct val="0"/>
            </a:spcBef>
            <a:spcAft>
              <a:spcPct val="35000"/>
            </a:spcAft>
            <a:buNone/>
          </a:pPr>
          <a:r>
            <a:rPr lang="ar-SA" sz="2800" kern="1200" dirty="0">
              <a:cs typeface="Fanan" pitchFamily="2" charset="-78"/>
            </a:rPr>
            <a:t>التناسق</a:t>
          </a:r>
        </a:p>
      </dsp:txBody>
      <dsp:txXfrm>
        <a:off x="5176281" y="1688324"/>
        <a:ext cx="2701235" cy="425703"/>
      </dsp:txXfrm>
    </dsp:sp>
    <dsp:sp modelId="{EA753A64-7BD6-4A43-83C4-52B771052170}">
      <dsp:nvSpPr>
        <dsp:cNvPr id="0" name=""/>
        <dsp:cNvSpPr/>
      </dsp:nvSpPr>
      <dsp:spPr>
        <a:xfrm>
          <a:off x="6739751" y="550558"/>
          <a:ext cx="2120455" cy="270123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75447" rIns="156464" bIns="156464" numCol="1" spcCol="1270" anchor="t" anchorCtr="0">
          <a:noAutofit/>
        </a:bodyPr>
        <a:lstStyle/>
        <a:p>
          <a:pPr marL="228600" lvl="1" indent="-228600" algn="ctr" defTabSz="977900" rtl="1">
            <a:lnSpc>
              <a:spcPct val="90000"/>
            </a:lnSpc>
            <a:spcBef>
              <a:spcPct val="0"/>
            </a:spcBef>
            <a:spcAft>
              <a:spcPct val="15000"/>
            </a:spcAft>
            <a:buNone/>
          </a:pPr>
          <a:r>
            <a:rPr lang="ar-SA" sz="2200" kern="1200" dirty="0">
              <a:solidFill>
                <a:prstClr val="white"/>
              </a:solidFill>
              <a:effectLst/>
              <a:latin typeface="Sakkal Majalla" panose="02000000000000000000" pitchFamily="2" charset="-78"/>
              <a:ea typeface="Calibri" panose="020F0502020204030204" pitchFamily="34" charset="0"/>
              <a:cs typeface="Sakkal Majalla" panose="02000000000000000000" pitchFamily="2" charset="-78"/>
            </a:rPr>
            <a:t>يشير التناسق إلى كون العناصر موحدة في مظهرها وصيغتها وتنسيقها حيث يوفر بنية جيدة للمستند بأكمله </a:t>
          </a:r>
        </a:p>
      </dsp:txBody>
      <dsp:txXfrm>
        <a:off x="6739751" y="550558"/>
        <a:ext cx="2120455" cy="2701235"/>
      </dsp:txXfrm>
    </dsp:sp>
    <dsp:sp modelId="{8D95C34A-3BD2-48A5-A30E-55F7660E6CC1}">
      <dsp:nvSpPr>
        <dsp:cNvPr id="0" name=""/>
        <dsp:cNvSpPr/>
      </dsp:nvSpPr>
      <dsp:spPr>
        <a:xfrm>
          <a:off x="6399192" y="122292"/>
          <a:ext cx="681117" cy="58408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356E7A-1AED-49E5-8B7F-AFA6E95589CC}">
      <dsp:nvSpPr>
        <dsp:cNvPr id="0" name=""/>
        <dsp:cNvSpPr/>
      </dsp:nvSpPr>
      <dsp:spPr>
        <a:xfrm rot="16200000">
          <a:off x="8297435" y="1703113"/>
          <a:ext cx="2701235" cy="42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5447" bIns="0" numCol="1" spcCol="1270" anchor="t" anchorCtr="0">
          <a:noAutofit/>
        </a:bodyPr>
        <a:lstStyle/>
        <a:p>
          <a:pPr marL="0" lvl="0" indent="0" algn="r" defTabSz="1244600" rtl="1">
            <a:lnSpc>
              <a:spcPct val="90000"/>
            </a:lnSpc>
            <a:spcBef>
              <a:spcPct val="0"/>
            </a:spcBef>
            <a:spcAft>
              <a:spcPct val="35000"/>
            </a:spcAft>
            <a:buNone/>
          </a:pPr>
          <a:r>
            <a:rPr lang="ar-SA" sz="2800" kern="1200" dirty="0">
              <a:cs typeface="Fanan" pitchFamily="2" charset="-78"/>
            </a:rPr>
            <a:t>سهولة القراءة</a:t>
          </a:r>
        </a:p>
      </dsp:txBody>
      <dsp:txXfrm>
        <a:off x="8297435" y="1703113"/>
        <a:ext cx="2701235" cy="425703"/>
      </dsp:txXfrm>
    </dsp:sp>
    <dsp:sp modelId="{B3A41F3B-5BA7-45A8-8C1A-09C499A5A84B}">
      <dsp:nvSpPr>
        <dsp:cNvPr id="0" name=""/>
        <dsp:cNvSpPr/>
      </dsp:nvSpPr>
      <dsp:spPr>
        <a:xfrm>
          <a:off x="9860904" y="565347"/>
          <a:ext cx="2120455" cy="270123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375447" rIns="156464" bIns="156464" numCol="1" spcCol="1270" anchor="t" anchorCtr="0">
          <a:noAutofit/>
        </a:bodyPr>
        <a:lstStyle/>
        <a:p>
          <a:pPr marL="228600" lvl="1" indent="-228600" algn="ctr" defTabSz="977900" rtl="1">
            <a:lnSpc>
              <a:spcPct val="90000"/>
            </a:lnSpc>
            <a:spcBef>
              <a:spcPct val="0"/>
            </a:spcBef>
            <a:spcAft>
              <a:spcPct val="15000"/>
            </a:spcAft>
            <a:buNone/>
          </a:pPr>
          <a:r>
            <a:rPr lang="ar-SA" sz="2200" kern="1200" dirty="0">
              <a:solidFill>
                <a:prstClr val="white"/>
              </a:solidFill>
              <a:effectLst/>
              <a:latin typeface="Sakkal Majalla" panose="02000000000000000000" pitchFamily="2" charset="-78"/>
              <a:ea typeface="Calibri" panose="020F0502020204030204" pitchFamily="34" charset="0"/>
              <a:cs typeface="Sakkal Majalla" panose="02000000000000000000" pitchFamily="2" charset="-78"/>
            </a:rPr>
            <a:t>تتعلق بترتيب الكلمات بطريقة تسمح للقراء بالوصول إلى المحتوى بسهولة وبطريقة منطقية </a:t>
          </a:r>
        </a:p>
      </dsp:txBody>
      <dsp:txXfrm>
        <a:off x="9860904" y="565347"/>
        <a:ext cx="2120455" cy="2701235"/>
      </dsp:txXfrm>
    </dsp:sp>
    <dsp:sp modelId="{473B0C5A-FB71-4079-9145-13A3233F1A69}">
      <dsp:nvSpPr>
        <dsp:cNvPr id="0" name=""/>
        <dsp:cNvSpPr/>
      </dsp:nvSpPr>
      <dsp:spPr>
        <a:xfrm>
          <a:off x="9518004" y="122292"/>
          <a:ext cx="685800" cy="613660"/>
        </a:xfrm>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2F48D-4659-4115-87F3-4F321E590D60}">
      <dsp:nvSpPr>
        <dsp:cNvPr id="0" name=""/>
        <dsp:cNvSpPr/>
      </dsp:nvSpPr>
      <dsp:spPr>
        <a:xfrm>
          <a:off x="7624514" y="0"/>
          <a:ext cx="2465960" cy="208547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ClrTx/>
            <a:buSzTx/>
            <a:buFontTx/>
            <a:buNone/>
          </a:pPr>
          <a:r>
            <a:rPr lang="ar-SA" sz="1900" b="1" kern="1200">
              <a:latin typeface="Calibri" panose="020F0502020204030204" pitchFamily="34" charset="0"/>
              <a:cs typeface="Calibri" panose="020F0502020204030204" pitchFamily="34" charset="0"/>
            </a:rPr>
            <a:t>استخدم الخطوط الحديثة أو الاعتيادية</a:t>
          </a:r>
          <a:endParaRPr lang="ar-SA" sz="1900" kern="1200" dirty="0"/>
        </a:p>
      </dsp:txBody>
      <dsp:txXfrm>
        <a:off x="7624514" y="834189"/>
        <a:ext cx="2465960" cy="834189"/>
      </dsp:txXfrm>
    </dsp:sp>
    <dsp:sp modelId="{53F03D96-ED29-40E2-B7FB-A460F92EB8C4}">
      <dsp:nvSpPr>
        <dsp:cNvPr id="0" name=""/>
        <dsp:cNvSpPr/>
      </dsp:nvSpPr>
      <dsp:spPr>
        <a:xfrm>
          <a:off x="8507920" y="125128"/>
          <a:ext cx="694462" cy="694462"/>
        </a:xfrm>
        <a:prstGeom prst="ellipse">
          <a:avLst/>
        </a:prstGeom>
        <a:blipFill rotWithShape="1">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t="-10000" b="-10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01E4F11-4457-45AA-BCC8-ED77F3F60B00}">
      <dsp:nvSpPr>
        <dsp:cNvPr id="0" name=""/>
        <dsp:cNvSpPr/>
      </dsp:nvSpPr>
      <dsp:spPr>
        <a:xfrm>
          <a:off x="5082231" y="0"/>
          <a:ext cx="2465960" cy="2085474"/>
        </a:xfrm>
        <a:prstGeom prst="roundRect">
          <a:avLst>
            <a:gd name="adj" fmla="val 10000"/>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ClrTx/>
            <a:buSzTx/>
            <a:buFontTx/>
            <a:buNone/>
          </a:pPr>
          <a:r>
            <a:rPr lang="ar-SA" sz="1900" b="1" kern="1200">
              <a:latin typeface="Calibri" panose="020F0502020204030204" pitchFamily="34" charset="0"/>
              <a:cs typeface="Calibri" panose="020F0502020204030204" pitchFamily="34" charset="0"/>
            </a:rPr>
            <a:t>محاذاة النص إلى اليمين</a:t>
          </a:r>
          <a:endParaRPr lang="ar-SA" sz="1900" kern="1200" dirty="0"/>
        </a:p>
      </dsp:txBody>
      <dsp:txXfrm>
        <a:off x="5082231" y="834189"/>
        <a:ext cx="2465960" cy="834189"/>
      </dsp:txXfrm>
    </dsp:sp>
    <dsp:sp modelId="{EDD4AB51-36E2-4869-B7BF-3B176669DAC4}">
      <dsp:nvSpPr>
        <dsp:cNvPr id="0" name=""/>
        <dsp:cNvSpPr/>
      </dsp:nvSpPr>
      <dsp:spPr>
        <a:xfrm>
          <a:off x="5967980" y="125128"/>
          <a:ext cx="694462" cy="694462"/>
        </a:xfrm>
        <a:prstGeom prst="ellipse">
          <a:avLst/>
        </a:prstGeom>
        <a:blipFill rotWithShape="1">
          <a:blip xmlns:r="http://schemas.openxmlformats.org/officeDocument/2006/relationships"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DBAFBF2-A81E-44DC-9A04-E1A0CBA5B607}">
      <dsp:nvSpPr>
        <dsp:cNvPr id="0" name=""/>
        <dsp:cNvSpPr/>
      </dsp:nvSpPr>
      <dsp:spPr>
        <a:xfrm>
          <a:off x="2542292" y="0"/>
          <a:ext cx="2465960" cy="2085474"/>
        </a:xfrm>
        <a:prstGeom prst="roundRect">
          <a:avLst>
            <a:gd name="adj" fmla="val 10000"/>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ClrTx/>
            <a:buSzTx/>
            <a:buFontTx/>
            <a:buNone/>
          </a:pPr>
          <a:r>
            <a:rPr lang="ar-SA" sz="1900" b="1" kern="1200" dirty="0">
              <a:latin typeface="Calibri" panose="020F0502020204030204" pitchFamily="34" charset="0"/>
              <a:cs typeface="Calibri" panose="020F0502020204030204" pitchFamily="34" charset="0"/>
            </a:rPr>
            <a:t>استخدام فقرات متباعدة</a:t>
          </a:r>
          <a:endParaRPr lang="ar-SA" sz="1900" kern="1200" dirty="0"/>
        </a:p>
      </dsp:txBody>
      <dsp:txXfrm>
        <a:off x="2542292" y="834189"/>
        <a:ext cx="2465960" cy="834189"/>
      </dsp:txXfrm>
    </dsp:sp>
    <dsp:sp modelId="{D1E8AD42-2297-49C2-9D45-A85CA425C83F}">
      <dsp:nvSpPr>
        <dsp:cNvPr id="0" name=""/>
        <dsp:cNvSpPr/>
      </dsp:nvSpPr>
      <dsp:spPr>
        <a:xfrm>
          <a:off x="3428041" y="125128"/>
          <a:ext cx="694462" cy="694462"/>
        </a:xfrm>
        <a:prstGeom prst="ellipse">
          <a:avLst/>
        </a:prstGeom>
        <a:blipFill rotWithShape="1">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CEF51B9-9A0D-4E5A-B30C-48EE575FDD6A}">
      <dsp:nvSpPr>
        <dsp:cNvPr id="0" name=""/>
        <dsp:cNvSpPr/>
      </dsp:nvSpPr>
      <dsp:spPr>
        <a:xfrm>
          <a:off x="2352" y="0"/>
          <a:ext cx="2465960" cy="2085474"/>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1">
            <a:lnSpc>
              <a:spcPct val="90000"/>
            </a:lnSpc>
            <a:spcBef>
              <a:spcPct val="0"/>
            </a:spcBef>
            <a:spcAft>
              <a:spcPct val="35000"/>
            </a:spcAft>
            <a:buNone/>
          </a:pPr>
          <a:r>
            <a:rPr lang="ar-SA" sz="1900" b="1" kern="1200">
              <a:latin typeface="Calibri" panose="020F0502020204030204" pitchFamily="34" charset="0"/>
              <a:cs typeface="Calibri" panose="020F0502020204030204" pitchFamily="34" charset="0"/>
            </a:rPr>
            <a:t>استخدام لون مختلف وحجم خط اكبر للعناوين</a:t>
          </a:r>
          <a:endParaRPr lang="ar-SA" sz="1900" kern="1200" dirty="0"/>
        </a:p>
      </dsp:txBody>
      <dsp:txXfrm>
        <a:off x="2352" y="834189"/>
        <a:ext cx="2465960" cy="834189"/>
      </dsp:txXfrm>
    </dsp:sp>
    <dsp:sp modelId="{45D00076-EA38-4938-AC08-9940F7C690F4}">
      <dsp:nvSpPr>
        <dsp:cNvPr id="0" name=""/>
        <dsp:cNvSpPr/>
      </dsp:nvSpPr>
      <dsp:spPr>
        <a:xfrm>
          <a:off x="888101" y="125128"/>
          <a:ext cx="694462" cy="694462"/>
        </a:xfrm>
        <a:prstGeom prst="ellipse">
          <a:avLst/>
        </a:prstGeom>
        <a:blipFill rotWithShape="1">
          <a:blip xmlns:r="http://schemas.openxmlformats.org/officeDocument/2006/relationships"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04F0833-1FAD-459E-AF0A-905B23221BE3}">
      <dsp:nvSpPr>
        <dsp:cNvPr id="0" name=""/>
        <dsp:cNvSpPr/>
      </dsp:nvSpPr>
      <dsp:spPr>
        <a:xfrm>
          <a:off x="403619" y="1668379"/>
          <a:ext cx="9283246" cy="312821"/>
        </a:xfrm>
        <a:prstGeom prst="leftRight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C4DC8-9671-4A5A-AA08-75459C481DC8}">
      <dsp:nvSpPr>
        <dsp:cNvPr id="0" name=""/>
        <dsp:cNvSpPr/>
      </dsp:nvSpPr>
      <dsp:spPr>
        <a:xfrm>
          <a:off x="0" y="276232"/>
          <a:ext cx="8521003" cy="69693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325" tIns="312420" rIns="661325" bIns="142240" numCol="1" spcCol="1270" anchor="t" anchorCtr="0">
          <a:noAutofit/>
        </a:bodyPr>
        <a:lstStyle/>
        <a:p>
          <a:pPr marL="228600" lvl="1" indent="-228600" algn="r" defTabSz="889000" rtl="1">
            <a:lnSpc>
              <a:spcPct val="90000"/>
            </a:lnSpc>
            <a:spcBef>
              <a:spcPct val="0"/>
            </a:spcBef>
            <a:spcAft>
              <a:spcPct val="15000"/>
            </a:spcAft>
            <a:buClrTx/>
            <a:buChar char="•"/>
          </a:pPr>
          <a:r>
            <a:rPr lang="ar-SA" sz="2000" b="1" kern="1200" noProof="1">
              <a:solidFill>
                <a:srgbClr val="C00000"/>
              </a:solidFill>
              <a:latin typeface="Calibri" panose="020F0502020204030204" pitchFamily="34" charset="0"/>
              <a:cs typeface="Fanan" pitchFamily="2" charset="-78"/>
            </a:rPr>
            <a:t>يتم ضبط كامل النص إلى اليمين وبفراغ واحد فقط بين الفقرات.</a:t>
          </a:r>
          <a:endParaRPr lang="ar-SA" sz="2000" kern="1200" dirty="0">
            <a:solidFill>
              <a:srgbClr val="C00000"/>
            </a:solidFill>
            <a:cs typeface="Fanan" pitchFamily="2" charset="-78"/>
          </a:endParaRPr>
        </a:p>
      </dsp:txBody>
      <dsp:txXfrm>
        <a:off x="0" y="276232"/>
        <a:ext cx="8521003" cy="696937"/>
      </dsp:txXfrm>
    </dsp:sp>
    <dsp:sp modelId="{33E877AC-D2B1-476A-AF81-5C9A63B171C7}">
      <dsp:nvSpPr>
        <dsp:cNvPr id="0" name=""/>
        <dsp:cNvSpPr/>
      </dsp:nvSpPr>
      <dsp:spPr>
        <a:xfrm>
          <a:off x="2130250" y="54832"/>
          <a:ext cx="5964702"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452" tIns="0" rIns="225452" bIns="0" numCol="1" spcCol="1270" anchor="ctr" anchorCtr="0">
          <a:noAutofit/>
        </a:bodyPr>
        <a:lstStyle/>
        <a:p>
          <a:pPr marL="0" lvl="0" indent="0" algn="r" defTabSz="1066800" rtl="1">
            <a:lnSpc>
              <a:spcPct val="90000"/>
            </a:lnSpc>
            <a:spcBef>
              <a:spcPct val="0"/>
            </a:spcBef>
            <a:spcAft>
              <a:spcPct val="35000"/>
            </a:spcAft>
            <a:buClrTx/>
            <a:buNone/>
          </a:pPr>
          <a:r>
            <a:rPr lang="ar-SA" sz="2400" b="1" kern="1200" dirty="0">
              <a:effectLst>
                <a:outerShdw blurRad="38100" dist="38100" dir="2700000" algn="tl">
                  <a:srgbClr val="000000">
                    <a:alpha val="43137"/>
                  </a:srgbClr>
                </a:outerShdw>
              </a:effectLst>
              <a:cs typeface="Fanan" pitchFamily="2" charset="-78"/>
            </a:rPr>
            <a:t>تقارير الاعمال:</a:t>
          </a:r>
        </a:p>
      </dsp:txBody>
      <dsp:txXfrm>
        <a:off x="2151866" y="76448"/>
        <a:ext cx="5921470" cy="399568"/>
      </dsp:txXfrm>
    </dsp:sp>
    <dsp:sp modelId="{71167DA3-A60B-4439-ABFE-81BA5FA1AA5E}">
      <dsp:nvSpPr>
        <dsp:cNvPr id="0" name=""/>
        <dsp:cNvSpPr/>
      </dsp:nvSpPr>
      <dsp:spPr>
        <a:xfrm>
          <a:off x="0" y="1275569"/>
          <a:ext cx="8521003" cy="696937"/>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325" tIns="312420" rIns="661325" bIns="142240" numCol="1" spcCol="1270" anchor="t" anchorCtr="0">
          <a:noAutofit/>
        </a:bodyPr>
        <a:lstStyle/>
        <a:p>
          <a:pPr marL="228600" lvl="1" indent="-228600" algn="r" defTabSz="889000" rtl="1">
            <a:lnSpc>
              <a:spcPct val="90000"/>
            </a:lnSpc>
            <a:spcBef>
              <a:spcPct val="0"/>
            </a:spcBef>
            <a:spcAft>
              <a:spcPct val="15000"/>
            </a:spcAft>
            <a:buClrTx/>
            <a:buChar char="•"/>
          </a:pPr>
          <a:r>
            <a:rPr lang="ar-SA" sz="2000" b="1" kern="1200" noProof="1">
              <a:solidFill>
                <a:srgbClr val="C00000"/>
              </a:solidFill>
              <a:latin typeface="Calibri" panose="020F0502020204030204" pitchFamily="34" charset="0"/>
              <a:ea typeface="+mn-ea"/>
              <a:cs typeface="Fanan" pitchFamily="2" charset="-78"/>
            </a:rPr>
            <a:t>تتطلب وجود أرقام الصفحات وصفحة الغلاف.</a:t>
          </a:r>
          <a:endParaRPr lang="ar-SA" sz="2000" kern="1200" dirty="0">
            <a:solidFill>
              <a:srgbClr val="C00000"/>
            </a:solidFill>
            <a:cs typeface="Fanan" pitchFamily="2" charset="-78"/>
          </a:endParaRPr>
        </a:p>
      </dsp:txBody>
      <dsp:txXfrm>
        <a:off x="0" y="1275569"/>
        <a:ext cx="8521003" cy="696937"/>
      </dsp:txXfrm>
    </dsp:sp>
    <dsp:sp modelId="{D0CFABF7-607E-492D-BC9F-C51BE1910932}">
      <dsp:nvSpPr>
        <dsp:cNvPr id="0" name=""/>
        <dsp:cNvSpPr/>
      </dsp:nvSpPr>
      <dsp:spPr>
        <a:xfrm>
          <a:off x="2130250" y="1054169"/>
          <a:ext cx="5964702" cy="4428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452" tIns="0" rIns="225452" bIns="0" numCol="1" spcCol="1270" anchor="ctr" anchorCtr="0">
          <a:noAutofit/>
        </a:bodyPr>
        <a:lstStyle/>
        <a:p>
          <a:pPr marL="0" lvl="0" indent="0" algn="r" defTabSz="1066800" rtl="1">
            <a:lnSpc>
              <a:spcPct val="90000"/>
            </a:lnSpc>
            <a:spcBef>
              <a:spcPct val="0"/>
            </a:spcBef>
            <a:spcAft>
              <a:spcPct val="35000"/>
            </a:spcAft>
            <a:buClrTx/>
            <a:buNone/>
          </a:pPr>
          <a:r>
            <a:rPr lang="ar-SA" sz="2400" b="1" kern="1200">
              <a:effectLst>
                <a:outerShdw blurRad="38100" dist="38100" dir="2700000" algn="tl">
                  <a:srgbClr val="000000">
                    <a:alpha val="43137"/>
                  </a:srgbClr>
                </a:outerShdw>
              </a:effectLst>
              <a:latin typeface="Calibri" panose="020F0502020204030204" pitchFamily="34" charset="0"/>
              <a:cs typeface="Fanan" pitchFamily="2" charset="-78"/>
            </a:rPr>
            <a:t>خطابات الأعمال: </a:t>
          </a:r>
          <a:endParaRPr lang="ar-SA" sz="2400" kern="1200" dirty="0">
            <a:effectLst>
              <a:outerShdw blurRad="38100" dist="38100" dir="2700000" algn="tl">
                <a:srgbClr val="000000">
                  <a:alpha val="43137"/>
                </a:srgbClr>
              </a:outerShdw>
            </a:effectLst>
            <a:cs typeface="Fanan" pitchFamily="2" charset="-78"/>
          </a:endParaRPr>
        </a:p>
      </dsp:txBody>
      <dsp:txXfrm>
        <a:off x="2151866" y="1075785"/>
        <a:ext cx="5921470" cy="399568"/>
      </dsp:txXfrm>
    </dsp:sp>
    <dsp:sp modelId="{C1E20F31-91C6-4EF0-A619-CACD0335E36D}">
      <dsp:nvSpPr>
        <dsp:cNvPr id="0" name=""/>
        <dsp:cNvSpPr/>
      </dsp:nvSpPr>
      <dsp:spPr>
        <a:xfrm>
          <a:off x="0" y="2274907"/>
          <a:ext cx="8521003" cy="921375"/>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325" tIns="312420" rIns="661325" bIns="142240" numCol="1" spcCol="1270" anchor="t" anchorCtr="0">
          <a:noAutofit/>
        </a:bodyPr>
        <a:lstStyle/>
        <a:p>
          <a:pPr marL="228600" lvl="1" indent="-228600" algn="r" defTabSz="889000" rtl="1">
            <a:lnSpc>
              <a:spcPct val="90000"/>
            </a:lnSpc>
            <a:spcBef>
              <a:spcPct val="0"/>
            </a:spcBef>
            <a:spcAft>
              <a:spcPct val="15000"/>
            </a:spcAft>
            <a:buChar char="•"/>
          </a:pPr>
          <a:r>
            <a:rPr lang="ar-SA" sz="2000" b="1" kern="1200" noProof="1">
              <a:solidFill>
                <a:srgbClr val="C00000"/>
              </a:solidFill>
              <a:latin typeface="Calibri" panose="020F0502020204030204" pitchFamily="34" charset="0"/>
              <a:cs typeface="Fanan" pitchFamily="2" charset="-78"/>
            </a:rPr>
            <a:t>تتكون من صفحة واحدة فقط وبحجم خط يصل إلى 12 نقطة مع هوامش لا تقل عن 5.0 بوصة من جميع الاتجاهات.</a:t>
          </a:r>
          <a:endParaRPr lang="ar-SA" sz="2000" kern="1200" dirty="0">
            <a:solidFill>
              <a:srgbClr val="C00000"/>
            </a:solidFill>
            <a:cs typeface="Fanan" pitchFamily="2" charset="-78"/>
          </a:endParaRPr>
        </a:p>
      </dsp:txBody>
      <dsp:txXfrm>
        <a:off x="0" y="2274907"/>
        <a:ext cx="8521003" cy="921375"/>
      </dsp:txXfrm>
    </dsp:sp>
    <dsp:sp modelId="{7A14FFD3-3244-4B13-AA22-2DDE31D04AA3}">
      <dsp:nvSpPr>
        <dsp:cNvPr id="0" name=""/>
        <dsp:cNvSpPr/>
      </dsp:nvSpPr>
      <dsp:spPr>
        <a:xfrm>
          <a:off x="2130250" y="2053507"/>
          <a:ext cx="5964702" cy="4428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452" tIns="0" rIns="225452" bIns="0" numCol="1" spcCol="1270" anchor="ctr" anchorCtr="0">
          <a:noAutofit/>
        </a:bodyPr>
        <a:lstStyle/>
        <a:p>
          <a:pPr marL="0" lvl="0" indent="0" algn="r" defTabSz="1066800" rtl="1">
            <a:lnSpc>
              <a:spcPct val="90000"/>
            </a:lnSpc>
            <a:spcBef>
              <a:spcPct val="0"/>
            </a:spcBef>
            <a:spcAft>
              <a:spcPct val="35000"/>
            </a:spcAft>
            <a:buClrTx/>
            <a:buNone/>
          </a:pPr>
          <a:r>
            <a:rPr lang="ar-SA" sz="2400" b="1" kern="1200">
              <a:effectLst>
                <a:outerShdw blurRad="38100" dist="38100" dir="2700000" algn="tl">
                  <a:srgbClr val="000000">
                    <a:alpha val="43137"/>
                  </a:srgbClr>
                </a:outerShdw>
              </a:effectLst>
              <a:latin typeface="Calibri" panose="020F0502020204030204" pitchFamily="34" charset="0"/>
              <a:cs typeface="Fanan" pitchFamily="2" charset="-78"/>
            </a:rPr>
            <a:t>السيرة الذاتية الاحترافية</a:t>
          </a:r>
          <a:endParaRPr lang="ar-SA" sz="2400" kern="1200" dirty="0">
            <a:effectLst>
              <a:outerShdw blurRad="38100" dist="38100" dir="2700000" algn="tl">
                <a:srgbClr val="000000">
                  <a:alpha val="43137"/>
                </a:srgbClr>
              </a:outerShdw>
            </a:effectLst>
            <a:cs typeface="Fanan" pitchFamily="2" charset="-78"/>
          </a:endParaRPr>
        </a:p>
      </dsp:txBody>
      <dsp:txXfrm>
        <a:off x="2151866" y="2075123"/>
        <a:ext cx="5921470" cy="399568"/>
      </dsp:txXfrm>
    </dsp:sp>
    <dsp:sp modelId="{8E2A7984-ED75-4472-8E82-EB2BBF6BE6D0}">
      <dsp:nvSpPr>
        <dsp:cNvPr id="0" name=""/>
        <dsp:cNvSpPr/>
      </dsp:nvSpPr>
      <dsp:spPr>
        <a:xfrm>
          <a:off x="0" y="3498682"/>
          <a:ext cx="8521003" cy="696937"/>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1325" tIns="312420" rIns="661325" bIns="142240" numCol="1" spcCol="1270" anchor="t" anchorCtr="0">
          <a:noAutofit/>
        </a:bodyPr>
        <a:lstStyle/>
        <a:p>
          <a:pPr marL="228600" lvl="1" indent="-228600" algn="r" defTabSz="889000" rtl="1">
            <a:lnSpc>
              <a:spcPct val="90000"/>
            </a:lnSpc>
            <a:spcBef>
              <a:spcPct val="0"/>
            </a:spcBef>
            <a:spcAft>
              <a:spcPct val="15000"/>
            </a:spcAft>
            <a:buClrTx/>
            <a:buChar char="•"/>
          </a:pPr>
          <a:r>
            <a:rPr lang="ar-SA" sz="2000" b="1" kern="1200" noProof="1">
              <a:solidFill>
                <a:srgbClr val="C00000"/>
              </a:solidFill>
              <a:latin typeface="Calibri" panose="020F0502020204030204" pitchFamily="34" charset="0"/>
              <a:cs typeface="Fanan" pitchFamily="2" charset="-78"/>
            </a:rPr>
            <a:t>الحذر من الروابط المعطلة أو المرفقات المفقودة أو المعلومات الغير الصحيحة.</a:t>
          </a:r>
          <a:endParaRPr lang="ar-SA" sz="2000" kern="1200" dirty="0">
            <a:solidFill>
              <a:srgbClr val="C00000"/>
            </a:solidFill>
            <a:cs typeface="Fanan" pitchFamily="2" charset="-78"/>
          </a:endParaRPr>
        </a:p>
      </dsp:txBody>
      <dsp:txXfrm>
        <a:off x="0" y="3498682"/>
        <a:ext cx="8521003" cy="696937"/>
      </dsp:txXfrm>
    </dsp:sp>
    <dsp:sp modelId="{E9EA6AC4-05FE-43A3-ABC2-4B21C4B4529C}">
      <dsp:nvSpPr>
        <dsp:cNvPr id="0" name=""/>
        <dsp:cNvSpPr/>
      </dsp:nvSpPr>
      <dsp:spPr>
        <a:xfrm>
          <a:off x="2130250" y="3277282"/>
          <a:ext cx="5964702" cy="442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452" tIns="0" rIns="225452" bIns="0" numCol="1" spcCol="1270" anchor="ctr" anchorCtr="0">
          <a:noAutofit/>
        </a:bodyPr>
        <a:lstStyle/>
        <a:p>
          <a:pPr marL="0" lvl="0" indent="0" algn="r" defTabSz="1066800" rtl="1">
            <a:lnSpc>
              <a:spcPct val="90000"/>
            </a:lnSpc>
            <a:spcBef>
              <a:spcPct val="0"/>
            </a:spcBef>
            <a:spcAft>
              <a:spcPct val="35000"/>
            </a:spcAft>
            <a:buClrTx/>
            <a:buNone/>
          </a:pPr>
          <a:r>
            <a:rPr lang="ar-SA" sz="2400" b="1" kern="1200">
              <a:effectLst>
                <a:outerShdw blurRad="38100" dist="38100" dir="2700000" algn="tl">
                  <a:srgbClr val="000000">
                    <a:alpha val="43137"/>
                  </a:srgbClr>
                </a:outerShdw>
              </a:effectLst>
              <a:latin typeface="Calibri" panose="020F0502020204030204" pitchFamily="34" charset="0"/>
              <a:cs typeface="Fanan" pitchFamily="2" charset="-78"/>
            </a:rPr>
            <a:t>رسالة بريد إلكترونية رسمية</a:t>
          </a:r>
          <a:endParaRPr lang="ar-SA" sz="2400" kern="1200" dirty="0">
            <a:effectLst>
              <a:outerShdw blurRad="38100" dist="38100" dir="2700000" algn="tl">
                <a:srgbClr val="000000">
                  <a:alpha val="43137"/>
                </a:srgbClr>
              </a:outerShdw>
            </a:effectLst>
            <a:cs typeface="Fanan" pitchFamily="2" charset="-78"/>
          </a:endParaRPr>
        </a:p>
      </dsp:txBody>
      <dsp:txXfrm>
        <a:off x="2151866" y="3298898"/>
        <a:ext cx="592147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Montserrat" panose="00000500000000000000" charset="0"/>
              </a:rPr>
              <a:t>2022/3/22</a:t>
            </a:fld>
            <a:endParaRPr lang="zh-CN" altLang="en-US">
              <a:cs typeface="Montserrat" panose="000005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panose="00000500000000000000" charset="0"/>
              <a:ea typeface="Montserrat" panose="00000500000000000000" charset="0"/>
              <a:cs typeface="Montserrat" panose="000005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Montserrat" panose="00000500000000000000" charset="0"/>
              </a:rPr>
              <a:t>‹#›</a:t>
            </a:fld>
            <a:endParaRPr lang="zh-CN" altLang="en-US">
              <a:cs typeface="Montserrat" panose="00000500000000000000"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panose="00000500000000000000" charset="0"/>
                <a:ea typeface="Montserrat" panose="00000500000000000000" charset="0"/>
                <a:cs typeface="Montserrat" panose="00000500000000000000" charset="0"/>
              </a:defRPr>
            </a:lvl1pPr>
          </a:lstStyle>
          <a:p>
            <a:fld id="{DBB11A41-89D6-40CC-B344-DE05BE3C8798}" type="datetimeFigureOut">
              <a:rPr lang="zh-CN" altLang="en-US" smtClean="0"/>
              <a:t>2022/3/22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panose="00000500000000000000" charset="0"/>
                <a:ea typeface="Montserrat" panose="00000500000000000000" charset="0"/>
                <a:cs typeface="Montserrat" panose="00000500000000000000" charset="0"/>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panose="00000500000000000000" charset="0"/>
                <a:ea typeface="Montserrat" panose="00000500000000000000" charset="0"/>
                <a:cs typeface="Montserrat" panose="00000500000000000000" charset="0"/>
              </a:defRPr>
            </a:lvl1pPr>
          </a:lstStyle>
          <a:p>
            <a:fld id="{852AFEA5-68EA-41C8-98EF-686B9CD5E70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1pPr>
    <a:lvl2pPr marL="4572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2pPr>
    <a:lvl3pPr marL="9144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3pPr>
    <a:lvl4pPr marL="13716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4pPr>
    <a:lvl5pPr marL="1828800" algn="l" defTabSz="914400" rtl="0" eaLnBrk="1" latinLnBrk="0" hangingPunct="1">
      <a:defRPr sz="1200" kern="1200">
        <a:solidFill>
          <a:schemeClr val="tx1"/>
        </a:solidFill>
        <a:latin typeface="Montserrat" panose="00000500000000000000" charset="0"/>
        <a:ea typeface="Montserrat" panose="00000500000000000000" charset="0"/>
        <a:cs typeface="Montserrat" panose="0000050000000000000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852AFEA5-68EA-41C8-98EF-686B9CD5E70C}" type="slidenum">
              <a:rPr lang="zh-CN" altLang="en-US" smtClean="0"/>
              <a:t>2</a:t>
            </a:fld>
            <a:endParaRPr lang="zh-CN" altLang="en-US" dirty="0"/>
          </a:p>
        </p:txBody>
      </p:sp>
    </p:spTree>
    <p:extLst>
      <p:ext uri="{BB962C8B-B14F-4D97-AF65-F5344CB8AC3E}">
        <p14:creationId xmlns:p14="http://schemas.microsoft.com/office/powerpoint/2010/main" val="195135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852AFEA5-68EA-41C8-98EF-686B9CD5E70C}" type="slidenum">
              <a:rPr lang="zh-CN" altLang="en-US" smtClean="0"/>
              <a:t>6</a:t>
            </a:fld>
            <a:endParaRPr lang="zh-CN" altLang="en-US" dirty="0"/>
          </a:p>
        </p:txBody>
      </p:sp>
    </p:spTree>
    <p:extLst>
      <p:ext uri="{BB962C8B-B14F-4D97-AF65-F5344CB8AC3E}">
        <p14:creationId xmlns:p14="http://schemas.microsoft.com/office/powerpoint/2010/main" val="267653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852AFEA5-68EA-41C8-98EF-686B9CD5E70C}" type="slidenum">
              <a:rPr lang="zh-CN" altLang="en-US" smtClean="0"/>
              <a:t>18</a:t>
            </a:fld>
            <a:endParaRPr lang="zh-CN" altLang="en-US" dirty="0"/>
          </a:p>
        </p:txBody>
      </p:sp>
    </p:spTree>
    <p:extLst>
      <p:ext uri="{BB962C8B-B14F-4D97-AF65-F5344CB8AC3E}">
        <p14:creationId xmlns:p14="http://schemas.microsoft.com/office/powerpoint/2010/main" val="12684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238A9CF-1E53-4FDE-829F-02FC483F6963}"/>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58D96DF6-9771-4CCD-AF1E-5BC2E60134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614B88A-003B-4C50-86DA-390FDBB7EC4E}"/>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5" name="عنصر نائب للتذييل 4">
            <a:extLst>
              <a:ext uri="{FF2B5EF4-FFF2-40B4-BE49-F238E27FC236}">
                <a16:creationId xmlns:a16="http://schemas.microsoft.com/office/drawing/2014/main" id="{5C6C95EC-34F3-451D-A70C-F857F152D903}"/>
              </a:ext>
            </a:extLst>
          </p:cNvPr>
          <p:cNvSpPr>
            <a:spLocks noGrp="1"/>
          </p:cNvSpPr>
          <p:nvPr>
            <p:ph type="ftr" sz="quarter" idx="11"/>
          </p:nvPr>
        </p:nvSpPr>
        <p:spPr/>
        <p:txBody>
          <a:bodyPr/>
          <a:lstStyle/>
          <a:p>
            <a:endParaRPr lang="zh-CN" altLang="en-US" dirty="0"/>
          </a:p>
        </p:txBody>
      </p:sp>
      <p:sp>
        <p:nvSpPr>
          <p:cNvPr id="6" name="عنصر نائب لرقم الشريحة 5">
            <a:extLst>
              <a:ext uri="{FF2B5EF4-FFF2-40B4-BE49-F238E27FC236}">
                <a16:creationId xmlns:a16="http://schemas.microsoft.com/office/drawing/2014/main" id="{D2B7F424-7BDC-49F3-80E7-40AAB71DDDFE}"/>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3340587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F79017-1C4A-4FDD-BD87-B409C216AAA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D0A923-6061-42D6-BAEE-9B799F986BA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30B0CFF-E2CE-45C9-96D6-84A20FEA30B7}"/>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5" name="عنصر نائب للتذييل 4">
            <a:extLst>
              <a:ext uri="{FF2B5EF4-FFF2-40B4-BE49-F238E27FC236}">
                <a16:creationId xmlns:a16="http://schemas.microsoft.com/office/drawing/2014/main" id="{4DD80228-9B4D-463F-910B-3A97A94D6C96}"/>
              </a:ext>
            </a:extLst>
          </p:cNvPr>
          <p:cNvSpPr>
            <a:spLocks noGrp="1"/>
          </p:cNvSpPr>
          <p:nvPr>
            <p:ph type="ftr" sz="quarter" idx="11"/>
          </p:nvPr>
        </p:nvSpPr>
        <p:spPr/>
        <p:txBody>
          <a:bodyPr/>
          <a:lstStyle/>
          <a:p>
            <a:endParaRPr lang="zh-CN" altLang="en-US" dirty="0"/>
          </a:p>
        </p:txBody>
      </p:sp>
      <p:sp>
        <p:nvSpPr>
          <p:cNvPr id="6" name="عنصر نائب لرقم الشريحة 5">
            <a:extLst>
              <a:ext uri="{FF2B5EF4-FFF2-40B4-BE49-F238E27FC236}">
                <a16:creationId xmlns:a16="http://schemas.microsoft.com/office/drawing/2014/main" id="{E41577DB-FA0E-4AC4-8818-C653CD3E9EF3}"/>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1867836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BEB142C9-ACD5-4135-B13A-61DFEF7C896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6B92F0B-5958-4340-B709-5DC1BC728FBC}"/>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50CF814-404B-403B-B444-EFD2218D56C3}"/>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5" name="عنصر نائب للتذييل 4">
            <a:extLst>
              <a:ext uri="{FF2B5EF4-FFF2-40B4-BE49-F238E27FC236}">
                <a16:creationId xmlns:a16="http://schemas.microsoft.com/office/drawing/2014/main" id="{90F8C6E4-65C7-4AF8-ADA3-04DB101C06B7}"/>
              </a:ext>
            </a:extLst>
          </p:cNvPr>
          <p:cNvSpPr>
            <a:spLocks noGrp="1"/>
          </p:cNvSpPr>
          <p:nvPr>
            <p:ph type="ftr" sz="quarter" idx="11"/>
          </p:nvPr>
        </p:nvSpPr>
        <p:spPr/>
        <p:txBody>
          <a:bodyPr/>
          <a:lstStyle/>
          <a:p>
            <a:endParaRPr lang="zh-CN" altLang="en-US" dirty="0"/>
          </a:p>
        </p:txBody>
      </p:sp>
      <p:sp>
        <p:nvSpPr>
          <p:cNvPr id="6" name="عنصر نائب لرقم الشريحة 5">
            <a:extLst>
              <a:ext uri="{FF2B5EF4-FFF2-40B4-BE49-F238E27FC236}">
                <a16:creationId xmlns:a16="http://schemas.microsoft.com/office/drawing/2014/main" id="{7D72A594-2799-4E0A-9C2D-E7522DC05018}"/>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1908331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orkspace 4">
    <p:spTree>
      <p:nvGrpSpPr>
        <p:cNvPr id="1" name=""/>
        <p:cNvGrpSpPr/>
        <p:nvPr/>
      </p:nvGrpSpPr>
      <p:grpSpPr>
        <a:xfrm>
          <a:off x="0" y="0"/>
          <a:ext cx="0" cy="0"/>
          <a:chOff x="0" y="0"/>
          <a:chExt cx="0" cy="0"/>
        </a:xfrm>
      </p:grpSpPr>
      <p:sp>
        <p:nvSpPr>
          <p:cNvPr id="236" name="Freeform 12"/>
          <p:cNvSpPr>
            <a:spLocks/>
          </p:cNvSpPr>
          <p:nvPr userDrawn="1"/>
        </p:nvSpPr>
        <p:spPr bwMode="auto">
          <a:xfrm>
            <a:off x="0" y="5869518"/>
            <a:ext cx="12192000" cy="988484"/>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 name="Date Placeholder 2"/>
          <p:cNvSpPr>
            <a:spLocks noGrp="1"/>
          </p:cNvSpPr>
          <p:nvPr>
            <p:ph type="dt" sz="half" idx="10"/>
          </p:nvPr>
        </p:nvSpPr>
        <p:spPr/>
        <p:txBody>
          <a:bodyPr/>
          <a:lstStyle>
            <a:lvl1pPr>
              <a:defRPr>
                <a:solidFill>
                  <a:schemeClr val="bg1"/>
                </a:solidFill>
              </a:defRPr>
            </a:lvl1pPr>
          </a:lstStyle>
          <a:p>
            <a:fld id="{FFF30096-E2FA-4C53-8FFA-C198FACBBC31}" type="datetimeFigureOut">
              <a:rPr lang="en-US" smtClean="0"/>
              <a:pPr/>
              <a:t>3/22/2022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E6EB2CE-F8EE-47A0-A8D1-750600A29654}" type="slidenum">
              <a:rPr lang="en-US" smtClean="0"/>
              <a:pPr/>
              <a:t>‹#›</a:t>
            </a:fld>
            <a:endParaRPr lang="en-US" dirty="0"/>
          </a:p>
        </p:txBody>
      </p:sp>
      <p:sp>
        <p:nvSpPr>
          <p:cNvPr id="63" name="Rectangle 11"/>
          <p:cNvSpPr>
            <a:spLocks noChangeArrowheads="1"/>
          </p:cNvSpPr>
          <p:nvPr userDrawn="1"/>
        </p:nvSpPr>
        <p:spPr bwMode="auto">
          <a:xfrm>
            <a:off x="4234" y="6407151"/>
            <a:ext cx="6351" cy="450851"/>
          </a:xfrm>
          <a:prstGeom prst="rect">
            <a:avLst/>
          </a:prstGeom>
          <a:solidFill>
            <a:srgbClr val="E7E9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96" name="Title 1"/>
          <p:cNvSpPr>
            <a:spLocks noGrp="1"/>
          </p:cNvSpPr>
          <p:nvPr>
            <p:ph type="title" hasCustomPrompt="1"/>
          </p:nvPr>
        </p:nvSpPr>
        <p:spPr>
          <a:xfrm>
            <a:off x="609600" y="274637"/>
            <a:ext cx="10972800" cy="1143000"/>
          </a:xfrm>
        </p:spPr>
        <p:txBody>
          <a:bodyPr/>
          <a:lstStyle>
            <a:lvl1pPr>
              <a:defRPr baseline="0"/>
            </a:lvl1pPr>
          </a:lstStyle>
          <a:p>
            <a:r>
              <a:rPr lang="en-US" dirty="0"/>
              <a:t>Insert your title here</a:t>
            </a:r>
            <a:endParaRPr lang="en-US" noProof="0" dirty="0"/>
          </a:p>
        </p:txBody>
      </p:sp>
      <p:sp>
        <p:nvSpPr>
          <p:cNvPr id="238" name="Text Placeholder 4"/>
          <p:cNvSpPr>
            <a:spLocks noGrp="1"/>
          </p:cNvSpPr>
          <p:nvPr>
            <p:ph type="body" sz="quarter" idx="35" hasCustomPrompt="1"/>
          </p:nvPr>
        </p:nvSpPr>
        <p:spPr>
          <a:xfrm>
            <a:off x="623392" y="1892829"/>
            <a:ext cx="10945216" cy="3976688"/>
          </a:xfrm>
        </p:spPr>
        <p:txBody>
          <a:bodyPr anchor="t">
            <a:noAutofit/>
          </a:bodyPr>
          <a:lstStyle>
            <a:lvl1pPr marL="0" marR="0" indent="0" algn="ctr" defTabSz="1219170" rtl="0" eaLnBrk="1" fontAlgn="auto" latinLnBrk="0" hangingPunct="1">
              <a:lnSpc>
                <a:spcPct val="100000"/>
              </a:lnSpc>
              <a:spcBef>
                <a:spcPct val="20000"/>
              </a:spcBef>
              <a:spcAft>
                <a:spcPts val="0"/>
              </a:spcAft>
              <a:buClrTx/>
              <a:buSzTx/>
              <a:buFont typeface="Arial" panose="020B0604020202020204" pitchFamily="34" charset="0"/>
              <a:buNone/>
              <a:tabLst/>
              <a:defRPr sz="2933">
                <a:solidFill>
                  <a:schemeClr val="tx1"/>
                </a:solidFill>
              </a:defRPr>
            </a:lvl1pPr>
          </a:lstStyle>
          <a:p>
            <a:r>
              <a:rPr lang="en-US" dirty="0"/>
              <a:t>Ut enim ad minim veniam, quis nostrud exercitation ullamco laboris nisi ut aliquip ex ea commodo consequat.</a:t>
            </a:r>
          </a:p>
        </p:txBody>
      </p:sp>
      <p:grpSp>
        <p:nvGrpSpPr>
          <p:cNvPr id="9" name="Group 45"/>
          <p:cNvGrpSpPr>
            <a:grpSpLocks noChangeAspect="1"/>
          </p:cNvGrpSpPr>
          <p:nvPr userDrawn="1"/>
        </p:nvGrpSpPr>
        <p:grpSpPr bwMode="auto">
          <a:xfrm>
            <a:off x="10951801" y="6693359"/>
            <a:ext cx="1163515" cy="143171"/>
            <a:chOff x="5148" y="3159"/>
            <a:chExt cx="577" cy="71"/>
          </a:xfrm>
        </p:grpSpPr>
        <p:sp>
          <p:nvSpPr>
            <p:cNvPr id="10" name="Rectangle 46"/>
            <p:cNvSpPr>
              <a:spLocks noChangeArrowheads="1"/>
            </p:cNvSpPr>
            <p:nvPr userDrawn="1"/>
          </p:nvSpPr>
          <p:spPr bwMode="auto">
            <a:xfrm>
              <a:off x="5148" y="3159"/>
              <a:ext cx="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1219170" rtl="0" eaLnBrk="1" fontAlgn="base" latinLnBrk="0" hangingPunct="1">
                <a:lnSpc>
                  <a:spcPct val="100000"/>
                </a:lnSpc>
                <a:spcBef>
                  <a:spcPct val="0"/>
                </a:spcBef>
                <a:spcAft>
                  <a:spcPct val="0"/>
                </a:spcAft>
                <a:buClrTx/>
                <a:buSzTx/>
                <a:buFontTx/>
                <a:buNone/>
                <a:tabLst/>
              </a:pPr>
              <a:r>
                <a:rPr kumimoji="0" lang="en-US" altLang="en-US" sz="933" b="0" i="0" u="none" strike="noStrike" cap="none" normalizeH="0" baseline="0">
                  <a:ln>
                    <a:noFill/>
                  </a:ln>
                  <a:solidFill>
                    <a:schemeClr val="bg1"/>
                  </a:solidFill>
                  <a:effectLst/>
                  <a:latin typeface="Arial" pitchFamily="34" charset="0"/>
                  <a:cs typeface="Arial" pitchFamily="34" charset="0"/>
                </a:rPr>
                <a:t>©</a:t>
              </a:r>
              <a:endParaRPr kumimoji="0" lang="en-US" altLang="en-US" sz="2400" b="0" i="0" u="none" strike="noStrike" cap="none" normalizeH="0" baseline="0">
                <a:ln>
                  <a:noFill/>
                </a:ln>
                <a:solidFill>
                  <a:schemeClr val="bg1"/>
                </a:solidFill>
                <a:effectLst/>
                <a:latin typeface="Arial" pitchFamily="34" charset="0"/>
                <a:cs typeface="Arial" pitchFamily="34" charset="0"/>
              </a:endParaRPr>
            </a:p>
          </p:txBody>
        </p:sp>
        <p:sp>
          <p:nvSpPr>
            <p:cNvPr id="11" name="Rectangle 47"/>
            <p:cNvSpPr>
              <a:spLocks noChangeArrowheads="1"/>
            </p:cNvSpPr>
            <p:nvPr userDrawn="1"/>
          </p:nvSpPr>
          <p:spPr bwMode="auto">
            <a:xfrm>
              <a:off x="5206" y="3159"/>
              <a:ext cx="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1219170" rtl="0" eaLnBrk="1" fontAlgn="base" latinLnBrk="0" hangingPunct="1">
                <a:lnSpc>
                  <a:spcPct val="100000"/>
                </a:lnSpc>
                <a:spcBef>
                  <a:spcPct val="0"/>
                </a:spcBef>
                <a:spcAft>
                  <a:spcPct val="0"/>
                </a:spcAft>
                <a:buClrTx/>
                <a:buSzTx/>
                <a:buFontTx/>
                <a:buNone/>
                <a:tabLst/>
              </a:pPr>
              <a:r>
                <a:rPr kumimoji="0" lang="en-US" altLang="en-US" sz="933" b="0" i="0" u="none" strike="noStrike" cap="none" normalizeH="0" baseline="0">
                  <a:ln>
                    <a:noFill/>
                  </a:ln>
                  <a:solidFill>
                    <a:schemeClr val="bg1"/>
                  </a:solidFill>
                  <a:effectLst/>
                  <a:latin typeface="Arial" pitchFamily="34" charset="0"/>
                  <a:cs typeface="Arial" pitchFamily="34" charset="0"/>
                </a:rPr>
                <a:t>T</a:t>
              </a:r>
              <a:endParaRPr kumimoji="0" lang="en-US" altLang="en-US" sz="2400" b="0" i="0" u="none" strike="noStrike" cap="none" normalizeH="0" baseline="0">
                <a:ln>
                  <a:noFill/>
                </a:ln>
                <a:solidFill>
                  <a:schemeClr val="bg1"/>
                </a:solidFill>
                <a:effectLst/>
                <a:latin typeface="Arial" pitchFamily="34" charset="0"/>
                <a:cs typeface="Arial" pitchFamily="34" charset="0"/>
              </a:endParaRPr>
            </a:p>
          </p:txBody>
        </p:sp>
        <p:sp>
          <p:nvSpPr>
            <p:cNvPr id="12" name="Rectangle 48"/>
            <p:cNvSpPr>
              <a:spLocks noChangeArrowheads="1"/>
            </p:cNvSpPr>
            <p:nvPr userDrawn="1"/>
          </p:nvSpPr>
          <p:spPr bwMode="auto">
            <a:xfrm>
              <a:off x="5235" y="3159"/>
              <a:ext cx="49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1219170" rtl="0" eaLnBrk="1" fontAlgn="base" latinLnBrk="0" hangingPunct="1">
                <a:lnSpc>
                  <a:spcPct val="100000"/>
                </a:lnSpc>
                <a:spcBef>
                  <a:spcPct val="0"/>
                </a:spcBef>
                <a:spcAft>
                  <a:spcPct val="0"/>
                </a:spcAft>
                <a:buClrTx/>
                <a:buSzTx/>
                <a:buFontTx/>
                <a:buNone/>
                <a:tabLst/>
              </a:pPr>
              <a:r>
                <a:rPr kumimoji="0" lang="en-US" altLang="en-US" sz="933" b="0" i="0" u="none" strike="noStrike" cap="none" normalizeH="0" baseline="0" dirty="0">
                  <a:ln>
                    <a:noFill/>
                  </a:ln>
                  <a:solidFill>
                    <a:schemeClr val="bg1"/>
                  </a:solidFill>
                  <a:effectLst/>
                  <a:latin typeface="Arial" pitchFamily="34" charset="0"/>
                  <a:cs typeface="Arial" pitchFamily="34" charset="0"/>
                </a:rPr>
                <a:t>emplateswise.com</a:t>
              </a:r>
              <a:endParaRPr kumimoji="0" lang="en-US" altLang="en-US" sz="2400" b="0" i="0" u="none" strike="noStrike" cap="none" normalizeH="0" baseline="0" dirty="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123985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7660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B3C918-709D-4FCE-8687-7A6D8401302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1E9C76E-A9D6-46E7-8B6B-3E5B8F19354B}"/>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E77C1BF-44C0-41F8-96DB-BE59DFD994DA}"/>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5" name="عنصر نائب للتذييل 4">
            <a:extLst>
              <a:ext uri="{FF2B5EF4-FFF2-40B4-BE49-F238E27FC236}">
                <a16:creationId xmlns:a16="http://schemas.microsoft.com/office/drawing/2014/main" id="{AF975B7E-33AD-4A23-A0A1-DCDD686C079C}"/>
              </a:ext>
            </a:extLst>
          </p:cNvPr>
          <p:cNvSpPr>
            <a:spLocks noGrp="1"/>
          </p:cNvSpPr>
          <p:nvPr>
            <p:ph type="ftr" sz="quarter" idx="11"/>
          </p:nvPr>
        </p:nvSpPr>
        <p:spPr/>
        <p:txBody>
          <a:bodyPr/>
          <a:lstStyle/>
          <a:p>
            <a:endParaRPr lang="zh-CN" altLang="en-US" dirty="0"/>
          </a:p>
        </p:txBody>
      </p:sp>
      <p:sp>
        <p:nvSpPr>
          <p:cNvPr id="6" name="عنصر نائب لرقم الشريحة 5">
            <a:extLst>
              <a:ext uri="{FF2B5EF4-FFF2-40B4-BE49-F238E27FC236}">
                <a16:creationId xmlns:a16="http://schemas.microsoft.com/office/drawing/2014/main" id="{A802E3F4-2F1E-4FF5-BEF0-DFC294E1BAFC}"/>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40330264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8A6F4D-F8A2-4A4A-8B8A-9321237559A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65D2CFA-D8D1-4C2E-81E3-C3EEA63A2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29B7236F-5AB7-4FD0-9E45-3C02C3767A50}"/>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5" name="عنصر نائب للتذييل 4">
            <a:extLst>
              <a:ext uri="{FF2B5EF4-FFF2-40B4-BE49-F238E27FC236}">
                <a16:creationId xmlns:a16="http://schemas.microsoft.com/office/drawing/2014/main" id="{46EE283A-374A-45B8-945D-CA250F3300B4}"/>
              </a:ext>
            </a:extLst>
          </p:cNvPr>
          <p:cNvSpPr>
            <a:spLocks noGrp="1"/>
          </p:cNvSpPr>
          <p:nvPr>
            <p:ph type="ftr" sz="quarter" idx="11"/>
          </p:nvPr>
        </p:nvSpPr>
        <p:spPr/>
        <p:txBody>
          <a:bodyPr/>
          <a:lstStyle/>
          <a:p>
            <a:endParaRPr lang="zh-CN" altLang="en-US" dirty="0"/>
          </a:p>
        </p:txBody>
      </p:sp>
      <p:sp>
        <p:nvSpPr>
          <p:cNvPr id="6" name="عنصر نائب لرقم الشريحة 5">
            <a:extLst>
              <a:ext uri="{FF2B5EF4-FFF2-40B4-BE49-F238E27FC236}">
                <a16:creationId xmlns:a16="http://schemas.microsoft.com/office/drawing/2014/main" id="{D797BA4E-FB7B-4044-910C-2725A4641127}"/>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1559032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9895DAC-4859-4A33-90FF-BDCE7E9A358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02945A5-F18C-4133-B575-E6DF8E81C163}"/>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9C0B1777-C922-47A8-82FC-65242D417606}"/>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FD9FA74C-6ED0-4DFC-893E-2C7F5455B60D}"/>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6" name="عنصر نائب للتذييل 5">
            <a:extLst>
              <a:ext uri="{FF2B5EF4-FFF2-40B4-BE49-F238E27FC236}">
                <a16:creationId xmlns:a16="http://schemas.microsoft.com/office/drawing/2014/main" id="{6DC7E3DD-B788-4878-A78B-E405D67729BE}"/>
              </a:ext>
            </a:extLst>
          </p:cNvPr>
          <p:cNvSpPr>
            <a:spLocks noGrp="1"/>
          </p:cNvSpPr>
          <p:nvPr>
            <p:ph type="ftr" sz="quarter" idx="11"/>
          </p:nvPr>
        </p:nvSpPr>
        <p:spPr/>
        <p:txBody>
          <a:bodyPr/>
          <a:lstStyle/>
          <a:p>
            <a:endParaRPr lang="zh-CN" altLang="en-US" dirty="0"/>
          </a:p>
        </p:txBody>
      </p:sp>
      <p:sp>
        <p:nvSpPr>
          <p:cNvPr id="7" name="عنصر نائب لرقم الشريحة 6">
            <a:extLst>
              <a:ext uri="{FF2B5EF4-FFF2-40B4-BE49-F238E27FC236}">
                <a16:creationId xmlns:a16="http://schemas.microsoft.com/office/drawing/2014/main" id="{1B343837-5599-4463-BE11-64EDD4E87721}"/>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2460483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07B607-C2E1-436E-A291-0BC2F3252D70}"/>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5AF0537-C97D-4F64-AAF8-9EF634E87A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F6EA2246-FA8F-4147-B87C-E52ACB0BF458}"/>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03BBBEE-6106-431E-9109-558E10ACF6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F7E8884-CDE6-4782-8DE4-0879DD85A92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F19793C-EF66-4BC7-8311-0E584294C203}"/>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8" name="عنصر نائب للتذييل 7">
            <a:extLst>
              <a:ext uri="{FF2B5EF4-FFF2-40B4-BE49-F238E27FC236}">
                <a16:creationId xmlns:a16="http://schemas.microsoft.com/office/drawing/2014/main" id="{6132F6DD-FABC-4116-8EFE-486307FF89B6}"/>
              </a:ext>
            </a:extLst>
          </p:cNvPr>
          <p:cNvSpPr>
            <a:spLocks noGrp="1"/>
          </p:cNvSpPr>
          <p:nvPr>
            <p:ph type="ftr" sz="quarter" idx="11"/>
          </p:nvPr>
        </p:nvSpPr>
        <p:spPr/>
        <p:txBody>
          <a:bodyPr/>
          <a:lstStyle/>
          <a:p>
            <a:endParaRPr lang="zh-CN" altLang="en-US" dirty="0"/>
          </a:p>
        </p:txBody>
      </p:sp>
      <p:sp>
        <p:nvSpPr>
          <p:cNvPr id="9" name="عنصر نائب لرقم الشريحة 8">
            <a:extLst>
              <a:ext uri="{FF2B5EF4-FFF2-40B4-BE49-F238E27FC236}">
                <a16:creationId xmlns:a16="http://schemas.microsoft.com/office/drawing/2014/main" id="{12C47FFC-406C-4D9B-AEB0-85D67D7E4950}"/>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979559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FA208D-3DC9-473B-ADA7-08A35C5D0BDB}"/>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4EABC16A-3C38-4BD4-B9F0-155A7E745749}"/>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4" name="عنصر نائب للتذييل 3">
            <a:extLst>
              <a:ext uri="{FF2B5EF4-FFF2-40B4-BE49-F238E27FC236}">
                <a16:creationId xmlns:a16="http://schemas.microsoft.com/office/drawing/2014/main" id="{9E937007-E5C3-455C-8976-F0ED14F2A0C0}"/>
              </a:ext>
            </a:extLst>
          </p:cNvPr>
          <p:cNvSpPr>
            <a:spLocks noGrp="1"/>
          </p:cNvSpPr>
          <p:nvPr>
            <p:ph type="ftr" sz="quarter" idx="11"/>
          </p:nvPr>
        </p:nvSpPr>
        <p:spPr/>
        <p:txBody>
          <a:bodyPr/>
          <a:lstStyle/>
          <a:p>
            <a:endParaRPr lang="zh-CN" altLang="en-US" dirty="0"/>
          </a:p>
        </p:txBody>
      </p:sp>
      <p:sp>
        <p:nvSpPr>
          <p:cNvPr id="5" name="عنصر نائب لرقم الشريحة 4">
            <a:extLst>
              <a:ext uri="{FF2B5EF4-FFF2-40B4-BE49-F238E27FC236}">
                <a16:creationId xmlns:a16="http://schemas.microsoft.com/office/drawing/2014/main" id="{955D7D82-8C45-485B-ABD1-4090DC18FC2D}"/>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3465196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72D25C4-ABAB-4024-A2F5-D985F1AE4120}"/>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3" name="عنصر نائب للتذييل 2">
            <a:extLst>
              <a:ext uri="{FF2B5EF4-FFF2-40B4-BE49-F238E27FC236}">
                <a16:creationId xmlns:a16="http://schemas.microsoft.com/office/drawing/2014/main" id="{E5EC9FFD-45CC-45C4-BEC6-277C9F438437}"/>
              </a:ext>
            </a:extLst>
          </p:cNvPr>
          <p:cNvSpPr>
            <a:spLocks noGrp="1"/>
          </p:cNvSpPr>
          <p:nvPr>
            <p:ph type="ftr" sz="quarter" idx="11"/>
          </p:nvPr>
        </p:nvSpPr>
        <p:spPr/>
        <p:txBody>
          <a:bodyPr/>
          <a:lstStyle/>
          <a:p>
            <a:endParaRPr lang="zh-CN" altLang="en-US" dirty="0"/>
          </a:p>
        </p:txBody>
      </p:sp>
      <p:sp>
        <p:nvSpPr>
          <p:cNvPr id="4" name="عنصر نائب لرقم الشريحة 3">
            <a:extLst>
              <a:ext uri="{FF2B5EF4-FFF2-40B4-BE49-F238E27FC236}">
                <a16:creationId xmlns:a16="http://schemas.microsoft.com/office/drawing/2014/main" id="{BB5184C4-37AD-4401-B9C1-661F64F33944}"/>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278418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F6CB0F-AC6B-4CD1-ACD6-FFC2B85EE1E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5DADFBE-690D-435D-A478-93939DF98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14A9D4C9-DB44-482C-B6BD-038D9A27A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0ED837F-A4EE-4127-B268-E334F04792DD}"/>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6" name="عنصر نائب للتذييل 5">
            <a:extLst>
              <a:ext uri="{FF2B5EF4-FFF2-40B4-BE49-F238E27FC236}">
                <a16:creationId xmlns:a16="http://schemas.microsoft.com/office/drawing/2014/main" id="{07DC4822-F70E-497A-B11F-307620879689}"/>
              </a:ext>
            </a:extLst>
          </p:cNvPr>
          <p:cNvSpPr>
            <a:spLocks noGrp="1"/>
          </p:cNvSpPr>
          <p:nvPr>
            <p:ph type="ftr" sz="quarter" idx="11"/>
          </p:nvPr>
        </p:nvSpPr>
        <p:spPr/>
        <p:txBody>
          <a:bodyPr/>
          <a:lstStyle/>
          <a:p>
            <a:endParaRPr lang="zh-CN" altLang="en-US" dirty="0"/>
          </a:p>
        </p:txBody>
      </p:sp>
      <p:sp>
        <p:nvSpPr>
          <p:cNvPr id="7" name="عنصر نائب لرقم الشريحة 6">
            <a:extLst>
              <a:ext uri="{FF2B5EF4-FFF2-40B4-BE49-F238E27FC236}">
                <a16:creationId xmlns:a16="http://schemas.microsoft.com/office/drawing/2014/main" id="{9059AEA7-7489-4002-AD99-DCD49450B442}"/>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2271096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53319C-3621-416F-9533-209E34CD04E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EE5675ED-BE28-4CD4-8DBC-58F8358295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58776C74-559A-4B76-801A-05777E0F9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B3AED6F2-CE6E-40D5-AA0A-5C8145AD5544}"/>
              </a:ext>
            </a:extLst>
          </p:cNvPr>
          <p:cNvSpPr>
            <a:spLocks noGrp="1"/>
          </p:cNvSpPr>
          <p:nvPr>
            <p:ph type="dt" sz="half" idx="10"/>
          </p:nvPr>
        </p:nvSpPr>
        <p:spPr/>
        <p:txBody>
          <a:bodyPr/>
          <a:lstStyle/>
          <a:p>
            <a:fld id="{3D7D7012-494E-46F9-98B7-80122338A741}" type="datetimeFigureOut">
              <a:rPr lang="zh-CN" altLang="en-US" smtClean="0"/>
              <a:t>2022/3/22</a:t>
            </a:fld>
            <a:endParaRPr lang="zh-CN" altLang="en-US" dirty="0"/>
          </a:p>
        </p:txBody>
      </p:sp>
      <p:sp>
        <p:nvSpPr>
          <p:cNvPr id="6" name="عنصر نائب للتذييل 5">
            <a:extLst>
              <a:ext uri="{FF2B5EF4-FFF2-40B4-BE49-F238E27FC236}">
                <a16:creationId xmlns:a16="http://schemas.microsoft.com/office/drawing/2014/main" id="{7FC337C3-2987-43CA-B151-417479F7B6CC}"/>
              </a:ext>
            </a:extLst>
          </p:cNvPr>
          <p:cNvSpPr>
            <a:spLocks noGrp="1"/>
          </p:cNvSpPr>
          <p:nvPr>
            <p:ph type="ftr" sz="quarter" idx="11"/>
          </p:nvPr>
        </p:nvSpPr>
        <p:spPr/>
        <p:txBody>
          <a:bodyPr/>
          <a:lstStyle/>
          <a:p>
            <a:endParaRPr lang="zh-CN" altLang="en-US" dirty="0"/>
          </a:p>
        </p:txBody>
      </p:sp>
      <p:sp>
        <p:nvSpPr>
          <p:cNvPr id="7" name="عنصر نائب لرقم الشريحة 6">
            <a:extLst>
              <a:ext uri="{FF2B5EF4-FFF2-40B4-BE49-F238E27FC236}">
                <a16:creationId xmlns:a16="http://schemas.microsoft.com/office/drawing/2014/main" id="{27169471-2ACF-413A-B237-80F1618EAB0B}"/>
              </a:ext>
            </a:extLst>
          </p:cNvPr>
          <p:cNvSpPr>
            <a:spLocks noGrp="1"/>
          </p:cNvSpPr>
          <p:nvPr>
            <p:ph type="sldNum" sz="quarter" idx="12"/>
          </p:nvPr>
        </p:nvSpPr>
        <p:spPr/>
        <p:txBody>
          <a:body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3877473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94E986D-81D2-4E23-AE2B-A415254B3F2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215DECB-599F-4BD9-9FFA-A2ABEA46C45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BE285C6-099E-439A-8398-E4F641058521}"/>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D7D7012-494E-46F9-98B7-80122338A741}" type="datetimeFigureOut">
              <a:rPr lang="zh-CN" altLang="en-US" smtClean="0"/>
              <a:t>2022/3/22</a:t>
            </a:fld>
            <a:endParaRPr lang="zh-CN" altLang="en-US" dirty="0"/>
          </a:p>
        </p:txBody>
      </p:sp>
      <p:sp>
        <p:nvSpPr>
          <p:cNvPr id="5" name="عنصر نائب للتذييل 4">
            <a:extLst>
              <a:ext uri="{FF2B5EF4-FFF2-40B4-BE49-F238E27FC236}">
                <a16:creationId xmlns:a16="http://schemas.microsoft.com/office/drawing/2014/main" id="{30E44FBA-330C-4584-84D4-0BAEA5D84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zh-CN" altLang="en-US" dirty="0"/>
          </a:p>
        </p:txBody>
      </p:sp>
      <p:sp>
        <p:nvSpPr>
          <p:cNvPr id="6" name="عنصر نائب لرقم الشريحة 5">
            <a:extLst>
              <a:ext uri="{FF2B5EF4-FFF2-40B4-BE49-F238E27FC236}">
                <a16:creationId xmlns:a16="http://schemas.microsoft.com/office/drawing/2014/main" id="{210B98A9-3FF8-4F5D-8F99-7A04438446A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35F241-3346-4EDB-BE46-72B228A7CF48}" type="slidenum">
              <a:rPr lang="zh-CN" altLang="en-US" smtClean="0"/>
              <a:t>‹#›</a:t>
            </a:fld>
            <a:endParaRPr lang="zh-CN" altLang="en-US" dirty="0"/>
          </a:p>
        </p:txBody>
      </p:sp>
    </p:spTree>
    <p:extLst>
      <p:ext uri="{BB962C8B-B14F-4D97-AF65-F5344CB8AC3E}">
        <p14:creationId xmlns:p14="http://schemas.microsoft.com/office/powerpoint/2010/main" val="3549862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1" r:id="rId12"/>
    <p:sldLayoutId id="2147483702"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channel/UC0yHKQvfDf8sXZtg3UdHJsA/videos" TargetMode="External"/><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me/Hussam_9595" TargetMode="External"/><Relationship Id="rId11" Type="http://schemas.openxmlformats.org/officeDocument/2006/relationships/image" Target="../media/image5.png"/><Relationship Id="rId5" Type="http://schemas.microsoft.com/office/2007/relationships/hdphoto" Target="../media/hdphoto2.wdp"/><Relationship Id="rId10" Type="http://schemas.openxmlformats.org/officeDocument/2006/relationships/hyperlink" Target="https://twitter.com/Hussam_9595"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audio" Target="../media/audio1.wav"/><Relationship Id="rId4" Type="http://schemas.openxmlformats.org/officeDocument/2006/relationships/image" Target="../media/image38.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audio" Target="../media/audio1.wav"/><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audio" Target="../media/audio1.wav"/><Relationship Id="rId5" Type="http://schemas.openxmlformats.org/officeDocument/2006/relationships/image" Target="../media/image52.png"/><Relationship Id="rId4" Type="http://schemas.openxmlformats.org/officeDocument/2006/relationships/image" Target="../media/image51.svg"/></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7.png"/><Relationship Id="rId16"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rcRect r="6307" b="37093"/>
          <a:stretch>
            <a:fillRect/>
          </a:stretch>
        </p:blipFill>
        <p:spPr>
          <a:xfrm>
            <a:off x="-11151" y="4271237"/>
            <a:ext cx="12203151" cy="2586763"/>
          </a:xfrm>
          <a:prstGeom prst="rect">
            <a:avLst/>
          </a:prstGeom>
        </p:spPr>
      </p:pic>
      <p:grpSp>
        <p:nvGrpSpPr>
          <p:cNvPr id="16" name="组合 15"/>
          <p:cNvGrpSpPr/>
          <p:nvPr/>
        </p:nvGrpSpPr>
        <p:grpSpPr>
          <a:xfrm>
            <a:off x="1389925" y="2126849"/>
            <a:ext cx="8089963" cy="2400657"/>
            <a:chOff x="3291768" y="-1259445"/>
            <a:chExt cx="4989822" cy="8149783"/>
          </a:xfrm>
        </p:grpSpPr>
        <p:sp>
          <p:nvSpPr>
            <p:cNvPr id="17" name="文本框 16"/>
            <p:cNvSpPr txBox="1"/>
            <p:nvPr/>
          </p:nvSpPr>
          <p:spPr>
            <a:xfrm>
              <a:off x="3535967" y="-1259445"/>
              <a:ext cx="4745623" cy="8149783"/>
            </a:xfrm>
            <a:prstGeom prst="rect">
              <a:avLst/>
            </a:prstGeom>
            <a:noFill/>
          </p:spPr>
          <p:txBody>
            <a:bodyPr wrap="square" rtlCol="0">
              <a:spAutoFit/>
              <a:scene3d>
                <a:camera prst="orthographicFront"/>
                <a:lightRig rig="threePt" dir="t"/>
              </a:scene3d>
              <a:sp3d contourW="12700"/>
            </a:bodyPr>
            <a:lstStyle/>
            <a:p>
              <a:pPr algn="ctr"/>
              <a:r>
                <a:rPr lang="ar-SA" sz="9600" dirty="0">
                  <a:solidFill>
                    <a:schemeClr val="accent6">
                      <a:lumMod val="50000"/>
                    </a:schemeClr>
                  </a:solidFill>
                  <a:latin typeface="Sakkal Majalla" panose="02000000000000000000" pitchFamily="2" charset="-78"/>
                  <a:cs typeface="Fanan" pitchFamily="2" charset="-78"/>
                </a:rPr>
                <a:t>تقنية رقمية 1-3</a:t>
              </a:r>
              <a:br>
                <a:rPr lang="ar-SA" sz="9600" dirty="0">
                  <a:solidFill>
                    <a:schemeClr val="accent6">
                      <a:lumMod val="50000"/>
                    </a:schemeClr>
                  </a:solidFill>
                  <a:latin typeface="Sakkal Majalla" panose="02000000000000000000" pitchFamily="2" charset="-78"/>
                  <a:cs typeface="Fanan" pitchFamily="2" charset="-78"/>
                </a:rPr>
              </a:br>
              <a:endParaRPr lang="zh-CN" altLang="en-US" sz="5400" dirty="0">
                <a:solidFill>
                  <a:schemeClr val="accent6">
                    <a:lumMod val="50000"/>
                  </a:schemeClr>
                </a:solidFill>
                <a:latin typeface="Sakkal Majalla" panose="02000000000000000000" pitchFamily="2" charset="-78"/>
                <a:ea typeface="Montserrat" panose="00000500000000000000" charset="0"/>
                <a:cs typeface="Fanan" pitchFamily="2" charset="-78"/>
              </a:endParaRPr>
            </a:p>
          </p:txBody>
        </p:sp>
        <p:sp>
          <p:nvSpPr>
            <p:cNvPr id="18" name="文本框 17"/>
            <p:cNvSpPr txBox="1"/>
            <p:nvPr/>
          </p:nvSpPr>
          <p:spPr>
            <a:xfrm>
              <a:off x="3291768" y="1990315"/>
              <a:ext cx="4745623" cy="780281"/>
            </a:xfrm>
            <a:prstGeom prst="rect">
              <a:avLst/>
            </a:prstGeom>
            <a:noFill/>
          </p:spPr>
          <p:txBody>
            <a:bodyPr wrap="square" rtlCol="0">
              <a:spAutoFit/>
              <a:scene3d>
                <a:camera prst="orthographicFront"/>
                <a:lightRig rig="threePt" dir="t"/>
              </a:scene3d>
              <a:sp3d contourW="12700"/>
            </a:bodyPr>
            <a:lstStyle/>
            <a:p>
              <a:pPr>
                <a:lnSpc>
                  <a:spcPct val="114000"/>
                </a:lnSpc>
              </a:pPr>
              <a:endParaRPr lang="en-US" altLang="zh-CN" sz="2000" dirty="0">
                <a:solidFill>
                  <a:srgbClr val="000000">
                    <a:lumMod val="75000"/>
                    <a:lumOff val="25000"/>
                  </a:srgbClr>
                </a:solidFill>
                <a:latin typeface="Sakkal Majalla" panose="02000000000000000000" pitchFamily="2" charset="-78"/>
                <a:ea typeface="Montserrat" panose="00000500000000000000" charset="0"/>
                <a:cs typeface="Fanan" pitchFamily="2" charset="-78"/>
              </a:endParaRPr>
            </a:p>
          </p:txBody>
        </p:sp>
      </p:grpSp>
      <p:pic>
        <p:nvPicPr>
          <p:cNvPr id="3" name="صورة 2">
            <a:extLst>
              <a:ext uri="{FF2B5EF4-FFF2-40B4-BE49-F238E27FC236}">
                <a16:creationId xmlns:a16="http://schemas.microsoft.com/office/drawing/2014/main" id="{EF50005B-6367-4AFF-A327-F7D9A4C61800}"/>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t="19423" b="19591"/>
          <a:stretch/>
        </p:blipFill>
        <p:spPr>
          <a:xfrm>
            <a:off x="3792123" y="0"/>
            <a:ext cx="3681487" cy="2336572"/>
          </a:xfrm>
          <a:prstGeom prst="rect">
            <a:avLst/>
          </a:prstGeom>
        </p:spPr>
      </p:pic>
      <p:sp>
        <p:nvSpPr>
          <p:cNvPr id="9" name="文本框 16">
            <a:extLst>
              <a:ext uri="{FF2B5EF4-FFF2-40B4-BE49-F238E27FC236}">
                <a16:creationId xmlns:a16="http://schemas.microsoft.com/office/drawing/2014/main" id="{287B91DB-03C5-4FC1-B2DB-43BF61DA04EB}"/>
              </a:ext>
            </a:extLst>
          </p:cNvPr>
          <p:cNvSpPr txBox="1"/>
          <p:nvPr/>
        </p:nvSpPr>
        <p:spPr>
          <a:xfrm>
            <a:off x="1881935" y="3486923"/>
            <a:ext cx="7694044" cy="769441"/>
          </a:xfrm>
          <a:prstGeom prst="rect">
            <a:avLst/>
          </a:prstGeom>
          <a:noFill/>
        </p:spPr>
        <p:txBody>
          <a:bodyPr wrap="square" rtlCol="0">
            <a:spAutoFit/>
            <a:scene3d>
              <a:camera prst="orthographicFront"/>
              <a:lightRig rig="threePt" dir="t"/>
            </a:scene3d>
            <a:sp3d contourW="12700"/>
          </a:bodyPr>
          <a:lstStyle/>
          <a:p>
            <a:pPr algn="ctr"/>
            <a:r>
              <a:rPr lang="ar-SA" sz="4400" dirty="0">
                <a:solidFill>
                  <a:srgbClr val="4E3B85"/>
                </a:solidFill>
                <a:latin typeface="Sakkal Majalla" panose="02000000000000000000" pitchFamily="2" charset="-78"/>
                <a:cs typeface="Fanan" pitchFamily="2" charset="-78"/>
              </a:rPr>
              <a:t>معلم المادة / أ-حسام مساعد الثقفي </a:t>
            </a:r>
            <a:endParaRPr lang="zh-CN" altLang="en-US" sz="2000" dirty="0">
              <a:solidFill>
                <a:srgbClr val="4E3B85"/>
              </a:solidFill>
              <a:latin typeface="Sakkal Majalla" panose="02000000000000000000" pitchFamily="2" charset="-78"/>
              <a:ea typeface="Montserrat" panose="00000500000000000000" charset="0"/>
              <a:cs typeface="Fanan" pitchFamily="2" charset="-78"/>
            </a:endParaRPr>
          </a:p>
        </p:txBody>
      </p:sp>
      <p:pic>
        <p:nvPicPr>
          <p:cNvPr id="10" name="صورة 9" descr="Image result for telegram logo png">
            <a:hlinkClick r:id="rId6"/>
            <a:extLst>
              <a:ext uri="{FF2B5EF4-FFF2-40B4-BE49-F238E27FC236}">
                <a16:creationId xmlns:a16="http://schemas.microsoft.com/office/drawing/2014/main" id="{99277C4D-B057-49E7-8553-81ABA4F742C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6496" y="4449392"/>
            <a:ext cx="769441" cy="769441"/>
          </a:xfrm>
          <a:prstGeom prst="rect">
            <a:avLst/>
          </a:prstGeom>
          <a:noFill/>
          <a:ln>
            <a:noFill/>
          </a:ln>
        </p:spPr>
      </p:pic>
      <p:pic>
        <p:nvPicPr>
          <p:cNvPr id="11" name="صورة 10" descr="Image result for youtube logo png">
            <a:hlinkClick r:id="rId8"/>
            <a:extLst>
              <a:ext uri="{FF2B5EF4-FFF2-40B4-BE49-F238E27FC236}">
                <a16:creationId xmlns:a16="http://schemas.microsoft.com/office/drawing/2014/main" id="{D75897F3-000C-4AF7-8DCB-83F56E879F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882" t="20453" r="-1" b="14666"/>
          <a:stretch/>
        </p:blipFill>
        <p:spPr bwMode="auto">
          <a:xfrm>
            <a:off x="5154804" y="4524641"/>
            <a:ext cx="935619" cy="577954"/>
          </a:xfrm>
          <a:prstGeom prst="rect">
            <a:avLst/>
          </a:prstGeom>
          <a:noFill/>
          <a:ln>
            <a:noFill/>
          </a:ln>
          <a:extLst>
            <a:ext uri="{53640926-AAD7-44D8-BBD7-CCE9431645EC}">
              <a14:shadowObscured xmlns:a14="http://schemas.microsoft.com/office/drawing/2010/main"/>
            </a:ext>
          </a:extLst>
        </p:spPr>
      </p:pic>
      <p:pic>
        <p:nvPicPr>
          <p:cNvPr id="12" name="صورة 11" descr="Image result for twitter logo png">
            <a:hlinkClick r:id="rId10"/>
            <a:extLst>
              <a:ext uri="{FF2B5EF4-FFF2-40B4-BE49-F238E27FC236}">
                <a16:creationId xmlns:a16="http://schemas.microsoft.com/office/drawing/2014/main" id="{3429B1C7-D079-43E3-A0A1-869BF9D53C0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98316" y="4265415"/>
            <a:ext cx="1056489" cy="1056489"/>
          </a:xfrm>
          <a:prstGeom prst="rect">
            <a:avLst/>
          </a:prstGeom>
          <a:noFill/>
          <a:ln>
            <a:noFill/>
          </a:ln>
        </p:spPr>
      </p:pic>
    </p:spTree>
    <p:extLst>
      <p:ext uri="{BB962C8B-B14F-4D97-AF65-F5344CB8AC3E}">
        <p14:creationId xmlns:p14="http://schemas.microsoft.com/office/powerpoint/2010/main" val="4249069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0A4BDB3-044D-414E-BF0F-0E92CBC7DF1D}"/>
              </a:ext>
            </a:extLst>
          </p:cNvPr>
          <p:cNvSpPr/>
          <p:nvPr/>
        </p:nvSpPr>
        <p:spPr>
          <a:xfrm>
            <a:off x="227723" y="2399972"/>
            <a:ext cx="11713108" cy="371183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lnSpc>
                <a:spcPct val="150000"/>
              </a:lnSpc>
            </a:pPr>
            <a:endParaRPr lang="ar-SA" sz="2800" dirty="0">
              <a:cs typeface="Fanan" pitchFamily="2" charset="-78"/>
            </a:endParaRPr>
          </a:p>
        </p:txBody>
      </p:sp>
      <p:pic>
        <p:nvPicPr>
          <p:cNvPr id="7" name="图片 6"/>
          <p:cNvPicPr>
            <a:picLocks noChangeAspect="1"/>
          </p:cNvPicPr>
          <p:nvPr/>
        </p:nvPicPr>
        <p:blipFill rotWithShape="1">
          <a:blip r:embed="rId2">
            <a:duotone>
              <a:schemeClr val="accent6">
                <a:shade val="45000"/>
                <a:satMod val="135000"/>
              </a:schemeClr>
              <a:prstClr val="white"/>
            </a:duotone>
          </a:blip>
          <a:srcRect r="6307" b="37093"/>
          <a:stretch>
            <a:fillRect/>
          </a:stretch>
        </p:blipFill>
        <p:spPr>
          <a:xfrm>
            <a:off x="-11151" y="6111806"/>
            <a:ext cx="12203151" cy="746195"/>
          </a:xfrm>
          <a:prstGeom prst="rect">
            <a:avLst/>
          </a:prstGeom>
        </p:spPr>
      </p:pic>
      <p:graphicFrame>
        <p:nvGraphicFramePr>
          <p:cNvPr id="33" name="جدول 32">
            <a:extLst>
              <a:ext uri="{FF2B5EF4-FFF2-40B4-BE49-F238E27FC236}">
                <a16:creationId xmlns:a16="http://schemas.microsoft.com/office/drawing/2014/main" id="{036BD38B-2C06-49C5-853D-D6C2E7187180}"/>
              </a:ext>
            </a:extLst>
          </p:cNvPr>
          <p:cNvGraphicFramePr>
            <a:graphicFrameLocks noGrp="1"/>
          </p:cNvGraphicFramePr>
          <p:nvPr>
            <p:extLst>
              <p:ext uri="{D42A27DB-BD31-4B8C-83A1-F6EECF244321}">
                <p14:modId xmlns:p14="http://schemas.microsoft.com/office/powerpoint/2010/main" val="375310163"/>
              </p:ext>
            </p:extLst>
          </p:nvPr>
        </p:nvGraphicFramePr>
        <p:xfrm>
          <a:off x="239841" y="190204"/>
          <a:ext cx="11713108" cy="2024084"/>
        </p:xfrm>
        <a:graphic>
          <a:graphicData uri="http://schemas.openxmlformats.org/drawingml/2006/table">
            <a:tbl>
              <a:tblPr rtl="1" firstRow="1" bandRow="1">
                <a:tableStyleId>{10A1B5D5-9B99-4C35-A422-299274C87663}</a:tableStyleId>
              </a:tblPr>
              <a:tblGrid>
                <a:gridCol w="2928276">
                  <a:extLst>
                    <a:ext uri="{9D8B030D-6E8A-4147-A177-3AD203B41FA5}">
                      <a16:colId xmlns:a16="http://schemas.microsoft.com/office/drawing/2014/main" val="2598464030"/>
                    </a:ext>
                  </a:extLst>
                </a:gridCol>
                <a:gridCol w="6615202">
                  <a:extLst>
                    <a:ext uri="{9D8B030D-6E8A-4147-A177-3AD203B41FA5}">
                      <a16:colId xmlns:a16="http://schemas.microsoft.com/office/drawing/2014/main" val="4014821178"/>
                    </a:ext>
                  </a:extLst>
                </a:gridCol>
                <a:gridCol w="1375106">
                  <a:extLst>
                    <a:ext uri="{9D8B030D-6E8A-4147-A177-3AD203B41FA5}">
                      <a16:colId xmlns:a16="http://schemas.microsoft.com/office/drawing/2014/main" val="1900209592"/>
                    </a:ext>
                  </a:extLst>
                </a:gridCol>
                <a:gridCol w="794524">
                  <a:extLst>
                    <a:ext uri="{9D8B030D-6E8A-4147-A177-3AD203B41FA5}">
                      <a16:colId xmlns:a16="http://schemas.microsoft.com/office/drawing/2014/main" val="1270679293"/>
                    </a:ext>
                  </a:extLst>
                </a:gridCol>
              </a:tblGrid>
              <a:tr h="300783">
                <a:tc>
                  <a:txBody>
                    <a:bodyPr/>
                    <a:lstStyle/>
                    <a:p>
                      <a:pPr algn="ctr" rtl="1"/>
                      <a:r>
                        <a:rPr lang="ar-SA" sz="1800" dirty="0">
                          <a:cs typeface="Fanan" pitchFamily="2" charset="-78"/>
                        </a:rPr>
                        <a:t>رقم النشاط</a:t>
                      </a:r>
                    </a:p>
                  </a:txBody>
                  <a:tcPr marL="91445" marR="91445" marT="45690" marB="45690"/>
                </a:tc>
                <a:tc>
                  <a:txBody>
                    <a:bodyPr/>
                    <a:lstStyle/>
                    <a:p>
                      <a:pPr algn="ctr" rtl="1"/>
                      <a:r>
                        <a:rPr lang="ar-SA" sz="1800" dirty="0">
                          <a:cs typeface="Fanan" pitchFamily="2" charset="-78"/>
                        </a:rPr>
                        <a:t>2</a:t>
                      </a:r>
                    </a:p>
                  </a:txBody>
                  <a:tcPr marL="91445" marR="91445" marT="45690" marB="45690"/>
                </a:tc>
                <a:tc>
                  <a:txBody>
                    <a:bodyPr/>
                    <a:lstStyle/>
                    <a:p>
                      <a:pPr algn="ctr" rtl="1"/>
                      <a:r>
                        <a:rPr lang="ar-SA" sz="1800" dirty="0">
                          <a:cs typeface="Fanan" pitchFamily="2" charset="-78"/>
                        </a:rPr>
                        <a:t>موضوع النشاط</a:t>
                      </a:r>
                    </a:p>
                  </a:txBody>
                  <a:tcPr marL="91445" marR="91445" marT="45690" marB="45690"/>
                </a:tc>
                <a:tc>
                  <a:txBody>
                    <a:bodyPr/>
                    <a:lstStyle/>
                    <a:p>
                      <a:pPr algn="ctr" rtl="1"/>
                      <a:r>
                        <a:rPr lang="ar-SA" sz="1800" dirty="0">
                          <a:cs typeface="Fanan" pitchFamily="2" charset="-78"/>
                        </a:rPr>
                        <a:t>تهيئة </a:t>
                      </a:r>
                    </a:p>
                  </a:txBody>
                  <a:tcPr marL="91445" marR="91445" marT="45690" marB="45690"/>
                </a:tc>
                <a:extLst>
                  <a:ext uri="{0D108BD9-81ED-4DB2-BD59-A6C34878D82A}">
                    <a16:rowId xmlns:a16="http://schemas.microsoft.com/office/drawing/2014/main" val="1283921535"/>
                  </a:ext>
                </a:extLst>
              </a:tr>
              <a:tr h="300783">
                <a:tc>
                  <a:txBody>
                    <a:bodyPr/>
                    <a:lstStyle/>
                    <a:p>
                      <a:pPr algn="ctr" rtl="1"/>
                      <a:r>
                        <a:rPr lang="ar-SA" sz="1800" dirty="0">
                          <a:cs typeface="Fanan" pitchFamily="2" charset="-78"/>
                        </a:rPr>
                        <a:t>مدة النشاط</a:t>
                      </a:r>
                    </a:p>
                  </a:txBody>
                  <a:tcPr marL="91445" marR="91445" marT="45690" marB="45690"/>
                </a:tc>
                <a:tc>
                  <a:txBody>
                    <a:bodyPr/>
                    <a:lstStyle/>
                    <a:p>
                      <a:pPr algn="ctr" rtl="1"/>
                      <a:r>
                        <a:rPr lang="ar-SA" sz="1800" dirty="0">
                          <a:cs typeface="Fanan" pitchFamily="2" charset="-78"/>
                        </a:rPr>
                        <a:t>10 دقائق</a:t>
                      </a:r>
                    </a:p>
                  </a:txBody>
                  <a:tcPr marL="91445" marR="91445" marT="45690" marB="45690"/>
                </a:tc>
                <a:tc>
                  <a:txBody>
                    <a:bodyPr/>
                    <a:lstStyle/>
                    <a:p>
                      <a:pPr algn="ctr" rtl="1"/>
                      <a:r>
                        <a:rPr lang="ar-SA" sz="1800" dirty="0">
                          <a:cs typeface="Fanan" pitchFamily="2" charset="-78"/>
                        </a:rPr>
                        <a:t>نوع النشاط</a:t>
                      </a:r>
                    </a:p>
                  </a:txBody>
                  <a:tcPr marL="91445" marR="91445" marT="45690" marB="45690"/>
                </a:tc>
                <a:tc>
                  <a:txBody>
                    <a:bodyPr/>
                    <a:lstStyle/>
                    <a:p>
                      <a:pPr algn="ctr" rtl="1"/>
                      <a:r>
                        <a:rPr lang="ar-SA" sz="1800" dirty="0">
                          <a:cs typeface="Fanan" pitchFamily="2" charset="-78"/>
                        </a:rPr>
                        <a:t>جماعي </a:t>
                      </a:r>
                    </a:p>
                  </a:txBody>
                  <a:tcPr marL="91445" marR="91445" marT="45690" marB="45690"/>
                </a:tc>
                <a:extLst>
                  <a:ext uri="{0D108BD9-81ED-4DB2-BD59-A6C34878D82A}">
                    <a16:rowId xmlns:a16="http://schemas.microsoft.com/office/drawing/2014/main" val="1365642826"/>
                  </a:ext>
                </a:extLst>
              </a:tr>
              <a:tr h="1292684">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0" kern="1200" dirty="0">
                          <a:solidFill>
                            <a:srgbClr val="0099A9"/>
                          </a:solidFill>
                          <a:cs typeface="Fanan" pitchFamily="2" charset="-78"/>
                        </a:rPr>
                        <a:t>باستخدام استراتيجية (  القراءة الفعالة) صفحة 12-13 يطلب من كل مجموعة قراءة الجزء المخصص لها ومن ثم شرحها أمام بقية المجموعات : </a:t>
                      </a:r>
                      <a:r>
                        <a:rPr lang="ar-SA" sz="2000" b="0" u="sng" kern="1200" dirty="0">
                          <a:solidFill>
                            <a:srgbClr val="C00000"/>
                          </a:solidFill>
                          <a:cs typeface="Fanan" pitchFamily="2" charset="-78"/>
                        </a:rPr>
                        <a:t>(يتم توزيع الطلاب الي خمس مجموعات)</a:t>
                      </a:r>
                      <a:endParaRPr lang="ar-SA" sz="2800" b="0" u="sng" kern="1200" dirty="0">
                        <a:solidFill>
                          <a:srgbClr val="C00000"/>
                        </a:solidFill>
                        <a:latin typeface="+mn-lt"/>
                        <a:ea typeface="+mn-ea"/>
                        <a:cs typeface="Fanan" pitchFamily="2" charset="-78"/>
                      </a:endParaRPr>
                    </a:p>
                  </a:txBody>
                  <a:tcPr marL="91445" marR="91445" marT="45690" marB="45690"/>
                </a:tc>
                <a:tc hMerge="1">
                  <a:txBody>
                    <a:bodyPr/>
                    <a:lstStyle/>
                    <a:p>
                      <a:pPr rtl="1"/>
                      <a:endParaRPr lang="ar-SA" dirty="0"/>
                    </a:p>
                  </a:txBody>
                  <a:tcPr/>
                </a:tc>
                <a:tc gridSpan="2">
                  <a:txBody>
                    <a:bodyPr/>
                    <a:lstStyle/>
                    <a:p>
                      <a:pPr algn="ctr" rtl="1"/>
                      <a:endParaRPr lang="ar-SA" sz="1800" dirty="0">
                        <a:solidFill>
                          <a:schemeClr val="tx1"/>
                        </a:solidFill>
                        <a:cs typeface="Fanan" pitchFamily="2" charset="-78"/>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469956330"/>
                  </a:ext>
                </a:extLst>
              </a:tr>
            </a:tbl>
          </a:graphicData>
        </a:graphic>
      </p:graphicFrame>
      <p:graphicFrame>
        <p:nvGraphicFramePr>
          <p:cNvPr id="11" name="رسم تخطيطي 10">
            <a:extLst>
              <a:ext uri="{FF2B5EF4-FFF2-40B4-BE49-F238E27FC236}">
                <a16:creationId xmlns:a16="http://schemas.microsoft.com/office/drawing/2014/main" id="{5AB82D1E-2DF7-424D-ABDF-51C272ABEFE8}"/>
              </a:ext>
            </a:extLst>
          </p:cNvPr>
          <p:cNvGraphicFramePr/>
          <p:nvPr>
            <p:extLst>
              <p:ext uri="{D42A27DB-BD31-4B8C-83A1-F6EECF244321}">
                <p14:modId xmlns:p14="http://schemas.microsoft.com/office/powerpoint/2010/main" val="3295672931"/>
              </p:ext>
            </p:extLst>
          </p:nvPr>
        </p:nvGraphicFramePr>
        <p:xfrm>
          <a:off x="502418" y="2793443"/>
          <a:ext cx="11163718" cy="2853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217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6">
            <a:extLst>
              <a:ext uri="{FF2B5EF4-FFF2-40B4-BE49-F238E27FC236}">
                <a16:creationId xmlns:a16="http://schemas.microsoft.com/office/drawing/2014/main" id="{B1C0D4A3-DB56-43A0-8677-8D72D3BD40F9}"/>
              </a:ext>
            </a:extLst>
          </p:cNvPr>
          <p:cNvPicPr>
            <a:picLocks noChangeAspect="1"/>
          </p:cNvPicPr>
          <p:nvPr/>
        </p:nvPicPr>
        <p:blipFill rotWithShape="1">
          <a:blip r:embed="rId2">
            <a:alphaModFix/>
            <a:duotone>
              <a:schemeClr val="accent6">
                <a:shade val="45000"/>
                <a:satMod val="135000"/>
              </a:schemeClr>
              <a:prstClr val="white"/>
            </a:duotone>
          </a:blip>
          <a:srcRect r="6307" b="37093"/>
          <a:stretch>
            <a:fillRect/>
          </a:stretch>
        </p:blipFill>
        <p:spPr>
          <a:xfrm>
            <a:off x="-11151" y="5416062"/>
            <a:ext cx="12203151" cy="1439831"/>
          </a:xfrm>
          <a:prstGeom prst="rect">
            <a:avLst/>
          </a:prstGeom>
        </p:spPr>
      </p:pic>
      <p:sp>
        <p:nvSpPr>
          <p:cNvPr id="2" name="مستطيل 1">
            <a:extLst>
              <a:ext uri="{FF2B5EF4-FFF2-40B4-BE49-F238E27FC236}">
                <a16:creationId xmlns:a16="http://schemas.microsoft.com/office/drawing/2014/main" id="{3F9E263A-E895-44F3-AF8E-5A124E99AF19}"/>
              </a:ext>
            </a:extLst>
          </p:cNvPr>
          <p:cNvSpPr/>
          <p:nvPr/>
        </p:nvSpPr>
        <p:spPr>
          <a:xfrm>
            <a:off x="4362763" y="379422"/>
            <a:ext cx="7820967"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effectLst>
                  <a:outerShdw blurRad="38100" dist="38100" dir="2700000" algn="tl">
                    <a:srgbClr val="000000">
                      <a:alpha val="43137"/>
                    </a:srgbClr>
                  </a:outerShdw>
                </a:effectLst>
                <a:cs typeface="Fanan" pitchFamily="2" charset="-78"/>
              </a:rPr>
              <a:t>أنواع مستندات الأعمال  </a:t>
            </a:r>
          </a:p>
        </p:txBody>
      </p:sp>
      <p:graphicFrame>
        <p:nvGraphicFramePr>
          <p:cNvPr id="3" name="جدول 3">
            <a:extLst>
              <a:ext uri="{FF2B5EF4-FFF2-40B4-BE49-F238E27FC236}">
                <a16:creationId xmlns:a16="http://schemas.microsoft.com/office/drawing/2014/main" id="{73BE0969-6375-440A-A14F-F1BB74959F0B}"/>
              </a:ext>
            </a:extLst>
          </p:cNvPr>
          <p:cNvGraphicFramePr>
            <a:graphicFrameLocks noGrp="1"/>
          </p:cNvGraphicFramePr>
          <p:nvPr>
            <p:extLst>
              <p:ext uri="{D42A27DB-BD31-4B8C-83A1-F6EECF244321}">
                <p14:modId xmlns:p14="http://schemas.microsoft.com/office/powerpoint/2010/main" val="3424408075"/>
              </p:ext>
            </p:extLst>
          </p:nvPr>
        </p:nvGraphicFramePr>
        <p:xfrm>
          <a:off x="118347" y="2141079"/>
          <a:ext cx="11955305" cy="3393447"/>
        </p:xfrm>
        <a:graphic>
          <a:graphicData uri="http://schemas.openxmlformats.org/drawingml/2006/table">
            <a:tbl>
              <a:tblPr rtl="1" firstRow="1" bandRow="1">
                <a:tableStyleId>{F5AB1C69-6EDB-4FF4-983F-18BD219EF322}</a:tableStyleId>
              </a:tblPr>
              <a:tblGrid>
                <a:gridCol w="2391061">
                  <a:extLst>
                    <a:ext uri="{9D8B030D-6E8A-4147-A177-3AD203B41FA5}">
                      <a16:colId xmlns:a16="http://schemas.microsoft.com/office/drawing/2014/main" val="1497500843"/>
                    </a:ext>
                  </a:extLst>
                </a:gridCol>
                <a:gridCol w="2391061">
                  <a:extLst>
                    <a:ext uri="{9D8B030D-6E8A-4147-A177-3AD203B41FA5}">
                      <a16:colId xmlns:a16="http://schemas.microsoft.com/office/drawing/2014/main" val="3134924527"/>
                    </a:ext>
                  </a:extLst>
                </a:gridCol>
                <a:gridCol w="2391061">
                  <a:extLst>
                    <a:ext uri="{9D8B030D-6E8A-4147-A177-3AD203B41FA5}">
                      <a16:colId xmlns:a16="http://schemas.microsoft.com/office/drawing/2014/main" val="890178877"/>
                    </a:ext>
                  </a:extLst>
                </a:gridCol>
                <a:gridCol w="2391061">
                  <a:extLst>
                    <a:ext uri="{9D8B030D-6E8A-4147-A177-3AD203B41FA5}">
                      <a16:colId xmlns:a16="http://schemas.microsoft.com/office/drawing/2014/main" val="229521968"/>
                    </a:ext>
                  </a:extLst>
                </a:gridCol>
                <a:gridCol w="2391061">
                  <a:extLst>
                    <a:ext uri="{9D8B030D-6E8A-4147-A177-3AD203B41FA5}">
                      <a16:colId xmlns:a16="http://schemas.microsoft.com/office/drawing/2014/main" val="930892563"/>
                    </a:ext>
                  </a:extLst>
                </a:gridCol>
              </a:tblGrid>
              <a:tr h="835126">
                <a:tc>
                  <a:txBody>
                    <a:bodyPr/>
                    <a:lstStyle/>
                    <a:p>
                      <a:pPr marL="0" lvl="0" indent="0" algn="ctr" rtl="1">
                        <a:buFont typeface="Arial" panose="020B0604020202020204" pitchFamily="34" charset="0"/>
                        <a:buNone/>
                      </a:pPr>
                      <a:r>
                        <a:rPr lang="ar-SA" sz="2400" dirty="0">
                          <a:solidFill>
                            <a:schemeClr val="bg1"/>
                          </a:solidFill>
                          <a:cs typeface="Fanan" pitchFamily="2" charset="-78"/>
                        </a:rPr>
                        <a:t>رسائل البريد الإلكتروني</a:t>
                      </a:r>
                      <a:endParaRPr lang="ar-SA" sz="2400" dirty="0">
                        <a:solidFill>
                          <a:schemeClr val="bg1"/>
                        </a:solidFill>
                        <a:latin typeface="微软雅黑" panose="020B0503020204020204" pitchFamily="34" charset="-122"/>
                        <a:ea typeface="微软雅黑" panose="020B0503020204020204" pitchFamily="34" charset="-122"/>
                        <a:cs typeface="Fanan" pitchFamily="2" charset="-78"/>
                      </a:endParaRPr>
                    </a:p>
                  </a:txBody>
                  <a:tcPr anchor="ctr"/>
                </a:tc>
                <a:tc>
                  <a:txBody>
                    <a:bodyPr/>
                    <a:lstStyle/>
                    <a:p>
                      <a:pPr marL="0" lvl="0" indent="0" algn="ctr" rtl="1">
                        <a:buFont typeface="Arial" panose="020B0604020202020204" pitchFamily="34" charset="0"/>
                        <a:buNone/>
                      </a:pPr>
                      <a:r>
                        <a:rPr lang="ar-SA" sz="2400" dirty="0">
                          <a:solidFill>
                            <a:schemeClr val="bg1"/>
                          </a:solidFill>
                          <a:cs typeface="Fanan" pitchFamily="2" charset="-78"/>
                        </a:rPr>
                        <a:t>خطابات الأعمال </a:t>
                      </a:r>
                      <a:endParaRPr lang="ar-SA" sz="2400" dirty="0">
                        <a:solidFill>
                          <a:schemeClr val="bg1"/>
                        </a:solidFill>
                        <a:latin typeface="微软雅黑" panose="020B0503020204020204" pitchFamily="34" charset="-122"/>
                        <a:ea typeface="微软雅黑" panose="020B0503020204020204" pitchFamily="34" charset="-122"/>
                        <a:cs typeface="Fanan" pitchFamily="2" charset="-78"/>
                      </a:endParaRPr>
                    </a:p>
                  </a:txBody>
                  <a:tcPr anchor="ctr"/>
                </a:tc>
                <a:tc>
                  <a:txBody>
                    <a:bodyPr/>
                    <a:lstStyle/>
                    <a:p>
                      <a:pPr lvl="0" algn="ctr" rtl="1">
                        <a:buFont typeface="Arial" panose="020B0604020202020204" pitchFamily="34" charset="0"/>
                        <a:buNone/>
                      </a:pPr>
                      <a:r>
                        <a:rPr lang="ar-SA" sz="2400" dirty="0">
                          <a:solidFill>
                            <a:schemeClr val="bg1"/>
                          </a:solidFill>
                          <a:cs typeface="Fanan" pitchFamily="2" charset="-78"/>
                        </a:rPr>
                        <a:t>تقارير الأعمال</a:t>
                      </a:r>
                    </a:p>
                  </a:txBody>
                  <a:tcPr anchor="ctr"/>
                </a:tc>
                <a:tc>
                  <a:txBody>
                    <a:bodyPr/>
                    <a:lstStyle/>
                    <a:p>
                      <a:pPr lvl="0" algn="ctr" rtl="1">
                        <a:buFont typeface="Arial" panose="020B0604020202020204" pitchFamily="34" charset="0"/>
                        <a:buNone/>
                      </a:pPr>
                      <a:r>
                        <a:rPr lang="ar-SA" sz="2400" dirty="0">
                          <a:solidFill>
                            <a:schemeClr val="bg1"/>
                          </a:solidFill>
                          <a:cs typeface="Fanan" pitchFamily="2" charset="-78"/>
                        </a:rPr>
                        <a:t>مستندات المعاملات</a:t>
                      </a:r>
                    </a:p>
                  </a:txBody>
                  <a:tcPr anchor="ctr"/>
                </a:tc>
                <a:tc>
                  <a:txBody>
                    <a:bodyPr/>
                    <a:lstStyle/>
                    <a:p>
                      <a:pPr lvl="0" algn="ctr" rtl="1">
                        <a:buFont typeface="Arial" panose="020B0604020202020204" pitchFamily="34" charset="0"/>
                        <a:buNone/>
                      </a:pPr>
                      <a:r>
                        <a:rPr lang="ar-SA" sz="2400" dirty="0">
                          <a:solidFill>
                            <a:schemeClr val="bg1"/>
                          </a:solidFill>
                          <a:cs typeface="Fanan" pitchFamily="2" charset="-78"/>
                        </a:rPr>
                        <a:t>المستندات المالية</a:t>
                      </a:r>
                    </a:p>
                  </a:txBody>
                  <a:tcPr anchor="ctr"/>
                </a:tc>
                <a:extLst>
                  <a:ext uri="{0D108BD9-81ED-4DB2-BD59-A6C34878D82A}">
                    <a16:rowId xmlns:a16="http://schemas.microsoft.com/office/drawing/2014/main" val="3041575872"/>
                  </a:ext>
                </a:extLst>
              </a:tr>
              <a:tr h="2558321">
                <a:tc>
                  <a:txBody>
                    <a:bodyPr/>
                    <a:lstStyle/>
                    <a:p>
                      <a:pPr algn="ctr" rtl="1"/>
                      <a:r>
                        <a:rPr lang="ar-SA" sz="2000" kern="1200" dirty="0">
                          <a:solidFill>
                            <a:schemeClr val="accent5">
                              <a:lumMod val="50000"/>
                            </a:schemeClr>
                          </a:solidFill>
                          <a:cs typeface="Fanan" pitchFamily="2" charset="-78"/>
                        </a:rPr>
                        <a:t>يستخدم البريد الإلكتروني داخل الشركات للتواصل الداخلي بين موظفي الشركة وتبادل الرسائل والمعلومات والملفات </a:t>
                      </a:r>
                      <a:endParaRPr lang="ar-SA" sz="2000" kern="1200" dirty="0">
                        <a:solidFill>
                          <a:schemeClr val="accent5">
                            <a:lumMod val="50000"/>
                          </a:schemeClr>
                        </a:solidFill>
                        <a:latin typeface="Sakkal Majalla" panose="02000000000000000000" pitchFamily="2" charset="-78"/>
                        <a:ea typeface="+mn-ea"/>
                        <a:cs typeface="Fanan" pitchFamily="2" charset="-78"/>
                      </a:endParaRPr>
                    </a:p>
                  </a:txBody>
                  <a:tcPr anchor="ctr"/>
                </a:tc>
                <a:tc>
                  <a:txBody>
                    <a:bodyPr/>
                    <a:lstStyle/>
                    <a:p>
                      <a:pPr algn="ctr" rtl="1"/>
                      <a:r>
                        <a:rPr lang="ar-SA" sz="2000" kern="1200" dirty="0">
                          <a:solidFill>
                            <a:schemeClr val="accent5">
                              <a:lumMod val="50000"/>
                            </a:schemeClr>
                          </a:solidFill>
                          <a:cs typeface="Fanan" pitchFamily="2" charset="-78"/>
                        </a:rPr>
                        <a:t>تُستخدم خطابات الأعمال عادة في التواصل بين المؤسسة والأطراف الخارجية ، مثل العملاء من الأفراد والمؤسسات الأخرى ، </a:t>
                      </a:r>
                      <a:endParaRPr lang="ar-SA" sz="2000" kern="1200" dirty="0">
                        <a:solidFill>
                          <a:schemeClr val="accent5">
                            <a:lumMod val="50000"/>
                          </a:schemeClr>
                        </a:solidFill>
                        <a:latin typeface="Sakkal Majalla" panose="02000000000000000000" pitchFamily="2" charset="-78"/>
                        <a:ea typeface="+mn-ea"/>
                        <a:cs typeface="Fanan" pitchFamily="2" charset="-78"/>
                      </a:endParaRPr>
                    </a:p>
                  </a:txBody>
                  <a:tcPr anchor="ctr"/>
                </a:tc>
                <a:tc>
                  <a:txBody>
                    <a:bodyPr/>
                    <a:lstStyle/>
                    <a:p>
                      <a:pPr marL="0" algn="ctr" defTabSz="914400" rtl="1" eaLnBrk="1" latinLnBrk="0" hangingPunct="1"/>
                      <a:r>
                        <a:rPr lang="ar-SA" sz="2000" kern="1200" dirty="0">
                          <a:solidFill>
                            <a:schemeClr val="accent5">
                              <a:lumMod val="50000"/>
                            </a:schemeClr>
                          </a:solidFill>
                          <a:cs typeface="Fanan" pitchFamily="2" charset="-78"/>
                        </a:rPr>
                        <a:t>تعرض تقارير الأعمال المعلومات بتنسيق أكثر رسمية من الخطابات وعادة ما تكون أطول منها مثل بيانات المبيعات والبيانات المالية</a:t>
                      </a:r>
                      <a:endParaRPr lang="ar-SA" sz="2000" kern="1200" dirty="0">
                        <a:solidFill>
                          <a:schemeClr val="accent5">
                            <a:lumMod val="50000"/>
                          </a:schemeClr>
                        </a:solidFill>
                        <a:latin typeface="+mn-lt"/>
                        <a:ea typeface="+mn-ea"/>
                        <a:cs typeface="Fanan" pitchFamily="2" charset="-78"/>
                      </a:endParaRPr>
                    </a:p>
                  </a:txBody>
                  <a:tcPr anchor="ctr"/>
                </a:tc>
                <a:tc>
                  <a:txBody>
                    <a:bodyPr/>
                    <a:lstStyle/>
                    <a:p>
                      <a:pPr algn="ctr" rtl="1"/>
                      <a:r>
                        <a:rPr lang="ar-SA" sz="2000" kern="1200" dirty="0">
                          <a:solidFill>
                            <a:schemeClr val="accent5">
                              <a:lumMod val="50000"/>
                            </a:schemeClr>
                          </a:solidFill>
                          <a:cs typeface="Fanan" pitchFamily="2" charset="-78"/>
                        </a:rPr>
                        <a:t>تستخدم الشركة المستندات لإجراء المعاملات التجارية مع عملائها . وقد تكون هذه المستندات على صورة نموذج ، كنموذج طلب أو فاتورة أو إيصال أو قائمة معينة </a:t>
                      </a:r>
                      <a:endParaRPr lang="ar-SA" sz="2000" kern="1200" dirty="0">
                        <a:solidFill>
                          <a:schemeClr val="accent5">
                            <a:lumMod val="50000"/>
                          </a:schemeClr>
                        </a:solidFill>
                        <a:latin typeface="+mn-lt"/>
                        <a:ea typeface="+mn-ea"/>
                        <a:cs typeface="Fanan" pitchFamily="2" charset="-78"/>
                      </a:endParaRPr>
                    </a:p>
                  </a:txBody>
                  <a:tcPr anchor="ctr"/>
                </a:tc>
                <a:tc>
                  <a:txBody>
                    <a:bodyPr/>
                    <a:lstStyle/>
                    <a:p>
                      <a:pPr algn="ctr" rtl="1"/>
                      <a:r>
                        <a:rPr lang="ar-SA" sz="2000" kern="1200" dirty="0">
                          <a:solidFill>
                            <a:schemeClr val="accent5">
                              <a:lumMod val="50000"/>
                            </a:schemeClr>
                          </a:solidFill>
                          <a:cs typeface="Fanan" pitchFamily="2" charset="-78"/>
                        </a:rPr>
                        <a:t>تستخدم الشركة أو المؤسسة المستندات المالية لإدارة الأعمال ، وعلى وجه التحديد لإبقائها في إطار الميزانية المحددة .</a:t>
                      </a:r>
                      <a:endParaRPr lang="ar-SA" sz="2000" kern="1200" dirty="0">
                        <a:solidFill>
                          <a:schemeClr val="accent5">
                            <a:lumMod val="50000"/>
                          </a:schemeClr>
                        </a:solidFill>
                        <a:latin typeface="+mn-lt"/>
                        <a:ea typeface="+mn-ea"/>
                        <a:cs typeface="Fanan" pitchFamily="2" charset="-78"/>
                      </a:endParaRPr>
                    </a:p>
                  </a:txBody>
                  <a:tcPr anchor="ctr"/>
                </a:tc>
                <a:extLst>
                  <a:ext uri="{0D108BD9-81ED-4DB2-BD59-A6C34878D82A}">
                    <a16:rowId xmlns:a16="http://schemas.microsoft.com/office/drawing/2014/main" val="1691305088"/>
                  </a:ext>
                </a:extLst>
              </a:tr>
            </a:tbl>
          </a:graphicData>
        </a:graphic>
      </p:graphicFrame>
      <p:pic>
        <p:nvPicPr>
          <p:cNvPr id="8" name="صورة 7">
            <a:extLst>
              <a:ext uri="{FF2B5EF4-FFF2-40B4-BE49-F238E27FC236}">
                <a16:creationId xmlns:a16="http://schemas.microsoft.com/office/drawing/2014/main" id="{9769F389-0006-46E6-8E14-C7FC9EA11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811" y="1032030"/>
            <a:ext cx="2093944" cy="1053443"/>
          </a:xfrm>
          <a:prstGeom prst="rect">
            <a:avLst/>
          </a:prstGeom>
        </p:spPr>
      </p:pic>
      <p:pic>
        <p:nvPicPr>
          <p:cNvPr id="9" name="صورة 8">
            <a:extLst>
              <a:ext uri="{FF2B5EF4-FFF2-40B4-BE49-F238E27FC236}">
                <a16:creationId xmlns:a16="http://schemas.microsoft.com/office/drawing/2014/main" id="{620CC286-D879-4BC7-970E-3DD3CD04F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1810" y="1107737"/>
            <a:ext cx="1714449" cy="910409"/>
          </a:xfrm>
          <a:prstGeom prst="rect">
            <a:avLst/>
          </a:prstGeom>
        </p:spPr>
      </p:pic>
      <p:pic>
        <p:nvPicPr>
          <p:cNvPr id="10" name="صورة 9" descr="صورة تحتوي على نص&#10;&#10;تم إنشاء الوصف تلقائياً">
            <a:extLst>
              <a:ext uri="{FF2B5EF4-FFF2-40B4-BE49-F238E27FC236}">
                <a16:creationId xmlns:a16="http://schemas.microsoft.com/office/drawing/2014/main" id="{B7B0B1BF-8904-4C75-AF9B-6AA77B447A66}"/>
              </a:ext>
            </a:extLst>
          </p:cNvPr>
          <p:cNvPicPr>
            <a:picLocks noChangeAspect="1"/>
          </p:cNvPicPr>
          <p:nvPr/>
        </p:nvPicPr>
        <p:blipFill rotWithShape="1">
          <a:blip r:embed="rId5">
            <a:extLst>
              <a:ext uri="{28A0092B-C50C-407E-A947-70E740481C1C}">
                <a14:useLocalDpi xmlns:a14="http://schemas.microsoft.com/office/drawing/2010/main" val="0"/>
              </a:ext>
            </a:extLst>
          </a:blip>
          <a:srcRect t="6679" b="5650"/>
          <a:stretch/>
        </p:blipFill>
        <p:spPr>
          <a:xfrm>
            <a:off x="5210284" y="1047154"/>
            <a:ext cx="1760279" cy="1038319"/>
          </a:xfrm>
          <a:prstGeom prst="rect">
            <a:avLst/>
          </a:prstGeom>
        </p:spPr>
      </p:pic>
      <p:pic>
        <p:nvPicPr>
          <p:cNvPr id="11" name="صورة 10">
            <a:extLst>
              <a:ext uri="{FF2B5EF4-FFF2-40B4-BE49-F238E27FC236}">
                <a16:creationId xmlns:a16="http://schemas.microsoft.com/office/drawing/2014/main" id="{AE2BBC95-39F6-4536-9C7E-31FDE2100F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2484" y="1019804"/>
            <a:ext cx="1760279" cy="998342"/>
          </a:xfrm>
          <a:prstGeom prst="rect">
            <a:avLst/>
          </a:prstGeom>
        </p:spPr>
      </p:pic>
      <p:pic>
        <p:nvPicPr>
          <p:cNvPr id="15" name="صورة 14">
            <a:extLst>
              <a:ext uri="{FF2B5EF4-FFF2-40B4-BE49-F238E27FC236}">
                <a16:creationId xmlns:a16="http://schemas.microsoft.com/office/drawing/2014/main" id="{4BA210F3-E071-4DF2-A53D-E36357042E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720" y="1019804"/>
            <a:ext cx="1760280" cy="1065669"/>
          </a:xfrm>
          <a:prstGeom prst="rect">
            <a:avLst/>
          </a:prstGeom>
        </p:spPr>
      </p:pic>
    </p:spTree>
    <p:extLst>
      <p:ext uri="{BB962C8B-B14F-4D97-AF65-F5344CB8AC3E}">
        <p14:creationId xmlns:p14="http://schemas.microsoft.com/office/powerpoint/2010/main" val="312486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53D22D58-2658-463F-A04F-623B2C3ECB02}"/>
              </a:ext>
            </a:extLst>
          </p:cNvPr>
          <p:cNvPicPr>
            <a:picLocks noChangeAspect="1"/>
          </p:cNvPicPr>
          <p:nvPr/>
        </p:nvPicPr>
        <p:blipFill rotWithShape="1">
          <a:blip r:embed="rId2">
            <a:duotone>
              <a:schemeClr val="accent6">
                <a:shade val="45000"/>
                <a:satMod val="135000"/>
              </a:schemeClr>
              <a:prstClr val="white"/>
            </a:duotone>
          </a:blip>
          <a:srcRect r="6307" b="37093"/>
          <a:stretch>
            <a:fillRect/>
          </a:stretch>
        </p:blipFill>
        <p:spPr>
          <a:xfrm>
            <a:off x="-11151" y="5287946"/>
            <a:ext cx="12203151" cy="1570053"/>
          </a:xfrm>
          <a:prstGeom prst="rect">
            <a:avLst/>
          </a:prstGeom>
        </p:spPr>
      </p:pic>
      <p:sp>
        <p:nvSpPr>
          <p:cNvPr id="2" name="مستطيل 1">
            <a:extLst>
              <a:ext uri="{FF2B5EF4-FFF2-40B4-BE49-F238E27FC236}">
                <a16:creationId xmlns:a16="http://schemas.microsoft.com/office/drawing/2014/main" id="{104D481F-2B09-4F36-A6F3-AD19ADB446CF}"/>
              </a:ext>
            </a:extLst>
          </p:cNvPr>
          <p:cNvSpPr/>
          <p:nvPr/>
        </p:nvSpPr>
        <p:spPr>
          <a:xfrm>
            <a:off x="602902" y="1626693"/>
            <a:ext cx="8179358" cy="2785905"/>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b="1" dirty="0">
                <a:ln w="0"/>
                <a:solidFill>
                  <a:srgbClr val="4E3B85"/>
                </a:solidFill>
                <a:latin typeface="Sakkal Majalla" panose="02000000000000000000" pitchFamily="2" charset="-78"/>
                <a:cs typeface="Fanan" pitchFamily="2" charset="-78"/>
              </a:rPr>
              <a:t> ما الفرق بين الصيغة الرسمية وغير الرسمية في كتابة مستندات الأعمال؟ </a:t>
            </a:r>
          </a:p>
        </p:txBody>
      </p:sp>
      <p:pic>
        <p:nvPicPr>
          <p:cNvPr id="1028" name="Picture 4" descr="الغاز حسابية للاذكياء مع الحل لتختبر مستواك |">
            <a:extLst>
              <a:ext uri="{FF2B5EF4-FFF2-40B4-BE49-F238E27FC236}">
                <a16:creationId xmlns:a16="http://schemas.microsoft.com/office/drawing/2014/main" id="{D9483185-C8DF-4A7A-BB9F-C7635AB548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4405" y="1276314"/>
            <a:ext cx="2304693" cy="36475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مستطيل 8">
            <a:extLst>
              <a:ext uri="{FF2B5EF4-FFF2-40B4-BE49-F238E27FC236}">
                <a16:creationId xmlns:a16="http://schemas.microsoft.com/office/drawing/2014/main" id="{5FF85BEA-9A34-48B8-99D2-92C95523B70E}"/>
              </a:ext>
            </a:extLst>
          </p:cNvPr>
          <p:cNvSpPr/>
          <p:nvPr/>
        </p:nvSpPr>
        <p:spPr>
          <a:xfrm>
            <a:off x="9013371" y="327459"/>
            <a:ext cx="3178629" cy="5847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3600" dirty="0">
                <a:cs typeface="Fanan" pitchFamily="2" charset="-78"/>
              </a:rPr>
              <a:t>سؤال للتفكير</a:t>
            </a:r>
          </a:p>
        </p:txBody>
      </p:sp>
    </p:spTree>
    <p:extLst>
      <p:ext uri="{BB962C8B-B14F-4D97-AF65-F5344CB8AC3E}">
        <p14:creationId xmlns:p14="http://schemas.microsoft.com/office/powerpoint/2010/main" val="404102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6">
            <a:extLst>
              <a:ext uri="{FF2B5EF4-FFF2-40B4-BE49-F238E27FC236}">
                <a16:creationId xmlns:a16="http://schemas.microsoft.com/office/drawing/2014/main" id="{B1C0D4A3-DB56-43A0-8677-8D72D3BD40F9}"/>
              </a:ext>
            </a:extLst>
          </p:cNvPr>
          <p:cNvPicPr>
            <a:picLocks noChangeAspect="1"/>
          </p:cNvPicPr>
          <p:nvPr/>
        </p:nvPicPr>
        <p:blipFill rotWithShape="1">
          <a:blip r:embed="rId2">
            <a:alphaModFix/>
            <a:duotone>
              <a:schemeClr val="accent6">
                <a:shade val="45000"/>
                <a:satMod val="135000"/>
              </a:schemeClr>
              <a:prstClr val="white"/>
            </a:duotone>
          </a:blip>
          <a:srcRect r="6307" b="37093"/>
          <a:stretch>
            <a:fillRect/>
          </a:stretch>
        </p:blipFill>
        <p:spPr>
          <a:xfrm>
            <a:off x="-11151" y="6176592"/>
            <a:ext cx="12203151" cy="679301"/>
          </a:xfrm>
          <a:prstGeom prst="rect">
            <a:avLst/>
          </a:prstGeom>
        </p:spPr>
      </p:pic>
      <p:sp>
        <p:nvSpPr>
          <p:cNvPr id="2" name="مستطيل 1">
            <a:extLst>
              <a:ext uri="{FF2B5EF4-FFF2-40B4-BE49-F238E27FC236}">
                <a16:creationId xmlns:a16="http://schemas.microsoft.com/office/drawing/2014/main" id="{3F9E263A-E895-44F3-AF8E-5A124E99AF19}"/>
              </a:ext>
            </a:extLst>
          </p:cNvPr>
          <p:cNvSpPr/>
          <p:nvPr/>
        </p:nvSpPr>
        <p:spPr>
          <a:xfrm>
            <a:off x="3567165" y="379422"/>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effectLst>
                  <a:outerShdw blurRad="38100" dist="38100" dir="2700000" algn="tl">
                    <a:srgbClr val="000000">
                      <a:alpha val="43137"/>
                    </a:srgbClr>
                  </a:outerShdw>
                </a:effectLst>
                <a:cs typeface="Fanan" pitchFamily="2" charset="-78"/>
              </a:rPr>
              <a:t>الصيغة الرسمية وغير الرسمية في كتابة مستندات الاعمال</a:t>
            </a:r>
          </a:p>
        </p:txBody>
      </p:sp>
      <p:sp>
        <p:nvSpPr>
          <p:cNvPr id="13" name="مربع نص 12">
            <a:extLst>
              <a:ext uri="{FF2B5EF4-FFF2-40B4-BE49-F238E27FC236}">
                <a16:creationId xmlns:a16="http://schemas.microsoft.com/office/drawing/2014/main" id="{DAEA8632-2DE7-4D13-928F-5A2CEB38E363}"/>
              </a:ext>
            </a:extLst>
          </p:cNvPr>
          <p:cNvSpPr txBox="1"/>
          <p:nvPr/>
        </p:nvSpPr>
        <p:spPr>
          <a:xfrm>
            <a:off x="834013" y="1030464"/>
            <a:ext cx="11349717" cy="954107"/>
          </a:xfrm>
          <a:prstGeom prst="rect">
            <a:avLst/>
          </a:prstGeom>
          <a:noFill/>
        </p:spPr>
        <p:txBody>
          <a:bodyPr wrap="square">
            <a:spAutoFit/>
          </a:bodyPr>
          <a:lstStyle/>
          <a:p>
            <a:pPr marL="271463" indent="-271463"/>
            <a:r>
              <a:rPr lang="ar-SA" sz="2800" dirty="0">
                <a:ln w="0"/>
                <a:cs typeface="Fanan" pitchFamily="2" charset="-78"/>
              </a:rPr>
              <a:t>- </a:t>
            </a:r>
            <a:r>
              <a:rPr lang="ar-SA" sz="2800" dirty="0">
                <a:ln w="0"/>
                <a:solidFill>
                  <a:srgbClr val="FF0000"/>
                </a:solidFill>
                <a:cs typeface="Fanan" pitchFamily="2" charset="-78"/>
              </a:rPr>
              <a:t>تختلف الصيغة المستخدمة </a:t>
            </a:r>
            <a:r>
              <a:rPr lang="ar-SA" sz="2800" dirty="0">
                <a:ln w="0"/>
                <a:cs typeface="Fanan" pitchFamily="2" charset="-78"/>
              </a:rPr>
              <a:t>في صياغة المستندات والمخاطبات الخاصة بالأعمال ، فقد تكتب </a:t>
            </a:r>
            <a:r>
              <a:rPr lang="ar-SA" sz="2800" dirty="0">
                <a:ln w="0"/>
                <a:solidFill>
                  <a:schemeClr val="accent5">
                    <a:lumMod val="50000"/>
                  </a:schemeClr>
                </a:solidFill>
                <a:cs typeface="Fanan" pitchFamily="2" charset="-78"/>
              </a:rPr>
              <a:t>بنمط رسمي </a:t>
            </a:r>
            <a:r>
              <a:rPr lang="ar-SA" sz="2800" dirty="0">
                <a:ln w="0"/>
                <a:cs typeface="Fanan" pitchFamily="2" charset="-78"/>
              </a:rPr>
              <a:t>أو </a:t>
            </a:r>
            <a:r>
              <a:rPr lang="ar-SA" sz="2800" dirty="0">
                <a:ln w="0"/>
                <a:solidFill>
                  <a:srgbClr val="C00000"/>
                </a:solidFill>
                <a:cs typeface="Fanan" pitchFamily="2" charset="-78"/>
              </a:rPr>
              <a:t>غير رسمي </a:t>
            </a:r>
            <a:r>
              <a:rPr lang="ar-SA" sz="2800" dirty="0">
                <a:ln w="0"/>
                <a:cs typeface="Fanan" pitchFamily="2" charset="-78"/>
              </a:rPr>
              <a:t>، وذلك وفقا </a:t>
            </a:r>
            <a:r>
              <a:rPr lang="ar-SA" sz="2800" dirty="0">
                <a:ln w="0"/>
                <a:solidFill>
                  <a:srgbClr val="D81567"/>
                </a:solidFill>
                <a:cs typeface="Fanan" pitchFamily="2" charset="-78"/>
              </a:rPr>
              <a:t>للجمهور</a:t>
            </a:r>
            <a:r>
              <a:rPr lang="ar-SA" sz="2800" dirty="0">
                <a:ln w="0"/>
                <a:cs typeface="Fanan" pitchFamily="2" charset="-78"/>
              </a:rPr>
              <a:t> </a:t>
            </a:r>
            <a:r>
              <a:rPr lang="ar-SA" sz="2800" dirty="0">
                <a:ln w="0"/>
                <a:solidFill>
                  <a:srgbClr val="0099A9"/>
                </a:solidFill>
                <a:cs typeface="Fanan" pitchFamily="2" charset="-78"/>
              </a:rPr>
              <a:t>والهدف من تلك المستندات </a:t>
            </a:r>
            <a:r>
              <a:rPr lang="ar-SA" sz="2400" dirty="0">
                <a:latin typeface="Sakkal Majalla" panose="02000000000000000000" pitchFamily="2" charset="-78"/>
                <a:cs typeface="Sakkal Majalla" panose="02000000000000000000" pitchFamily="2" charset="-78"/>
              </a:rPr>
              <a:t>.</a:t>
            </a:r>
          </a:p>
        </p:txBody>
      </p:sp>
      <p:sp>
        <p:nvSpPr>
          <p:cNvPr id="24" name="مربع نص 23">
            <a:extLst>
              <a:ext uri="{FF2B5EF4-FFF2-40B4-BE49-F238E27FC236}">
                <a16:creationId xmlns:a16="http://schemas.microsoft.com/office/drawing/2014/main" id="{04A9D448-A48C-4AC6-BB1C-32B0315E772C}"/>
              </a:ext>
            </a:extLst>
          </p:cNvPr>
          <p:cNvSpPr txBox="1"/>
          <p:nvPr/>
        </p:nvSpPr>
        <p:spPr>
          <a:xfrm>
            <a:off x="240633" y="1954491"/>
            <a:ext cx="11943098" cy="954107"/>
          </a:xfrm>
          <a:prstGeom prst="rect">
            <a:avLst/>
          </a:prstGeom>
          <a:noFill/>
        </p:spPr>
        <p:txBody>
          <a:bodyPr wrap="square">
            <a:spAutoFit/>
          </a:bodyPr>
          <a:lstStyle/>
          <a:p>
            <a:pPr marL="352425" indent="-352425"/>
            <a:r>
              <a:rPr lang="ar-SA" sz="2800" dirty="0">
                <a:ln w="0"/>
                <a:cs typeface="Fanan" pitchFamily="2" charset="-78"/>
              </a:rPr>
              <a:t>- </a:t>
            </a:r>
            <a:r>
              <a:rPr lang="ar-SA" sz="2800" dirty="0">
                <a:ln w="0"/>
                <a:solidFill>
                  <a:srgbClr val="4E3B85"/>
                </a:solidFill>
                <a:cs typeface="Fanan" pitchFamily="2" charset="-78"/>
              </a:rPr>
              <a:t>تعتمد الصيغة المناسبة </a:t>
            </a:r>
            <a:r>
              <a:rPr lang="ar-SA" sz="2800" dirty="0">
                <a:ln w="0"/>
                <a:cs typeface="Fanan" pitchFamily="2" charset="-78"/>
              </a:rPr>
              <a:t>لمستند العمل على </a:t>
            </a:r>
            <a:r>
              <a:rPr lang="ar-SA" sz="2800" dirty="0">
                <a:ln w="0"/>
                <a:solidFill>
                  <a:srgbClr val="D81567"/>
                </a:solidFill>
                <a:cs typeface="Fanan" pitchFamily="2" charset="-78"/>
              </a:rPr>
              <a:t>طبيعة المستند </a:t>
            </a:r>
            <a:r>
              <a:rPr lang="ar-SA" sz="2800" dirty="0">
                <a:ln w="0"/>
                <a:cs typeface="Fanan" pitchFamily="2" charset="-78"/>
              </a:rPr>
              <a:t>و </a:t>
            </a:r>
            <a:r>
              <a:rPr lang="ar-SA" sz="2800" dirty="0">
                <a:ln w="0"/>
                <a:solidFill>
                  <a:srgbClr val="FF0000"/>
                </a:solidFill>
                <a:cs typeface="Fanan" pitchFamily="2" charset="-78"/>
              </a:rPr>
              <a:t>الجهة الموجه لها </a:t>
            </a:r>
            <a:r>
              <a:rPr lang="ar-SA" sz="2800" dirty="0">
                <a:ln w="0"/>
                <a:cs typeface="Fanan" pitchFamily="2" charset="-78"/>
              </a:rPr>
              <a:t>ويمكن أن تختلف من صيغة رسمية للغاية إلى غير رسمية بنبرة محترمة.  </a:t>
            </a:r>
          </a:p>
        </p:txBody>
      </p:sp>
      <p:sp>
        <p:nvSpPr>
          <p:cNvPr id="25" name="مربع نص 24">
            <a:extLst>
              <a:ext uri="{FF2B5EF4-FFF2-40B4-BE49-F238E27FC236}">
                <a16:creationId xmlns:a16="http://schemas.microsoft.com/office/drawing/2014/main" id="{8310F38A-A39A-4894-9BA4-3581681DEF60}"/>
              </a:ext>
            </a:extLst>
          </p:cNvPr>
          <p:cNvSpPr txBox="1"/>
          <p:nvPr/>
        </p:nvSpPr>
        <p:spPr>
          <a:xfrm>
            <a:off x="240632" y="2853782"/>
            <a:ext cx="11943098" cy="954107"/>
          </a:xfrm>
          <a:prstGeom prst="rect">
            <a:avLst/>
          </a:prstGeom>
          <a:noFill/>
        </p:spPr>
        <p:txBody>
          <a:bodyPr wrap="square">
            <a:spAutoFit/>
          </a:bodyPr>
          <a:lstStyle/>
          <a:p>
            <a:pPr marL="271463" indent="-271463"/>
            <a:r>
              <a:rPr lang="ar-SA" sz="2800" dirty="0">
                <a:ln w="0"/>
                <a:cs typeface="Fanan" pitchFamily="2" charset="-78"/>
              </a:rPr>
              <a:t>- بعض المستندات الرسمية </a:t>
            </a:r>
            <a:r>
              <a:rPr lang="ar-SA" sz="2800" dirty="0">
                <a:ln w="0"/>
                <a:solidFill>
                  <a:schemeClr val="accent4">
                    <a:lumMod val="75000"/>
                  </a:schemeClr>
                </a:solidFill>
                <a:cs typeface="Fanan" pitchFamily="2" charset="-78"/>
              </a:rPr>
              <a:t>كالتقرير </a:t>
            </a:r>
            <a:r>
              <a:rPr lang="ar-SA" sz="2800" dirty="0">
                <a:ln w="0"/>
                <a:cs typeface="Fanan" pitchFamily="2" charset="-78"/>
              </a:rPr>
              <a:t>السنوي يتطلب قدرا كبيرا من </a:t>
            </a:r>
            <a:r>
              <a:rPr lang="ar-SA" sz="2800" dirty="0">
                <a:ln w="0"/>
                <a:solidFill>
                  <a:srgbClr val="0099A9"/>
                </a:solidFill>
                <a:cs typeface="Fanan" pitchFamily="2" charset="-78"/>
              </a:rPr>
              <a:t>التخطيط والإعداد </a:t>
            </a:r>
            <a:r>
              <a:rPr lang="ar-SA" sz="2800" dirty="0">
                <a:ln w="0"/>
                <a:cs typeface="Fanan" pitchFamily="2" charset="-78"/>
              </a:rPr>
              <a:t>واستخدام أسلوب صياغة سلس للتأكيد على </a:t>
            </a:r>
            <a:r>
              <a:rPr lang="ar-SA" sz="2800" dirty="0">
                <a:ln w="0"/>
                <a:solidFill>
                  <a:srgbClr val="D81567"/>
                </a:solidFill>
                <a:cs typeface="Fanan" pitchFamily="2" charset="-78"/>
              </a:rPr>
              <a:t>هوية الشركة واحترافيتها.  </a:t>
            </a:r>
          </a:p>
        </p:txBody>
      </p:sp>
      <p:pic>
        <p:nvPicPr>
          <p:cNvPr id="2052" name="Picture 4" descr="تعرف على كتابة خطاب طلب باحترافية وحصريا لك">
            <a:extLst>
              <a:ext uri="{FF2B5EF4-FFF2-40B4-BE49-F238E27FC236}">
                <a16:creationId xmlns:a16="http://schemas.microsoft.com/office/drawing/2014/main" id="{3C612EE3-4A70-4B9B-A7A0-0FDFE412B5C1}"/>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0302" t="5532" r="43874" b="9936"/>
          <a:stretch/>
        </p:blipFill>
        <p:spPr bwMode="auto">
          <a:xfrm>
            <a:off x="612950" y="3517818"/>
            <a:ext cx="3054698" cy="2658774"/>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1581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6">
            <a:extLst>
              <a:ext uri="{FF2B5EF4-FFF2-40B4-BE49-F238E27FC236}">
                <a16:creationId xmlns:a16="http://schemas.microsoft.com/office/drawing/2014/main" id="{B1C0D4A3-DB56-43A0-8677-8D72D3BD40F9}"/>
              </a:ext>
            </a:extLst>
          </p:cNvPr>
          <p:cNvPicPr>
            <a:picLocks noChangeAspect="1"/>
          </p:cNvPicPr>
          <p:nvPr/>
        </p:nvPicPr>
        <p:blipFill rotWithShape="1">
          <a:blip r:embed="rId2">
            <a:alphaModFix/>
            <a:duotone>
              <a:schemeClr val="accent6">
                <a:shade val="45000"/>
                <a:satMod val="135000"/>
              </a:schemeClr>
              <a:prstClr val="white"/>
            </a:duotone>
          </a:blip>
          <a:srcRect r="6307" b="37093"/>
          <a:stretch>
            <a:fillRect/>
          </a:stretch>
        </p:blipFill>
        <p:spPr>
          <a:xfrm>
            <a:off x="-11151" y="5680782"/>
            <a:ext cx="12203151" cy="1175111"/>
          </a:xfrm>
          <a:prstGeom prst="rect">
            <a:avLst/>
          </a:prstGeom>
        </p:spPr>
      </p:pic>
      <p:sp>
        <p:nvSpPr>
          <p:cNvPr id="2" name="مستطيل 1">
            <a:extLst>
              <a:ext uri="{FF2B5EF4-FFF2-40B4-BE49-F238E27FC236}">
                <a16:creationId xmlns:a16="http://schemas.microsoft.com/office/drawing/2014/main" id="{3F9E263A-E895-44F3-AF8E-5A124E99AF19}"/>
              </a:ext>
            </a:extLst>
          </p:cNvPr>
          <p:cNvSpPr/>
          <p:nvPr/>
        </p:nvSpPr>
        <p:spPr>
          <a:xfrm>
            <a:off x="3567165" y="379422"/>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effectLst>
                  <a:outerShdw blurRad="38100" dist="38100" dir="2700000" algn="tl">
                    <a:srgbClr val="000000">
                      <a:alpha val="43137"/>
                    </a:srgbClr>
                  </a:outerShdw>
                </a:effectLst>
                <a:cs typeface="Fanan" pitchFamily="2" charset="-78"/>
              </a:rPr>
              <a:t>الصيغة الرسمية وغير الرسمية في كتابة مستندات الاعمال</a:t>
            </a:r>
          </a:p>
        </p:txBody>
      </p:sp>
      <p:sp>
        <p:nvSpPr>
          <p:cNvPr id="6" name="Rectangle 1">
            <a:extLst>
              <a:ext uri="{FF2B5EF4-FFF2-40B4-BE49-F238E27FC236}">
                <a16:creationId xmlns:a16="http://schemas.microsoft.com/office/drawing/2014/main" id="{D29DD030-7168-4713-90EE-F4CFB3D64293}"/>
              </a:ext>
            </a:extLst>
          </p:cNvPr>
          <p:cNvSpPr/>
          <p:nvPr/>
        </p:nvSpPr>
        <p:spPr>
          <a:xfrm>
            <a:off x="6214020" y="3512388"/>
            <a:ext cx="5816829" cy="2168395"/>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Low">
              <a:lnSpc>
                <a:spcPct val="107000"/>
              </a:lnSpc>
              <a:spcAft>
                <a:spcPts val="800"/>
              </a:spcAft>
            </a:pPr>
            <a:r>
              <a:rPr lang="ar-SA" sz="2400" dirty="0">
                <a:solidFill>
                  <a:srgbClr val="0070C0"/>
                </a:solidFill>
                <a:effectLst/>
                <a:latin typeface="Sakkal Majalla" panose="02000000000000000000" pitchFamily="2" charset="-78"/>
                <a:ea typeface="Calibri" panose="020F0502020204030204" pitchFamily="34" charset="0"/>
                <a:cs typeface="Fanan" pitchFamily="2" charset="-78"/>
              </a:rPr>
              <a:t>تتضمن الصيغة غير الرسمية استخدام الكلمات والتعبيرات اليومية الشائعة ، وينصب التركيز في هذه الصيغة على التواصل أو التفاعل نفسه وليس على طبيعة الأشخاص الذين يتم التواصل معهم.</a:t>
            </a:r>
          </a:p>
          <a:p>
            <a:pPr algn="justLow">
              <a:lnSpc>
                <a:spcPct val="107000"/>
              </a:lnSpc>
              <a:spcAft>
                <a:spcPts val="800"/>
              </a:spcAft>
            </a:pPr>
            <a:endParaRPr lang="en-SA" sz="1100" dirty="0">
              <a:solidFill>
                <a:srgbClr val="0070C0"/>
              </a:solidFill>
              <a:latin typeface="Times New Roman" panose="02020603050405020304" pitchFamily="18" charset="0"/>
              <a:cs typeface="Fanan" pitchFamily="2" charset="-78"/>
            </a:endParaRPr>
          </a:p>
        </p:txBody>
      </p:sp>
      <p:sp>
        <p:nvSpPr>
          <p:cNvPr id="8" name="Rectangle 1">
            <a:extLst>
              <a:ext uri="{FF2B5EF4-FFF2-40B4-BE49-F238E27FC236}">
                <a16:creationId xmlns:a16="http://schemas.microsoft.com/office/drawing/2014/main" id="{E94B7CF1-7393-4C98-9B47-A6C415170C4C}"/>
              </a:ext>
            </a:extLst>
          </p:cNvPr>
          <p:cNvSpPr/>
          <p:nvPr/>
        </p:nvSpPr>
        <p:spPr>
          <a:xfrm>
            <a:off x="126869" y="3512387"/>
            <a:ext cx="5851112" cy="2168395"/>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Low">
              <a:lnSpc>
                <a:spcPct val="107000"/>
              </a:lnSpc>
              <a:spcAft>
                <a:spcPts val="800"/>
              </a:spcAft>
            </a:pPr>
            <a:r>
              <a:rPr lang="ar-SA" sz="2400" dirty="0">
                <a:solidFill>
                  <a:srgbClr val="0070C0"/>
                </a:solidFill>
                <a:effectLst/>
                <a:latin typeface="Sakkal Majalla" panose="02000000000000000000" pitchFamily="2" charset="-78"/>
                <a:ea typeface="Calibri" panose="020F0502020204030204" pitchFamily="34" charset="0"/>
                <a:cs typeface="Fanan" pitchFamily="2" charset="-78"/>
              </a:rPr>
              <a:t>هي التواصل الذي يركز على التعبير المهني مع التركيز على الأدوار والبروتوكول والوضع المهني . يتميز أسلوب الكتابة في الصيغة الرسمية بمفرداته وببناء الجملة نحويا . ويتم استخدام المفردات فيه بدقة وتركيز.</a:t>
            </a:r>
          </a:p>
          <a:p>
            <a:pPr algn="justLow">
              <a:lnSpc>
                <a:spcPct val="107000"/>
              </a:lnSpc>
              <a:spcAft>
                <a:spcPts val="800"/>
              </a:spcAft>
            </a:pPr>
            <a:endParaRPr lang="en-SA" sz="1200" dirty="0">
              <a:solidFill>
                <a:srgbClr val="0070C0"/>
              </a:solidFill>
              <a:latin typeface="Times New Roman" panose="02020603050405020304" pitchFamily="18" charset="0"/>
              <a:cs typeface="Fanan" pitchFamily="2" charset="-78"/>
            </a:endParaRPr>
          </a:p>
        </p:txBody>
      </p:sp>
      <p:pic>
        <p:nvPicPr>
          <p:cNvPr id="1028" name="Picture 4" descr="خطابات رسمية , خطوات وطريقة كتابة الخطابات الرسمية - موقع حصرى">
            <a:extLst>
              <a:ext uri="{FF2B5EF4-FFF2-40B4-BE49-F238E27FC236}">
                <a16:creationId xmlns:a16="http://schemas.microsoft.com/office/drawing/2014/main" id="{8DEAB339-9474-461C-A542-4141D0D29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94" r="18923"/>
          <a:stretch/>
        </p:blipFill>
        <p:spPr bwMode="auto">
          <a:xfrm>
            <a:off x="6214020" y="1252306"/>
            <a:ext cx="5816829" cy="2058184"/>
          </a:xfrm>
          <a:prstGeom prst="roundRect">
            <a:avLst>
              <a:gd name="adj" fmla="val 8594"/>
            </a:avLst>
          </a:prstGeom>
          <a:solidFill>
            <a:srgbClr val="FFFFFF">
              <a:shade val="85000"/>
            </a:srgbClr>
          </a:solidFill>
          <a:ln>
            <a:solidFill>
              <a:schemeClr val="tx1"/>
            </a:solidFill>
          </a:ln>
          <a:effectLst/>
        </p:spPr>
      </p:pic>
      <p:sp>
        <p:nvSpPr>
          <p:cNvPr id="15" name="مستطيل 14">
            <a:extLst>
              <a:ext uri="{FF2B5EF4-FFF2-40B4-BE49-F238E27FC236}">
                <a16:creationId xmlns:a16="http://schemas.microsoft.com/office/drawing/2014/main" id="{05DF147B-341D-49E4-A53A-303484DA6C41}"/>
              </a:ext>
            </a:extLst>
          </p:cNvPr>
          <p:cNvSpPr/>
          <p:nvPr/>
        </p:nvSpPr>
        <p:spPr>
          <a:xfrm>
            <a:off x="6784901" y="1353699"/>
            <a:ext cx="4782979" cy="1047859"/>
          </a:xfrm>
          <a:prstGeom prst="rect">
            <a:avLst/>
          </a:prstGeom>
          <a:solidFill>
            <a:srgbClr val="FDFDFD"/>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dirty="0">
                <a:solidFill>
                  <a:schemeClr val="accent4">
                    <a:lumMod val="75000"/>
                  </a:schemeClr>
                </a:solidFill>
                <a:cs typeface="Fanan" pitchFamily="2" charset="-78"/>
              </a:rPr>
              <a:t>الصيغة غير الرسمية</a:t>
            </a:r>
          </a:p>
        </p:txBody>
      </p:sp>
      <p:pic>
        <p:nvPicPr>
          <p:cNvPr id="18" name="Picture 4" descr="خطابات رسمية , خطوات وطريقة كتابة الخطابات الرسمية - موقع حصرى">
            <a:extLst>
              <a:ext uri="{FF2B5EF4-FFF2-40B4-BE49-F238E27FC236}">
                <a16:creationId xmlns:a16="http://schemas.microsoft.com/office/drawing/2014/main" id="{8902957C-B321-4C5E-9E6C-CF98B15D99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94" r="18923"/>
          <a:stretch/>
        </p:blipFill>
        <p:spPr bwMode="auto">
          <a:xfrm>
            <a:off x="161152" y="1259796"/>
            <a:ext cx="5816829" cy="2058184"/>
          </a:xfrm>
          <a:prstGeom prst="roundRect">
            <a:avLst>
              <a:gd name="adj" fmla="val 8594"/>
            </a:avLst>
          </a:prstGeom>
          <a:solidFill>
            <a:srgbClr val="FFFFFF">
              <a:shade val="85000"/>
            </a:srgbClr>
          </a:solidFill>
          <a:ln>
            <a:solidFill>
              <a:schemeClr val="tx1"/>
            </a:solidFill>
          </a:ln>
          <a:effectLst/>
        </p:spPr>
      </p:pic>
      <p:sp>
        <p:nvSpPr>
          <p:cNvPr id="19" name="مستطيل 18">
            <a:extLst>
              <a:ext uri="{FF2B5EF4-FFF2-40B4-BE49-F238E27FC236}">
                <a16:creationId xmlns:a16="http://schemas.microsoft.com/office/drawing/2014/main" id="{DBE4B8CF-8B76-43F6-B5B6-E20503323FC4}"/>
              </a:ext>
            </a:extLst>
          </p:cNvPr>
          <p:cNvSpPr/>
          <p:nvPr/>
        </p:nvSpPr>
        <p:spPr>
          <a:xfrm>
            <a:off x="732033" y="1361189"/>
            <a:ext cx="4782979" cy="1047859"/>
          </a:xfrm>
          <a:prstGeom prst="rect">
            <a:avLst/>
          </a:prstGeom>
          <a:solidFill>
            <a:srgbClr val="FDFDFD"/>
          </a:solid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4000" dirty="0">
                <a:solidFill>
                  <a:schemeClr val="accent4">
                    <a:lumMod val="75000"/>
                  </a:schemeClr>
                </a:solidFill>
                <a:cs typeface="Fanan" pitchFamily="2" charset="-78"/>
              </a:rPr>
              <a:t>الصيغة الرسمية</a:t>
            </a:r>
          </a:p>
        </p:txBody>
      </p:sp>
    </p:spTree>
    <p:extLst>
      <p:ext uri="{BB962C8B-B14F-4D97-AF65-F5344CB8AC3E}">
        <p14:creationId xmlns:p14="http://schemas.microsoft.com/office/powerpoint/2010/main" val="343325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0A4BDB3-044D-414E-BF0F-0E92CBC7DF1D}"/>
              </a:ext>
            </a:extLst>
          </p:cNvPr>
          <p:cNvSpPr/>
          <p:nvPr/>
        </p:nvSpPr>
        <p:spPr>
          <a:xfrm>
            <a:off x="231111" y="2341266"/>
            <a:ext cx="11721838" cy="338629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457200" indent="-457200" algn="r" rtl="1">
              <a:lnSpc>
                <a:spcPct val="150000"/>
              </a:lnSpc>
              <a:buFont typeface="Wingdings" panose="05000000000000000000" pitchFamily="2" charset="2"/>
              <a:buChar char="q"/>
            </a:pPr>
            <a:r>
              <a:rPr lang="ar-SA" sz="2800" dirty="0">
                <a:solidFill>
                  <a:srgbClr val="002060"/>
                </a:solidFill>
                <a:cs typeface="Fanan" pitchFamily="2" charset="-78"/>
              </a:rPr>
              <a:t>ما الغرض من الأسلوب الجيد في كتابة مستندات الأعمال الرسمية ؟</a:t>
            </a:r>
          </a:p>
          <a:p>
            <a:pPr marL="457200" indent="-457200" algn="r" rtl="1">
              <a:lnSpc>
                <a:spcPct val="150000"/>
              </a:lnSpc>
              <a:buFont typeface="Wingdings" panose="05000000000000000000" pitchFamily="2" charset="2"/>
              <a:buChar char="q"/>
            </a:pPr>
            <a:r>
              <a:rPr lang="ar-SA" sz="2800" dirty="0">
                <a:solidFill>
                  <a:srgbClr val="002060"/>
                </a:solidFill>
                <a:cs typeface="Fanan" pitchFamily="2" charset="-78"/>
              </a:rPr>
              <a:t>عدد اساسيات كتابة مستندات الاعمال ؟</a:t>
            </a:r>
          </a:p>
          <a:p>
            <a:pPr marL="457200" indent="-457200" algn="r" rtl="1">
              <a:lnSpc>
                <a:spcPct val="150000"/>
              </a:lnSpc>
              <a:buFont typeface="Wingdings" panose="05000000000000000000" pitchFamily="2" charset="2"/>
              <a:buChar char="q"/>
            </a:pPr>
            <a:r>
              <a:rPr lang="ar-SA" sz="2800" dirty="0">
                <a:solidFill>
                  <a:srgbClr val="002060"/>
                </a:solidFill>
                <a:cs typeface="Fanan" pitchFamily="2" charset="-78"/>
              </a:rPr>
              <a:t>ما هي عناصر الأسلوب الجيد في كتابة مستندات الأعمال ؟</a:t>
            </a:r>
          </a:p>
          <a:p>
            <a:pPr algn="ctr">
              <a:lnSpc>
                <a:spcPct val="150000"/>
              </a:lnSpc>
            </a:pPr>
            <a:endParaRPr lang="ar-SA" sz="2800" dirty="0">
              <a:cs typeface="Fanan" pitchFamily="2" charset="-78"/>
            </a:endParaRPr>
          </a:p>
        </p:txBody>
      </p:sp>
      <p:pic>
        <p:nvPicPr>
          <p:cNvPr id="7" name="图片 6"/>
          <p:cNvPicPr>
            <a:picLocks noChangeAspect="1"/>
          </p:cNvPicPr>
          <p:nvPr/>
        </p:nvPicPr>
        <p:blipFill rotWithShape="1">
          <a:blip r:embed="rId2">
            <a:duotone>
              <a:schemeClr val="accent6">
                <a:shade val="45000"/>
                <a:satMod val="135000"/>
              </a:schemeClr>
              <a:prstClr val="white"/>
            </a:duotone>
          </a:blip>
          <a:srcRect r="6307" b="37093"/>
          <a:stretch>
            <a:fillRect/>
          </a:stretch>
        </p:blipFill>
        <p:spPr>
          <a:xfrm>
            <a:off x="-11151" y="5727560"/>
            <a:ext cx="12203151" cy="1130441"/>
          </a:xfrm>
          <a:prstGeom prst="rect">
            <a:avLst/>
          </a:prstGeom>
        </p:spPr>
      </p:pic>
      <p:graphicFrame>
        <p:nvGraphicFramePr>
          <p:cNvPr id="33" name="جدول 32">
            <a:extLst>
              <a:ext uri="{FF2B5EF4-FFF2-40B4-BE49-F238E27FC236}">
                <a16:creationId xmlns:a16="http://schemas.microsoft.com/office/drawing/2014/main" id="{036BD38B-2C06-49C5-853D-D6C2E7187180}"/>
              </a:ext>
            </a:extLst>
          </p:cNvPr>
          <p:cNvGraphicFramePr>
            <a:graphicFrameLocks noGrp="1"/>
          </p:cNvGraphicFramePr>
          <p:nvPr>
            <p:extLst>
              <p:ext uri="{D42A27DB-BD31-4B8C-83A1-F6EECF244321}">
                <p14:modId xmlns:p14="http://schemas.microsoft.com/office/powerpoint/2010/main" val="2000135428"/>
              </p:ext>
            </p:extLst>
          </p:nvPr>
        </p:nvGraphicFramePr>
        <p:xfrm>
          <a:off x="231111" y="190204"/>
          <a:ext cx="11721838" cy="2024084"/>
        </p:xfrm>
        <a:graphic>
          <a:graphicData uri="http://schemas.openxmlformats.org/drawingml/2006/table">
            <a:tbl>
              <a:tblPr rtl="1" firstRow="1" bandRow="1">
                <a:tableStyleId>{10A1B5D5-9B99-4C35-A422-299274C87663}</a:tableStyleId>
              </a:tblPr>
              <a:tblGrid>
                <a:gridCol w="2930459">
                  <a:extLst>
                    <a:ext uri="{9D8B030D-6E8A-4147-A177-3AD203B41FA5}">
                      <a16:colId xmlns:a16="http://schemas.microsoft.com/office/drawing/2014/main" val="2598464030"/>
                    </a:ext>
                  </a:extLst>
                </a:gridCol>
                <a:gridCol w="6620132">
                  <a:extLst>
                    <a:ext uri="{9D8B030D-6E8A-4147-A177-3AD203B41FA5}">
                      <a16:colId xmlns:a16="http://schemas.microsoft.com/office/drawing/2014/main" val="4014821178"/>
                    </a:ext>
                  </a:extLst>
                </a:gridCol>
                <a:gridCol w="1376131">
                  <a:extLst>
                    <a:ext uri="{9D8B030D-6E8A-4147-A177-3AD203B41FA5}">
                      <a16:colId xmlns:a16="http://schemas.microsoft.com/office/drawing/2014/main" val="1900209592"/>
                    </a:ext>
                  </a:extLst>
                </a:gridCol>
                <a:gridCol w="795116">
                  <a:extLst>
                    <a:ext uri="{9D8B030D-6E8A-4147-A177-3AD203B41FA5}">
                      <a16:colId xmlns:a16="http://schemas.microsoft.com/office/drawing/2014/main" val="1270679293"/>
                    </a:ext>
                  </a:extLst>
                </a:gridCol>
              </a:tblGrid>
              <a:tr h="300783">
                <a:tc>
                  <a:txBody>
                    <a:bodyPr/>
                    <a:lstStyle/>
                    <a:p>
                      <a:pPr algn="ctr" rtl="1"/>
                      <a:r>
                        <a:rPr lang="ar-SA" sz="1800" dirty="0"/>
                        <a:t>رقم النشاط</a:t>
                      </a:r>
                    </a:p>
                  </a:txBody>
                  <a:tcPr marL="91445" marR="91445" marT="45690" marB="45690"/>
                </a:tc>
                <a:tc>
                  <a:txBody>
                    <a:bodyPr/>
                    <a:lstStyle/>
                    <a:p>
                      <a:pPr algn="ctr" rtl="1"/>
                      <a:r>
                        <a:rPr lang="ar-SA" sz="1800" dirty="0"/>
                        <a:t>3</a:t>
                      </a:r>
                    </a:p>
                  </a:txBody>
                  <a:tcPr marL="91445" marR="91445" marT="45690" marB="45690"/>
                </a:tc>
                <a:tc>
                  <a:txBody>
                    <a:bodyPr/>
                    <a:lstStyle/>
                    <a:p>
                      <a:pPr algn="ctr" rtl="1"/>
                      <a:r>
                        <a:rPr lang="ar-SA" sz="1800" dirty="0"/>
                        <a:t>موضوع النشاط</a:t>
                      </a:r>
                    </a:p>
                  </a:txBody>
                  <a:tcPr marL="91445" marR="91445" marT="45690" marB="45690"/>
                </a:tc>
                <a:tc>
                  <a:txBody>
                    <a:bodyPr/>
                    <a:lstStyle/>
                    <a:p>
                      <a:pPr algn="ctr" rtl="1"/>
                      <a:r>
                        <a:rPr lang="ar-SA" sz="1800" dirty="0"/>
                        <a:t>تهيئة </a:t>
                      </a:r>
                    </a:p>
                  </a:txBody>
                  <a:tcPr marL="91445" marR="91445" marT="45690" marB="45690"/>
                </a:tc>
                <a:extLst>
                  <a:ext uri="{0D108BD9-81ED-4DB2-BD59-A6C34878D82A}">
                    <a16:rowId xmlns:a16="http://schemas.microsoft.com/office/drawing/2014/main" val="1283921535"/>
                  </a:ext>
                </a:extLst>
              </a:tr>
              <a:tr h="300783">
                <a:tc>
                  <a:txBody>
                    <a:bodyPr/>
                    <a:lstStyle/>
                    <a:p>
                      <a:pPr algn="ctr" rtl="1"/>
                      <a:r>
                        <a:rPr lang="ar-SA" sz="1800" dirty="0"/>
                        <a:t>مدة النشاط</a:t>
                      </a:r>
                    </a:p>
                  </a:txBody>
                  <a:tcPr marL="91445" marR="91445" marT="45690" marB="45690"/>
                </a:tc>
                <a:tc>
                  <a:txBody>
                    <a:bodyPr/>
                    <a:lstStyle/>
                    <a:p>
                      <a:pPr algn="ctr" rtl="1"/>
                      <a:r>
                        <a:rPr lang="ar-SA" sz="1800" dirty="0"/>
                        <a:t>5 دقائق</a:t>
                      </a:r>
                    </a:p>
                  </a:txBody>
                  <a:tcPr marL="91445" marR="91445" marT="45690" marB="45690"/>
                </a:tc>
                <a:tc>
                  <a:txBody>
                    <a:bodyPr/>
                    <a:lstStyle/>
                    <a:p>
                      <a:pPr algn="ctr" rtl="1"/>
                      <a:r>
                        <a:rPr lang="ar-SA" sz="1800" dirty="0"/>
                        <a:t>نوع النشاط</a:t>
                      </a:r>
                    </a:p>
                  </a:txBody>
                  <a:tcPr marL="91445" marR="91445" marT="45690" marB="45690"/>
                </a:tc>
                <a:tc>
                  <a:txBody>
                    <a:bodyPr/>
                    <a:lstStyle/>
                    <a:p>
                      <a:pPr algn="ctr" rtl="1"/>
                      <a:r>
                        <a:rPr lang="ar-SA" sz="1800" dirty="0"/>
                        <a:t>جماعي </a:t>
                      </a:r>
                    </a:p>
                  </a:txBody>
                  <a:tcPr marL="91445" marR="91445" marT="45690" marB="45690"/>
                </a:tc>
                <a:extLst>
                  <a:ext uri="{0D108BD9-81ED-4DB2-BD59-A6C34878D82A}">
                    <a16:rowId xmlns:a16="http://schemas.microsoft.com/office/drawing/2014/main" val="1365642826"/>
                  </a:ext>
                </a:extLst>
              </a:tr>
              <a:tr h="1292684">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0" dirty="0">
                          <a:solidFill>
                            <a:srgbClr val="0099A9"/>
                          </a:solidFill>
                        </a:rPr>
                        <a:t>باستخدام استراتيجية (  القراءة الفعالة )</a:t>
                      </a:r>
                      <a:r>
                        <a:rPr lang="ar-SA" sz="2800" b="0" baseline="0" dirty="0">
                          <a:solidFill>
                            <a:srgbClr val="0099A9"/>
                          </a:solidFill>
                        </a:rPr>
                        <a:t> قم بقراءة الكتاب صفحة 14-15 وأجب عن الأسئلة التالية : </a:t>
                      </a:r>
                      <a:endParaRPr lang="ar-SA" sz="2800" b="0" dirty="0">
                        <a:solidFill>
                          <a:srgbClr val="0099A9"/>
                        </a:solidFill>
                        <a:cs typeface="Fanan" pitchFamily="2" charset="-78"/>
                      </a:endParaRPr>
                    </a:p>
                  </a:txBody>
                  <a:tcPr marL="91445" marR="91445" marT="45690" marB="45690"/>
                </a:tc>
                <a:tc hMerge="1">
                  <a:txBody>
                    <a:bodyPr/>
                    <a:lstStyle/>
                    <a:p>
                      <a:pPr rtl="1"/>
                      <a:endParaRPr lang="ar-SA" dirty="0"/>
                    </a:p>
                  </a:txBody>
                  <a:tcPr/>
                </a:tc>
                <a:tc gridSpan="2">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469956330"/>
                  </a:ext>
                </a:extLst>
              </a:tr>
            </a:tbl>
          </a:graphicData>
        </a:graphic>
      </p:graphicFrame>
    </p:spTree>
    <p:extLst>
      <p:ext uri="{BB962C8B-B14F-4D97-AF65-F5344CB8AC3E}">
        <p14:creationId xmlns:p14="http://schemas.microsoft.com/office/powerpoint/2010/main" val="3423995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6">
            <a:extLst>
              <a:ext uri="{FF2B5EF4-FFF2-40B4-BE49-F238E27FC236}">
                <a16:creationId xmlns:a16="http://schemas.microsoft.com/office/drawing/2014/main" id="{B1C0D4A3-DB56-43A0-8677-8D72D3BD40F9}"/>
              </a:ext>
            </a:extLst>
          </p:cNvPr>
          <p:cNvPicPr>
            <a:picLocks noChangeAspect="1"/>
          </p:cNvPicPr>
          <p:nvPr/>
        </p:nvPicPr>
        <p:blipFill rotWithShape="1">
          <a:blip r:embed="rId2">
            <a:alphaModFix/>
            <a:duotone>
              <a:schemeClr val="accent6">
                <a:shade val="45000"/>
                <a:satMod val="135000"/>
              </a:schemeClr>
              <a:prstClr val="white"/>
            </a:duotone>
          </a:blip>
          <a:srcRect r="6307" b="37093"/>
          <a:stretch>
            <a:fillRect/>
          </a:stretch>
        </p:blipFill>
        <p:spPr>
          <a:xfrm>
            <a:off x="-11151" y="6176592"/>
            <a:ext cx="12203151" cy="679301"/>
          </a:xfrm>
          <a:prstGeom prst="rect">
            <a:avLst/>
          </a:prstGeom>
        </p:spPr>
      </p:pic>
      <p:sp>
        <p:nvSpPr>
          <p:cNvPr id="2" name="مستطيل 1">
            <a:extLst>
              <a:ext uri="{FF2B5EF4-FFF2-40B4-BE49-F238E27FC236}">
                <a16:creationId xmlns:a16="http://schemas.microsoft.com/office/drawing/2014/main" id="{3F9E263A-E895-44F3-AF8E-5A124E99AF19}"/>
              </a:ext>
            </a:extLst>
          </p:cNvPr>
          <p:cNvSpPr/>
          <p:nvPr/>
        </p:nvSpPr>
        <p:spPr>
          <a:xfrm>
            <a:off x="3567165" y="379422"/>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effectLst>
                  <a:outerShdw blurRad="38100" dist="38100" dir="2700000" algn="tl">
                    <a:srgbClr val="000000">
                      <a:alpha val="43137"/>
                    </a:srgbClr>
                  </a:outerShdw>
                </a:effectLst>
                <a:cs typeface="Fanan" pitchFamily="2" charset="-78"/>
              </a:rPr>
              <a:t>أسلوب الكتابة في مستندات الأعمال الرسمية </a:t>
            </a:r>
          </a:p>
        </p:txBody>
      </p:sp>
      <p:sp>
        <p:nvSpPr>
          <p:cNvPr id="9" name="مربع نص 8">
            <a:extLst>
              <a:ext uri="{FF2B5EF4-FFF2-40B4-BE49-F238E27FC236}">
                <a16:creationId xmlns:a16="http://schemas.microsoft.com/office/drawing/2014/main" id="{D563ADFE-04CF-40EB-931E-5BD802CF2223}"/>
              </a:ext>
            </a:extLst>
          </p:cNvPr>
          <p:cNvSpPr txBox="1"/>
          <p:nvPr/>
        </p:nvSpPr>
        <p:spPr>
          <a:xfrm>
            <a:off x="256337" y="1581854"/>
            <a:ext cx="11927393" cy="1014380"/>
          </a:xfrm>
          <a:prstGeom prst="rect">
            <a:avLst/>
          </a:prstGeom>
          <a:noFill/>
        </p:spPr>
        <p:txBody>
          <a:bodyPr wrap="square">
            <a:spAutoFit/>
          </a:bodyPr>
          <a:lstStyle/>
          <a:p>
            <a:pPr algn="just" rtl="1">
              <a:lnSpc>
                <a:spcPct val="107000"/>
              </a:lnSpc>
              <a:spcAft>
                <a:spcPts val="800"/>
              </a:spcAft>
            </a:pPr>
            <a:r>
              <a:rPr lang="ar-SA" sz="2800" dirty="0">
                <a:ln w="0"/>
                <a:cs typeface="Fanan" pitchFamily="2" charset="-78"/>
              </a:rPr>
              <a:t>- يعني الأسلوب الجيد ان </a:t>
            </a:r>
            <a:r>
              <a:rPr lang="ar-SA" sz="2800" dirty="0">
                <a:ln w="0"/>
                <a:solidFill>
                  <a:srgbClr val="FF0000"/>
                </a:solidFill>
                <a:cs typeface="Fanan" pitchFamily="2" charset="-78"/>
              </a:rPr>
              <a:t>يختار طرق للتعبير عن الأفكار بوضوح </a:t>
            </a:r>
            <a:r>
              <a:rPr lang="ar-SA" sz="2800" dirty="0">
                <a:ln w="0"/>
                <a:cs typeface="Fanan" pitchFamily="2" charset="-78"/>
              </a:rPr>
              <a:t>دون أن يعاني القراء لفهم </a:t>
            </a:r>
            <a:r>
              <a:rPr lang="ar-SA" sz="2800" dirty="0">
                <a:ln w="0"/>
                <a:solidFill>
                  <a:srgbClr val="0099A9"/>
                </a:solidFill>
                <a:cs typeface="Fanan" pitchFamily="2" charset="-78"/>
              </a:rPr>
              <a:t>المعاني المقصودة </a:t>
            </a:r>
            <a:r>
              <a:rPr lang="ar-SA" sz="2800" dirty="0">
                <a:ln w="0"/>
                <a:cs typeface="Fanan" pitchFamily="2" charset="-78"/>
              </a:rPr>
              <a:t>في محتوى التقرير .</a:t>
            </a:r>
            <a:endParaRPr lang="en-US" sz="2800" dirty="0">
              <a:ln w="0"/>
              <a:cs typeface="Fanan" pitchFamily="2" charset="-78"/>
            </a:endParaRPr>
          </a:p>
        </p:txBody>
      </p:sp>
      <p:sp>
        <p:nvSpPr>
          <p:cNvPr id="11" name="مربع نص 10">
            <a:extLst>
              <a:ext uri="{FF2B5EF4-FFF2-40B4-BE49-F238E27FC236}">
                <a16:creationId xmlns:a16="http://schemas.microsoft.com/office/drawing/2014/main" id="{1197BB15-AF8C-4E6A-AFEA-A08B9C44EAB6}"/>
              </a:ext>
            </a:extLst>
          </p:cNvPr>
          <p:cNvSpPr txBox="1"/>
          <p:nvPr/>
        </p:nvSpPr>
        <p:spPr>
          <a:xfrm>
            <a:off x="1207581" y="1078744"/>
            <a:ext cx="10976149" cy="553357"/>
          </a:xfrm>
          <a:prstGeom prst="rect">
            <a:avLst/>
          </a:prstGeom>
          <a:noFill/>
        </p:spPr>
        <p:txBody>
          <a:bodyPr wrap="square">
            <a:spAutoFit/>
          </a:bodyPr>
          <a:lstStyle/>
          <a:p>
            <a:pPr algn="just" rtl="1">
              <a:lnSpc>
                <a:spcPct val="107000"/>
              </a:lnSpc>
              <a:spcAft>
                <a:spcPts val="800"/>
              </a:spcAft>
            </a:pPr>
            <a:r>
              <a:rPr lang="ar-SA" sz="2800" dirty="0">
                <a:ln w="0"/>
                <a:cs typeface="Fanan" pitchFamily="2" charset="-78"/>
              </a:rPr>
              <a:t>- </a:t>
            </a:r>
            <a:r>
              <a:rPr lang="ar-SA" sz="2800" dirty="0">
                <a:ln w="0"/>
                <a:solidFill>
                  <a:srgbClr val="D81567"/>
                </a:solidFill>
                <a:cs typeface="Fanan" pitchFamily="2" charset="-78"/>
              </a:rPr>
              <a:t>الغرض من الأسلوب الجيد </a:t>
            </a:r>
            <a:r>
              <a:rPr lang="ar-SA" sz="2800" dirty="0">
                <a:ln w="0"/>
                <a:cs typeface="Fanan" pitchFamily="2" charset="-78"/>
              </a:rPr>
              <a:t>هو التأثير على القارئ حسبما يريد </a:t>
            </a:r>
            <a:r>
              <a:rPr lang="ar-SA" sz="2800" dirty="0">
                <a:ln w="0"/>
                <a:solidFill>
                  <a:srgbClr val="FFC000"/>
                </a:solidFill>
                <a:cs typeface="Fanan" pitchFamily="2" charset="-78"/>
              </a:rPr>
              <a:t>كاتب التقرير .</a:t>
            </a:r>
          </a:p>
        </p:txBody>
      </p:sp>
      <p:graphicFrame>
        <p:nvGraphicFramePr>
          <p:cNvPr id="16" name="رسم تخطيطي 15">
            <a:extLst>
              <a:ext uri="{FF2B5EF4-FFF2-40B4-BE49-F238E27FC236}">
                <a16:creationId xmlns:a16="http://schemas.microsoft.com/office/drawing/2014/main" id="{5EA5FFF0-59EE-4B59-9EDC-0D5A3C555A94}"/>
              </a:ext>
            </a:extLst>
          </p:cNvPr>
          <p:cNvGraphicFramePr/>
          <p:nvPr>
            <p:extLst>
              <p:ext uri="{D42A27DB-BD31-4B8C-83A1-F6EECF244321}">
                <p14:modId xmlns:p14="http://schemas.microsoft.com/office/powerpoint/2010/main" val="3379879974"/>
              </p:ext>
            </p:extLst>
          </p:nvPr>
        </p:nvGraphicFramePr>
        <p:xfrm>
          <a:off x="130629" y="2409410"/>
          <a:ext cx="12053101" cy="3463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مربع نص 7">
            <a:extLst>
              <a:ext uri="{FF2B5EF4-FFF2-40B4-BE49-F238E27FC236}">
                <a16:creationId xmlns:a16="http://schemas.microsoft.com/office/drawing/2014/main" id="{55B0F2D9-CA28-4FD7-83C1-81C86320A221}"/>
              </a:ext>
            </a:extLst>
          </p:cNvPr>
          <p:cNvSpPr txBox="1"/>
          <p:nvPr/>
        </p:nvSpPr>
        <p:spPr>
          <a:xfrm>
            <a:off x="3697793" y="5872532"/>
            <a:ext cx="4424417" cy="553357"/>
          </a:xfrm>
          <a:prstGeom prst="rect">
            <a:avLst/>
          </a:prstGeom>
          <a:solidFill>
            <a:schemeClr val="bg2"/>
          </a:solidFill>
        </p:spPr>
        <p:txBody>
          <a:bodyPr wrap="square">
            <a:spAutoFit/>
          </a:bodyPr>
          <a:lstStyle/>
          <a:p>
            <a:pPr algn="ctr" rtl="1">
              <a:lnSpc>
                <a:spcPct val="107000"/>
              </a:lnSpc>
              <a:spcAft>
                <a:spcPts val="800"/>
              </a:spcAft>
            </a:pPr>
            <a:r>
              <a:rPr lang="ar-SA" sz="2800" b="1" dirty="0">
                <a:ln w="0"/>
                <a:solidFill>
                  <a:srgbClr val="C00000"/>
                </a:solidFill>
                <a:effectLst>
                  <a:outerShdw blurRad="38100" dist="38100" dir="2700000" algn="tl">
                    <a:srgbClr val="000000">
                      <a:alpha val="43137"/>
                    </a:srgbClr>
                  </a:outerShdw>
                </a:effectLst>
                <a:cs typeface="Fanan" pitchFamily="2" charset="-78"/>
              </a:rPr>
              <a:t>(( أساسيات كتابة مستندات الأعمال )) </a:t>
            </a:r>
            <a:endParaRPr lang="en-US" sz="2800" b="1" dirty="0">
              <a:ln w="0"/>
              <a:solidFill>
                <a:srgbClr val="C00000"/>
              </a:solidFill>
              <a:effectLst>
                <a:outerShdw blurRad="38100" dist="38100" dir="2700000" algn="tl">
                  <a:srgbClr val="000000">
                    <a:alpha val="43137"/>
                  </a:srgbClr>
                </a:outerShdw>
              </a:effectLst>
              <a:cs typeface="Fanan" pitchFamily="2" charset="-78"/>
            </a:endParaRPr>
          </a:p>
        </p:txBody>
      </p:sp>
    </p:spTree>
    <p:extLst>
      <p:ext uri="{BB962C8B-B14F-4D97-AF65-F5344CB8AC3E}">
        <p14:creationId xmlns:p14="http://schemas.microsoft.com/office/powerpoint/2010/main" val="214504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مجموعة 13">
            <a:extLst>
              <a:ext uri="{FF2B5EF4-FFF2-40B4-BE49-F238E27FC236}">
                <a16:creationId xmlns:a16="http://schemas.microsoft.com/office/drawing/2014/main" id="{19B1D968-1ACB-48AC-8A42-F3DF0F547868}"/>
              </a:ext>
            </a:extLst>
          </p:cNvPr>
          <p:cNvGrpSpPr/>
          <p:nvPr/>
        </p:nvGrpSpPr>
        <p:grpSpPr>
          <a:xfrm>
            <a:off x="703385" y="1042259"/>
            <a:ext cx="10583051" cy="1586938"/>
            <a:chOff x="703385" y="1463040"/>
            <a:chExt cx="10583051" cy="1463040"/>
          </a:xfrm>
        </p:grpSpPr>
        <p:sp>
          <p:nvSpPr>
            <p:cNvPr id="2" name="مستطيل: زوايا مستديرة 1">
              <a:extLst>
                <a:ext uri="{FF2B5EF4-FFF2-40B4-BE49-F238E27FC236}">
                  <a16:creationId xmlns:a16="http://schemas.microsoft.com/office/drawing/2014/main" id="{03EEFA38-B81B-4DAE-B670-29F57C599739}"/>
                </a:ext>
              </a:extLst>
            </p:cNvPr>
            <p:cNvSpPr/>
            <p:nvPr/>
          </p:nvSpPr>
          <p:spPr>
            <a:xfrm>
              <a:off x="703385" y="1463040"/>
              <a:ext cx="10550769" cy="1463040"/>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
          <p:nvSpPr>
            <p:cNvPr id="13" name="مستطيل: زوايا مستديرة 12">
              <a:extLst>
                <a:ext uri="{FF2B5EF4-FFF2-40B4-BE49-F238E27FC236}">
                  <a16:creationId xmlns:a16="http://schemas.microsoft.com/office/drawing/2014/main" id="{39C4867F-F09D-4665-A72D-1A0B9F446A2E}"/>
                </a:ext>
              </a:extLst>
            </p:cNvPr>
            <p:cNvSpPr/>
            <p:nvPr/>
          </p:nvSpPr>
          <p:spPr>
            <a:xfrm>
              <a:off x="9664505" y="1463040"/>
              <a:ext cx="1621931" cy="1463040"/>
            </a:xfrm>
            <a:prstGeom prst="roundRect">
              <a:avLst/>
            </a:prstGeom>
            <a:solidFill>
              <a:schemeClr val="accent6">
                <a:lumMod val="20000"/>
                <a:lumOff val="8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grpSp>
      <p:sp>
        <p:nvSpPr>
          <p:cNvPr id="17" name="مربع نص 16">
            <a:extLst>
              <a:ext uri="{FF2B5EF4-FFF2-40B4-BE49-F238E27FC236}">
                <a16:creationId xmlns:a16="http://schemas.microsoft.com/office/drawing/2014/main" id="{C684A3C8-1CE6-4516-A5AF-5862D56C4CEE}"/>
              </a:ext>
            </a:extLst>
          </p:cNvPr>
          <p:cNvSpPr txBox="1"/>
          <p:nvPr/>
        </p:nvSpPr>
        <p:spPr>
          <a:xfrm>
            <a:off x="703385" y="1213075"/>
            <a:ext cx="8865125" cy="1384995"/>
          </a:xfrm>
          <a:prstGeom prst="rect">
            <a:avLst/>
          </a:prstGeom>
          <a:noFill/>
        </p:spPr>
        <p:txBody>
          <a:bodyPr wrap="square">
            <a:spAutoFit/>
          </a:bodyPr>
          <a:lstStyle/>
          <a:p>
            <a:pPr algn="justLow" rtl="1"/>
            <a:r>
              <a:rPr lang="ar-SA" sz="2800" dirty="0">
                <a:solidFill>
                  <a:srgbClr val="C00000"/>
                </a:solidFill>
                <a:latin typeface="Sakkal Majalla" panose="02000000000000000000" pitchFamily="2" charset="-78"/>
                <a:cs typeface="Fanan" pitchFamily="2" charset="-78"/>
              </a:rPr>
              <a:t>استخدام العدد </a:t>
            </a:r>
            <a:r>
              <a:rPr lang="ar-SA" sz="2800" b="1" dirty="0">
                <a:solidFill>
                  <a:srgbClr val="C00000"/>
                </a:solidFill>
                <a:latin typeface="Sakkal Majalla" panose="02000000000000000000" pitchFamily="2" charset="-78"/>
                <a:cs typeface="Fanan" pitchFamily="2" charset="-78"/>
              </a:rPr>
              <a:t>( الكم ) </a:t>
            </a:r>
            <a:r>
              <a:rPr lang="ar-SA" sz="2800" dirty="0">
                <a:solidFill>
                  <a:srgbClr val="C00000"/>
                </a:solidFill>
                <a:latin typeface="Sakkal Majalla" panose="02000000000000000000" pitchFamily="2" charset="-78"/>
                <a:cs typeface="Fanan" pitchFamily="2" charset="-78"/>
              </a:rPr>
              <a:t>المناسب من الكلمات للتعبير عن فكرة معينة، وتجنب استخدام الكثير من الكلمات للتعبير، حيث يعتبر الايجاز في الكتابة أهم أساسات الكتابة الفنية .</a:t>
            </a:r>
          </a:p>
        </p:txBody>
      </p:sp>
      <p:grpSp>
        <p:nvGrpSpPr>
          <p:cNvPr id="18" name="مجموعة 17">
            <a:extLst>
              <a:ext uri="{FF2B5EF4-FFF2-40B4-BE49-F238E27FC236}">
                <a16:creationId xmlns:a16="http://schemas.microsoft.com/office/drawing/2014/main" id="{F1FBA296-81ED-41D2-BA76-3BEEFE3115A6}"/>
              </a:ext>
            </a:extLst>
          </p:cNvPr>
          <p:cNvGrpSpPr/>
          <p:nvPr/>
        </p:nvGrpSpPr>
        <p:grpSpPr>
          <a:xfrm>
            <a:off x="687243" y="2873178"/>
            <a:ext cx="10583051" cy="1426755"/>
            <a:chOff x="703385" y="1463040"/>
            <a:chExt cx="10583051" cy="1463040"/>
          </a:xfrm>
        </p:grpSpPr>
        <p:sp>
          <p:nvSpPr>
            <p:cNvPr id="19" name="مستطيل: زوايا مستديرة 18">
              <a:extLst>
                <a:ext uri="{FF2B5EF4-FFF2-40B4-BE49-F238E27FC236}">
                  <a16:creationId xmlns:a16="http://schemas.microsoft.com/office/drawing/2014/main" id="{E8906F5A-C83D-43B9-86E9-5C784D4E49C1}"/>
                </a:ext>
              </a:extLst>
            </p:cNvPr>
            <p:cNvSpPr/>
            <p:nvPr/>
          </p:nvSpPr>
          <p:spPr>
            <a:xfrm>
              <a:off x="703385" y="1463040"/>
              <a:ext cx="10550769" cy="1463040"/>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
          <p:nvSpPr>
            <p:cNvPr id="20" name="مستطيل: زوايا مستديرة 19">
              <a:extLst>
                <a:ext uri="{FF2B5EF4-FFF2-40B4-BE49-F238E27FC236}">
                  <a16:creationId xmlns:a16="http://schemas.microsoft.com/office/drawing/2014/main" id="{ECBC3685-9DF1-4146-A394-FB4FC95835F2}"/>
                </a:ext>
              </a:extLst>
            </p:cNvPr>
            <p:cNvSpPr/>
            <p:nvPr/>
          </p:nvSpPr>
          <p:spPr>
            <a:xfrm>
              <a:off x="9664505" y="1463040"/>
              <a:ext cx="1621931" cy="1463040"/>
            </a:xfrm>
            <a:prstGeom prst="roundRect">
              <a:avLst/>
            </a:prstGeom>
            <a:solidFill>
              <a:schemeClr val="accent6">
                <a:lumMod val="20000"/>
                <a:lumOff val="8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dirty="0"/>
            </a:p>
          </p:txBody>
        </p:sp>
      </p:grpSp>
      <p:grpSp>
        <p:nvGrpSpPr>
          <p:cNvPr id="21" name="مجموعة 20">
            <a:extLst>
              <a:ext uri="{FF2B5EF4-FFF2-40B4-BE49-F238E27FC236}">
                <a16:creationId xmlns:a16="http://schemas.microsoft.com/office/drawing/2014/main" id="{8377AE1A-8242-4229-8714-2F552D3CD8D9}"/>
              </a:ext>
            </a:extLst>
          </p:cNvPr>
          <p:cNvGrpSpPr/>
          <p:nvPr/>
        </p:nvGrpSpPr>
        <p:grpSpPr>
          <a:xfrm>
            <a:off x="671103" y="4446081"/>
            <a:ext cx="10583051" cy="1504700"/>
            <a:chOff x="703385" y="1463040"/>
            <a:chExt cx="10583051" cy="1212070"/>
          </a:xfrm>
        </p:grpSpPr>
        <p:sp>
          <p:nvSpPr>
            <p:cNvPr id="22" name="مستطيل: زوايا مستديرة 21">
              <a:extLst>
                <a:ext uri="{FF2B5EF4-FFF2-40B4-BE49-F238E27FC236}">
                  <a16:creationId xmlns:a16="http://schemas.microsoft.com/office/drawing/2014/main" id="{3696083C-BE82-4EF4-B04D-417B62CC72F3}"/>
                </a:ext>
              </a:extLst>
            </p:cNvPr>
            <p:cNvSpPr/>
            <p:nvPr/>
          </p:nvSpPr>
          <p:spPr>
            <a:xfrm>
              <a:off x="703385" y="1463040"/>
              <a:ext cx="10550769" cy="1212070"/>
            </a:xfrm>
            <a:prstGeom prst="roundRect">
              <a:avLst/>
            </a:prstGeom>
            <a:ln/>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
          <p:nvSpPr>
            <p:cNvPr id="23" name="مستطيل: زوايا مستديرة 22">
              <a:extLst>
                <a:ext uri="{FF2B5EF4-FFF2-40B4-BE49-F238E27FC236}">
                  <a16:creationId xmlns:a16="http://schemas.microsoft.com/office/drawing/2014/main" id="{A0DC330E-E1F5-41BF-B663-471CA939F002}"/>
                </a:ext>
              </a:extLst>
            </p:cNvPr>
            <p:cNvSpPr/>
            <p:nvPr/>
          </p:nvSpPr>
          <p:spPr>
            <a:xfrm>
              <a:off x="9664505" y="1463040"/>
              <a:ext cx="1621931" cy="119227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grpSp>
      <p:pic>
        <p:nvPicPr>
          <p:cNvPr id="27" name="رسم 26" descr="عين خطوط عريضة">
            <a:extLst>
              <a:ext uri="{FF2B5EF4-FFF2-40B4-BE49-F238E27FC236}">
                <a16:creationId xmlns:a16="http://schemas.microsoft.com/office/drawing/2014/main" id="{1A32A067-BA53-4B52-A882-5DA8C91D7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85988" y="2880514"/>
            <a:ext cx="914400" cy="942978"/>
          </a:xfrm>
          <a:prstGeom prst="rect">
            <a:avLst/>
          </a:prstGeom>
        </p:spPr>
      </p:pic>
      <p:pic>
        <p:nvPicPr>
          <p:cNvPr id="29" name="رسم 28" descr="مستند خطوط عريضة">
            <a:extLst>
              <a:ext uri="{FF2B5EF4-FFF2-40B4-BE49-F238E27FC236}">
                <a16:creationId xmlns:a16="http://schemas.microsoft.com/office/drawing/2014/main" id="{F80E9EBA-9E50-4208-9041-DC3BA17AD7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1360" y="1121459"/>
            <a:ext cx="914400" cy="914400"/>
          </a:xfrm>
          <a:prstGeom prst="rect">
            <a:avLst/>
          </a:prstGeom>
        </p:spPr>
      </p:pic>
      <p:sp>
        <p:nvSpPr>
          <p:cNvPr id="30" name="مربع نص 29">
            <a:extLst>
              <a:ext uri="{FF2B5EF4-FFF2-40B4-BE49-F238E27FC236}">
                <a16:creationId xmlns:a16="http://schemas.microsoft.com/office/drawing/2014/main" id="{0CDF35EA-0FB6-4320-A61A-1430FFAB6798}"/>
              </a:ext>
            </a:extLst>
          </p:cNvPr>
          <p:cNvSpPr txBox="1"/>
          <p:nvPr/>
        </p:nvSpPr>
        <p:spPr>
          <a:xfrm>
            <a:off x="9847384" y="2021532"/>
            <a:ext cx="1322363" cy="369332"/>
          </a:xfrm>
          <a:prstGeom prst="rect">
            <a:avLst/>
          </a:prstGeom>
          <a:noFill/>
        </p:spPr>
        <p:txBody>
          <a:bodyPr wrap="square" rtlCol="1">
            <a:spAutoFit/>
          </a:bodyPr>
          <a:lstStyle/>
          <a:p>
            <a:pPr algn="ctr"/>
            <a:r>
              <a:rPr lang="ar-SA" b="1" dirty="0">
                <a:latin typeface="JF Flat" panose="02000500000000000000" pitchFamily="2" charset="-78"/>
                <a:cs typeface="JF Flat" panose="02000500000000000000" pitchFamily="2" charset="-78"/>
              </a:rPr>
              <a:t>كن موجزاً</a:t>
            </a:r>
          </a:p>
        </p:txBody>
      </p:sp>
      <p:sp>
        <p:nvSpPr>
          <p:cNvPr id="31" name="مربع نص 30">
            <a:extLst>
              <a:ext uri="{FF2B5EF4-FFF2-40B4-BE49-F238E27FC236}">
                <a16:creationId xmlns:a16="http://schemas.microsoft.com/office/drawing/2014/main" id="{9AF79F78-02E5-472A-AD2A-5B43DBE2ED9B}"/>
              </a:ext>
            </a:extLst>
          </p:cNvPr>
          <p:cNvSpPr txBox="1"/>
          <p:nvPr/>
        </p:nvSpPr>
        <p:spPr>
          <a:xfrm>
            <a:off x="9772628" y="3632024"/>
            <a:ext cx="1322363" cy="369332"/>
          </a:xfrm>
          <a:prstGeom prst="rect">
            <a:avLst/>
          </a:prstGeom>
          <a:noFill/>
        </p:spPr>
        <p:txBody>
          <a:bodyPr wrap="square" rtlCol="1">
            <a:spAutoFit/>
          </a:bodyPr>
          <a:lstStyle/>
          <a:p>
            <a:pPr algn="ctr"/>
            <a:r>
              <a:rPr lang="ar-SA" b="1" dirty="0">
                <a:latin typeface="JF Flat" panose="02000500000000000000" pitchFamily="2" charset="-78"/>
                <a:cs typeface="JF Flat" panose="02000500000000000000" pitchFamily="2" charset="-78"/>
              </a:rPr>
              <a:t>كن واضحاً</a:t>
            </a:r>
          </a:p>
        </p:txBody>
      </p:sp>
      <p:sp>
        <p:nvSpPr>
          <p:cNvPr id="32" name="مربع نص 31">
            <a:extLst>
              <a:ext uri="{FF2B5EF4-FFF2-40B4-BE49-F238E27FC236}">
                <a16:creationId xmlns:a16="http://schemas.microsoft.com/office/drawing/2014/main" id="{D7D2C40E-53BF-4D35-9AC6-C1D8A80619B1}"/>
              </a:ext>
            </a:extLst>
          </p:cNvPr>
          <p:cNvSpPr txBox="1"/>
          <p:nvPr/>
        </p:nvSpPr>
        <p:spPr>
          <a:xfrm>
            <a:off x="9814288" y="5410722"/>
            <a:ext cx="1322363" cy="369332"/>
          </a:xfrm>
          <a:prstGeom prst="rect">
            <a:avLst/>
          </a:prstGeom>
          <a:noFill/>
        </p:spPr>
        <p:txBody>
          <a:bodyPr wrap="square" rtlCol="1">
            <a:spAutoFit/>
          </a:bodyPr>
          <a:lstStyle/>
          <a:p>
            <a:pPr algn="ctr"/>
            <a:r>
              <a:rPr lang="ar-SA" b="1" dirty="0">
                <a:latin typeface="JF Flat" panose="02000500000000000000" pitchFamily="2" charset="-78"/>
                <a:cs typeface="JF Flat" panose="02000500000000000000" pitchFamily="2" charset="-78"/>
              </a:rPr>
              <a:t>كن انساناً</a:t>
            </a:r>
          </a:p>
        </p:txBody>
      </p:sp>
      <p:pic>
        <p:nvPicPr>
          <p:cNvPr id="34" name="رسم 33" descr="مستخدم خطوط عريضة">
            <a:extLst>
              <a:ext uri="{FF2B5EF4-FFF2-40B4-BE49-F238E27FC236}">
                <a16:creationId xmlns:a16="http://schemas.microsoft.com/office/drawing/2014/main" id="{131FC107-7A70-4AB4-B004-1EF0F0704B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00928" y="4486944"/>
            <a:ext cx="914400" cy="914400"/>
          </a:xfrm>
          <a:prstGeom prst="rect">
            <a:avLst/>
          </a:prstGeom>
        </p:spPr>
      </p:pic>
      <p:sp>
        <p:nvSpPr>
          <p:cNvPr id="36" name="مربع نص 35">
            <a:extLst>
              <a:ext uri="{FF2B5EF4-FFF2-40B4-BE49-F238E27FC236}">
                <a16:creationId xmlns:a16="http://schemas.microsoft.com/office/drawing/2014/main" id="{9EE3682E-1D5B-440A-96E3-47427462A49F}"/>
              </a:ext>
            </a:extLst>
          </p:cNvPr>
          <p:cNvSpPr txBox="1"/>
          <p:nvPr/>
        </p:nvSpPr>
        <p:spPr>
          <a:xfrm>
            <a:off x="906330" y="3082914"/>
            <a:ext cx="8662180" cy="954107"/>
          </a:xfrm>
          <a:prstGeom prst="rect">
            <a:avLst/>
          </a:prstGeom>
          <a:noFill/>
        </p:spPr>
        <p:txBody>
          <a:bodyPr wrap="square">
            <a:spAutoFit/>
          </a:bodyPr>
          <a:lstStyle/>
          <a:p>
            <a:pPr algn="just" rtl="1"/>
            <a:r>
              <a:rPr lang="ar-SA" sz="2800" dirty="0">
                <a:solidFill>
                  <a:srgbClr val="0099A9"/>
                </a:solidFill>
                <a:latin typeface="Sakkal Majalla" panose="02000000000000000000" pitchFamily="2" charset="-78"/>
                <a:cs typeface="Fanan" pitchFamily="2" charset="-78"/>
              </a:rPr>
              <a:t>تكون الكلمات واضحة ذات معنى دقيق غير غامضة، واستخدام الأسماء الملموسة بدلا من الأسماء المجردة أو الأفعال بدلا من الأسماء.</a:t>
            </a:r>
          </a:p>
        </p:txBody>
      </p:sp>
      <p:sp>
        <p:nvSpPr>
          <p:cNvPr id="38" name="مربع نص 37">
            <a:extLst>
              <a:ext uri="{FF2B5EF4-FFF2-40B4-BE49-F238E27FC236}">
                <a16:creationId xmlns:a16="http://schemas.microsoft.com/office/drawing/2014/main" id="{A0DCE924-273F-4CDE-8CD8-7294D3D709C6}"/>
              </a:ext>
            </a:extLst>
          </p:cNvPr>
          <p:cNvSpPr txBox="1"/>
          <p:nvPr/>
        </p:nvSpPr>
        <p:spPr>
          <a:xfrm>
            <a:off x="697573" y="4625118"/>
            <a:ext cx="8843617" cy="954107"/>
          </a:xfrm>
          <a:prstGeom prst="rect">
            <a:avLst/>
          </a:prstGeom>
          <a:noFill/>
        </p:spPr>
        <p:txBody>
          <a:bodyPr wrap="square">
            <a:spAutoFit/>
          </a:bodyPr>
          <a:lstStyle/>
          <a:p>
            <a:pPr algn="just" rtl="1"/>
            <a:r>
              <a:rPr lang="ar-SA" sz="2800" dirty="0">
                <a:solidFill>
                  <a:srgbClr val="4E3B85"/>
                </a:solidFill>
                <a:latin typeface="Sakkal Majalla" panose="02000000000000000000" pitchFamily="2" charset="-78"/>
                <a:cs typeface="Fanan" pitchFamily="2" charset="-78"/>
              </a:rPr>
              <a:t>بمعنى أن القُراء يجدون ما تكتبه بطريقة سهلة ومألوفة ووفق احتياجاتهم، مع تجنب الألفاظ الدالة على الشخص مثل </a:t>
            </a:r>
            <a:r>
              <a:rPr lang="ar-SA" sz="2800" b="1" dirty="0">
                <a:solidFill>
                  <a:srgbClr val="4E3B85"/>
                </a:solidFill>
                <a:latin typeface="Sakkal Majalla" panose="02000000000000000000" pitchFamily="2" charset="-78"/>
                <a:cs typeface="Fanan" pitchFamily="2" charset="-78"/>
              </a:rPr>
              <a:t>" أنا " </a:t>
            </a:r>
            <a:r>
              <a:rPr lang="ar-SA" sz="2800" dirty="0">
                <a:solidFill>
                  <a:srgbClr val="4E3B85"/>
                </a:solidFill>
                <a:latin typeface="Sakkal Majalla" panose="02000000000000000000" pitchFamily="2" charset="-78"/>
                <a:cs typeface="Fanan" pitchFamily="2" charset="-78"/>
              </a:rPr>
              <a:t>و </a:t>
            </a:r>
            <a:r>
              <a:rPr lang="ar-SA" sz="2800" b="1" dirty="0">
                <a:solidFill>
                  <a:srgbClr val="4E3B85"/>
                </a:solidFill>
                <a:latin typeface="Sakkal Majalla" panose="02000000000000000000" pitchFamily="2" charset="-78"/>
                <a:cs typeface="Fanan" pitchFamily="2" charset="-78"/>
              </a:rPr>
              <a:t>" نحن " </a:t>
            </a:r>
            <a:r>
              <a:rPr lang="ar-SA" sz="2800" dirty="0">
                <a:solidFill>
                  <a:srgbClr val="4E3B85"/>
                </a:solidFill>
                <a:latin typeface="Sakkal Majalla" panose="02000000000000000000" pitchFamily="2" charset="-78"/>
                <a:cs typeface="Fanan" pitchFamily="2" charset="-78"/>
              </a:rPr>
              <a:t>واستبدالها بصيغة الغائب. </a:t>
            </a:r>
          </a:p>
        </p:txBody>
      </p:sp>
      <p:pic>
        <p:nvPicPr>
          <p:cNvPr id="26" name="图片 6">
            <a:extLst>
              <a:ext uri="{FF2B5EF4-FFF2-40B4-BE49-F238E27FC236}">
                <a16:creationId xmlns:a16="http://schemas.microsoft.com/office/drawing/2014/main" id="{A8D6BB62-A7FF-4D89-A9A5-EFEC28AAA875}"/>
              </a:ext>
            </a:extLst>
          </p:cNvPr>
          <p:cNvPicPr>
            <a:picLocks noChangeAspect="1"/>
          </p:cNvPicPr>
          <p:nvPr/>
        </p:nvPicPr>
        <p:blipFill rotWithShape="1">
          <a:blip r:embed="rId9">
            <a:alphaModFix/>
            <a:duotone>
              <a:schemeClr val="accent6">
                <a:shade val="45000"/>
                <a:satMod val="135000"/>
              </a:schemeClr>
              <a:prstClr val="white"/>
            </a:duotone>
          </a:blip>
          <a:srcRect r="6307" b="37093"/>
          <a:stretch>
            <a:fillRect/>
          </a:stretch>
        </p:blipFill>
        <p:spPr>
          <a:xfrm>
            <a:off x="-11151" y="6189114"/>
            <a:ext cx="12203151" cy="666779"/>
          </a:xfrm>
          <a:prstGeom prst="rect">
            <a:avLst/>
          </a:prstGeom>
        </p:spPr>
      </p:pic>
      <p:sp>
        <p:nvSpPr>
          <p:cNvPr id="24" name="مستطيل 23">
            <a:extLst>
              <a:ext uri="{FF2B5EF4-FFF2-40B4-BE49-F238E27FC236}">
                <a16:creationId xmlns:a16="http://schemas.microsoft.com/office/drawing/2014/main" id="{37F926E9-A26B-4BDA-9239-494B2D88A8D0}"/>
              </a:ext>
            </a:extLst>
          </p:cNvPr>
          <p:cNvSpPr/>
          <p:nvPr/>
        </p:nvSpPr>
        <p:spPr>
          <a:xfrm>
            <a:off x="3575435" y="270122"/>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bg1"/>
                </a:solidFill>
                <a:effectLst>
                  <a:outerShdw blurRad="38100" dist="38100" dir="2700000" algn="tl">
                    <a:srgbClr val="000000">
                      <a:alpha val="43137"/>
                    </a:srgbClr>
                  </a:outerShdw>
                </a:effectLst>
                <a:latin typeface="JF Flat" panose="02000500000000000000" pitchFamily="50" charset="-78"/>
                <a:cs typeface="Fanan" pitchFamily="2" charset="-78"/>
              </a:rPr>
              <a:t>عناصر الأسلوب الجيد في كتابة مستندات الأعمال</a:t>
            </a:r>
          </a:p>
        </p:txBody>
      </p:sp>
    </p:spTree>
    <p:extLst>
      <p:ext uri="{BB962C8B-B14F-4D97-AF65-F5344CB8AC3E}">
        <p14:creationId xmlns:p14="http://schemas.microsoft.com/office/powerpoint/2010/main" val="220174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10" name="قلب الصفحة.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53D22D58-2658-463F-A04F-623B2C3ECB02}"/>
              </a:ext>
            </a:extLst>
          </p:cNvPr>
          <p:cNvPicPr>
            <a:picLocks noChangeAspect="1"/>
          </p:cNvPicPr>
          <p:nvPr/>
        </p:nvPicPr>
        <p:blipFill rotWithShape="1">
          <a:blip r:embed="rId3">
            <a:duotone>
              <a:schemeClr val="accent6">
                <a:shade val="45000"/>
                <a:satMod val="135000"/>
              </a:schemeClr>
              <a:prstClr val="white"/>
            </a:duotone>
          </a:blip>
          <a:srcRect r="6307" b="37093"/>
          <a:stretch>
            <a:fillRect/>
          </a:stretch>
        </p:blipFill>
        <p:spPr>
          <a:xfrm>
            <a:off x="-11153" y="5370458"/>
            <a:ext cx="12203151" cy="1467250"/>
          </a:xfrm>
          <a:prstGeom prst="rect">
            <a:avLst/>
          </a:prstGeom>
        </p:spPr>
      </p:pic>
      <p:sp>
        <p:nvSpPr>
          <p:cNvPr id="2" name="مستطيل 1">
            <a:extLst>
              <a:ext uri="{FF2B5EF4-FFF2-40B4-BE49-F238E27FC236}">
                <a16:creationId xmlns:a16="http://schemas.microsoft.com/office/drawing/2014/main" id="{104D481F-2B09-4F36-A6F3-AD19ADB446CF}"/>
              </a:ext>
            </a:extLst>
          </p:cNvPr>
          <p:cNvSpPr/>
          <p:nvPr/>
        </p:nvSpPr>
        <p:spPr>
          <a:xfrm>
            <a:off x="442128" y="1037995"/>
            <a:ext cx="9440646" cy="1255660"/>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4000" dirty="0">
                <a:cs typeface="Fanan" pitchFamily="2" charset="-78"/>
              </a:rPr>
              <a:t>ما هي التنسيقات الواجب توفرها في مستندات الأعمال ؟!</a:t>
            </a:r>
          </a:p>
        </p:txBody>
      </p:sp>
      <p:pic>
        <p:nvPicPr>
          <p:cNvPr id="1032" name="Picture 8" descr="الجهاز الذي لا يتدفق الدم خلاله داخل أوعية، بل يتدفق مباشرة حول الأعضاء هو  جهاز الدوران المفتوح. - عرب تايمز">
            <a:extLst>
              <a:ext uri="{FF2B5EF4-FFF2-40B4-BE49-F238E27FC236}">
                <a16:creationId xmlns:a16="http://schemas.microsoft.com/office/drawing/2014/main" id="{F0BD269E-83FD-4585-9D9C-72BA1B592E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900" t="4754" r="17910" b="15184"/>
          <a:stretch/>
        </p:blipFill>
        <p:spPr bwMode="auto">
          <a:xfrm>
            <a:off x="10051744" y="874207"/>
            <a:ext cx="1989528" cy="3788227"/>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a:extLst>
              <a:ext uri="{FF2B5EF4-FFF2-40B4-BE49-F238E27FC236}">
                <a16:creationId xmlns:a16="http://schemas.microsoft.com/office/drawing/2014/main" id="{1ACD4405-C70D-43D4-BD15-0CB4825C9DA1}"/>
              </a:ext>
            </a:extLst>
          </p:cNvPr>
          <p:cNvSpPr/>
          <p:nvPr/>
        </p:nvSpPr>
        <p:spPr>
          <a:xfrm>
            <a:off x="442128" y="3121669"/>
            <a:ext cx="9440646" cy="1255660"/>
          </a:xfrm>
          <a:prstGeom prst="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SA" sz="3600" dirty="0">
                <a:cs typeface="Fanan" pitchFamily="2" charset="-78"/>
              </a:rPr>
              <a:t>هل هناك معايير يجب أتباعها في الأنواع المختلفة لمستندات الأعمال ؟!</a:t>
            </a:r>
          </a:p>
        </p:txBody>
      </p:sp>
    </p:spTree>
    <p:extLst>
      <p:ext uri="{BB962C8B-B14F-4D97-AF65-F5344CB8AC3E}">
        <p14:creationId xmlns:p14="http://schemas.microsoft.com/office/powerpoint/2010/main" val="1776861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D6A1F3F5-4EEE-4C63-8413-9B4C31774D11}"/>
              </a:ext>
            </a:extLst>
          </p:cNvPr>
          <p:cNvPicPr>
            <a:picLocks noChangeAspect="1"/>
          </p:cNvPicPr>
          <p:nvPr/>
        </p:nvPicPr>
        <p:blipFill rotWithShape="1">
          <a:blip r:embed="rId3">
            <a:alphaModFix/>
            <a:duotone>
              <a:schemeClr val="accent6">
                <a:shade val="45000"/>
                <a:satMod val="135000"/>
              </a:schemeClr>
              <a:prstClr val="white"/>
            </a:duotone>
          </a:blip>
          <a:srcRect r="6307" b="37093"/>
          <a:stretch>
            <a:fillRect/>
          </a:stretch>
        </p:blipFill>
        <p:spPr>
          <a:xfrm>
            <a:off x="-11151" y="5497680"/>
            <a:ext cx="12203151" cy="1358213"/>
          </a:xfrm>
          <a:prstGeom prst="rect">
            <a:avLst/>
          </a:prstGeom>
        </p:spPr>
      </p:pic>
      <p:sp>
        <p:nvSpPr>
          <p:cNvPr id="22" name="مستطيل 21">
            <a:extLst>
              <a:ext uri="{FF2B5EF4-FFF2-40B4-BE49-F238E27FC236}">
                <a16:creationId xmlns:a16="http://schemas.microsoft.com/office/drawing/2014/main" id="{F37477E5-7B05-4CDB-8386-96F9BB8ACC57}"/>
              </a:ext>
            </a:extLst>
          </p:cNvPr>
          <p:cNvSpPr/>
          <p:nvPr/>
        </p:nvSpPr>
        <p:spPr>
          <a:xfrm>
            <a:off x="3575435" y="270122"/>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bg1"/>
                </a:solidFill>
                <a:effectLst>
                  <a:outerShdw blurRad="38100" dist="38100" dir="2700000" algn="tl">
                    <a:srgbClr val="000000">
                      <a:alpha val="43137"/>
                    </a:srgbClr>
                  </a:outerShdw>
                </a:effectLst>
                <a:latin typeface="JF Flat" panose="02000500000000000000" pitchFamily="50" charset="-78"/>
                <a:cs typeface="Fanan" pitchFamily="2" charset="-78"/>
              </a:rPr>
              <a:t>تنسيق مستندات الأعمال </a:t>
            </a:r>
          </a:p>
        </p:txBody>
      </p:sp>
      <p:sp>
        <p:nvSpPr>
          <p:cNvPr id="23" name="مربع نص 22">
            <a:extLst>
              <a:ext uri="{FF2B5EF4-FFF2-40B4-BE49-F238E27FC236}">
                <a16:creationId xmlns:a16="http://schemas.microsoft.com/office/drawing/2014/main" id="{DF1D8431-0DE9-49D7-AE50-C3E5C41AAD5B}"/>
              </a:ext>
            </a:extLst>
          </p:cNvPr>
          <p:cNvSpPr txBox="1"/>
          <p:nvPr/>
        </p:nvSpPr>
        <p:spPr>
          <a:xfrm>
            <a:off x="1207581" y="958164"/>
            <a:ext cx="10976149" cy="553357"/>
          </a:xfrm>
          <a:prstGeom prst="rect">
            <a:avLst/>
          </a:prstGeom>
          <a:noFill/>
        </p:spPr>
        <p:txBody>
          <a:bodyPr wrap="square">
            <a:spAutoFit/>
          </a:bodyPr>
          <a:lstStyle/>
          <a:p>
            <a:pPr algn="just" rtl="1">
              <a:lnSpc>
                <a:spcPct val="107000"/>
              </a:lnSpc>
              <a:spcAft>
                <a:spcPts val="800"/>
              </a:spcAft>
            </a:pPr>
            <a:r>
              <a:rPr lang="ar-SA" sz="2800" dirty="0">
                <a:ln w="0"/>
                <a:cs typeface="Fanan" pitchFamily="2" charset="-78"/>
              </a:rPr>
              <a:t>- </a:t>
            </a:r>
            <a:r>
              <a:rPr lang="ar-SA" sz="2800" dirty="0">
                <a:ln w="0"/>
                <a:solidFill>
                  <a:srgbClr val="FF0000"/>
                </a:solidFill>
                <a:cs typeface="Fanan" pitchFamily="2" charset="-78"/>
              </a:rPr>
              <a:t>التنسيق الفعال </a:t>
            </a:r>
            <a:r>
              <a:rPr lang="ar-SA" sz="2800" dirty="0">
                <a:ln w="0"/>
                <a:cs typeface="Fanan" pitchFamily="2" charset="-78"/>
              </a:rPr>
              <a:t>لمستند الأعمال هو إبقاؤه </a:t>
            </a:r>
            <a:r>
              <a:rPr lang="ar-SA" sz="2800" dirty="0">
                <a:ln w="0"/>
                <a:solidFill>
                  <a:srgbClr val="0099A9"/>
                </a:solidFill>
                <a:cs typeface="Fanan" pitchFamily="2" charset="-78"/>
              </a:rPr>
              <a:t>سهلاً وبسيطاً </a:t>
            </a:r>
            <a:r>
              <a:rPr lang="ar-SA" sz="2800" dirty="0">
                <a:ln w="0"/>
                <a:cs typeface="Fanan" pitchFamily="2" charset="-78"/>
              </a:rPr>
              <a:t>.</a:t>
            </a:r>
          </a:p>
        </p:txBody>
      </p:sp>
      <p:sp>
        <p:nvSpPr>
          <p:cNvPr id="26" name="مربع نص 25">
            <a:extLst>
              <a:ext uri="{FF2B5EF4-FFF2-40B4-BE49-F238E27FC236}">
                <a16:creationId xmlns:a16="http://schemas.microsoft.com/office/drawing/2014/main" id="{33AE2D49-5335-4964-B9B1-7BF09156C0AE}"/>
              </a:ext>
            </a:extLst>
          </p:cNvPr>
          <p:cNvSpPr txBox="1"/>
          <p:nvPr/>
        </p:nvSpPr>
        <p:spPr>
          <a:xfrm>
            <a:off x="311499" y="1481373"/>
            <a:ext cx="11880501" cy="1014380"/>
          </a:xfrm>
          <a:prstGeom prst="rect">
            <a:avLst/>
          </a:prstGeom>
          <a:noFill/>
        </p:spPr>
        <p:txBody>
          <a:bodyPr wrap="square">
            <a:spAutoFit/>
          </a:bodyPr>
          <a:lstStyle/>
          <a:p>
            <a:pPr marL="271463" indent="-271463" algn="just">
              <a:lnSpc>
                <a:spcPct val="107000"/>
              </a:lnSpc>
              <a:spcAft>
                <a:spcPts val="800"/>
              </a:spcAft>
            </a:pPr>
            <a:r>
              <a:rPr lang="ar-SA" sz="2800" dirty="0">
                <a:ln w="0"/>
                <a:cs typeface="Fanan" pitchFamily="2" charset="-78"/>
              </a:rPr>
              <a:t>- ينبغي عند تنسيق مستندات الأعمال بشكل عام </a:t>
            </a:r>
            <a:r>
              <a:rPr lang="ar-SA" sz="2800" dirty="0">
                <a:ln w="0"/>
                <a:solidFill>
                  <a:srgbClr val="AFA0FA"/>
                </a:solidFill>
                <a:cs typeface="Fanan" pitchFamily="2" charset="-78"/>
              </a:rPr>
              <a:t>للحفاظ على البساطة </a:t>
            </a:r>
            <a:r>
              <a:rPr lang="ar-SA" sz="2800" dirty="0">
                <a:ln w="0"/>
                <a:cs typeface="Fanan" pitchFamily="2" charset="-78"/>
              </a:rPr>
              <a:t>بحيث يبقى </a:t>
            </a:r>
            <a:r>
              <a:rPr lang="ar-SA" sz="2800" dirty="0">
                <a:ln w="0"/>
                <a:solidFill>
                  <a:srgbClr val="FFC000"/>
                </a:solidFill>
                <a:cs typeface="Fanan" pitchFamily="2" charset="-78"/>
              </a:rPr>
              <a:t>محتوى المستند </a:t>
            </a:r>
            <a:r>
              <a:rPr lang="ar-SA" sz="2800" dirty="0">
                <a:ln w="0"/>
                <a:cs typeface="Fanan" pitchFamily="2" charset="-78"/>
              </a:rPr>
              <a:t>هو </a:t>
            </a:r>
            <a:r>
              <a:rPr lang="ar-SA" sz="2800" dirty="0">
                <a:ln w="0"/>
                <a:solidFill>
                  <a:srgbClr val="6A4CFF"/>
                </a:solidFill>
                <a:cs typeface="Fanan" pitchFamily="2" charset="-78"/>
              </a:rPr>
              <a:t>محور تركيز القارئ </a:t>
            </a:r>
            <a:r>
              <a:rPr lang="ar-SA" sz="2800" dirty="0">
                <a:ln w="0"/>
                <a:cs typeface="Fanan" pitchFamily="2" charset="-78"/>
              </a:rPr>
              <a:t>ومصب اهتمامه .</a:t>
            </a:r>
          </a:p>
        </p:txBody>
      </p:sp>
      <p:graphicFrame>
        <p:nvGraphicFramePr>
          <p:cNvPr id="5" name="رسم تخطيطي 4">
            <a:extLst>
              <a:ext uri="{FF2B5EF4-FFF2-40B4-BE49-F238E27FC236}">
                <a16:creationId xmlns:a16="http://schemas.microsoft.com/office/drawing/2014/main" id="{CB993166-797A-49CF-99F8-54EA0FD427F7}"/>
              </a:ext>
            </a:extLst>
          </p:cNvPr>
          <p:cNvGraphicFramePr/>
          <p:nvPr>
            <p:extLst>
              <p:ext uri="{D42A27DB-BD31-4B8C-83A1-F6EECF244321}">
                <p14:modId xmlns:p14="http://schemas.microsoft.com/office/powerpoint/2010/main" val="3664126077"/>
              </p:ext>
            </p:extLst>
          </p:nvPr>
        </p:nvGraphicFramePr>
        <p:xfrm>
          <a:off x="1045181" y="2637412"/>
          <a:ext cx="10090485" cy="2085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 name="مربع نص 40">
            <a:extLst>
              <a:ext uri="{FF2B5EF4-FFF2-40B4-BE49-F238E27FC236}">
                <a16:creationId xmlns:a16="http://schemas.microsoft.com/office/drawing/2014/main" id="{C05D71C6-8833-4850-87DE-9DA30D403134}"/>
              </a:ext>
            </a:extLst>
          </p:cNvPr>
          <p:cNvSpPr txBox="1"/>
          <p:nvPr/>
        </p:nvSpPr>
        <p:spPr>
          <a:xfrm>
            <a:off x="3696325" y="4933798"/>
            <a:ext cx="4424417" cy="553357"/>
          </a:xfrm>
          <a:prstGeom prst="rect">
            <a:avLst/>
          </a:prstGeom>
          <a:solidFill>
            <a:schemeClr val="accent6">
              <a:lumMod val="20000"/>
              <a:lumOff val="80000"/>
            </a:schemeClr>
          </a:solidFill>
        </p:spPr>
        <p:txBody>
          <a:bodyPr wrap="square">
            <a:spAutoFit/>
          </a:bodyPr>
          <a:lstStyle/>
          <a:p>
            <a:pPr algn="ctr" rtl="1">
              <a:lnSpc>
                <a:spcPct val="107000"/>
              </a:lnSpc>
              <a:spcAft>
                <a:spcPts val="800"/>
              </a:spcAft>
            </a:pPr>
            <a:r>
              <a:rPr lang="ar-SA" sz="2800" b="1" dirty="0">
                <a:ln w="0"/>
                <a:solidFill>
                  <a:srgbClr val="C00000"/>
                </a:solidFill>
                <a:effectLst>
                  <a:outerShdw blurRad="38100" dist="38100" dir="2700000" algn="tl">
                    <a:srgbClr val="000000">
                      <a:alpha val="43137"/>
                    </a:srgbClr>
                  </a:outerShdw>
                </a:effectLst>
                <a:cs typeface="Fanan" pitchFamily="2" charset="-78"/>
              </a:rPr>
              <a:t>أساسيات تنسيق مستند الأعمال</a:t>
            </a:r>
            <a:endParaRPr lang="en-US" sz="2800" b="1" dirty="0">
              <a:ln w="0"/>
              <a:solidFill>
                <a:srgbClr val="C00000"/>
              </a:solidFill>
              <a:effectLst>
                <a:outerShdw blurRad="38100" dist="38100" dir="2700000" algn="tl">
                  <a:srgbClr val="000000">
                    <a:alpha val="43137"/>
                  </a:srgbClr>
                </a:outerShdw>
              </a:effectLst>
              <a:cs typeface="Fanan" pitchFamily="2" charset="-78"/>
            </a:endParaRPr>
          </a:p>
        </p:txBody>
      </p:sp>
    </p:spTree>
    <p:extLst>
      <p:ext uri="{BB962C8B-B14F-4D97-AF65-F5344CB8AC3E}">
        <p14:creationId xmlns:p14="http://schemas.microsoft.com/office/powerpoint/2010/main" val="417906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10" name="قلب الصفحة.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2">
            <a:extLst>
              <a:ext uri="{FF2B5EF4-FFF2-40B4-BE49-F238E27FC236}">
                <a16:creationId xmlns:a16="http://schemas.microsoft.com/office/drawing/2014/main" id="{F53C4B33-A304-46E4-97E8-8297BB343BAA}"/>
              </a:ext>
            </a:extLst>
          </p:cNvPr>
          <p:cNvGrpSpPr/>
          <p:nvPr/>
        </p:nvGrpSpPr>
        <p:grpSpPr>
          <a:xfrm>
            <a:off x="1" y="-829994"/>
            <a:ext cx="6069274" cy="7643431"/>
            <a:chOff x="2" y="-785432"/>
            <a:chExt cx="6646128" cy="7643431"/>
          </a:xfrm>
        </p:grpSpPr>
        <p:pic>
          <p:nvPicPr>
            <p:cNvPr id="2" name="图片 1"/>
            <p:cNvPicPr>
              <a:picLocks noChangeAspect="1"/>
            </p:cNvPicPr>
            <p:nvPr/>
          </p:nvPicPr>
          <p:blipFill rotWithShape="1">
            <a:blip r:embed="rId3">
              <a:duotone>
                <a:schemeClr val="accent6">
                  <a:shade val="45000"/>
                  <a:satMod val="135000"/>
                </a:schemeClr>
                <a:prstClr val="white"/>
              </a:duotone>
            </a:blip>
            <a:srcRect l="46802" b="49342"/>
            <a:stretch>
              <a:fillRect/>
            </a:stretch>
          </p:blipFill>
          <p:spPr>
            <a:xfrm rot="5400000" flipH="1">
              <a:off x="-498650" y="-286780"/>
              <a:ext cx="7643431" cy="6646128"/>
            </a:xfrm>
            <a:prstGeom prst="rect">
              <a:avLst/>
            </a:prstGeom>
          </p:spPr>
        </p:pic>
        <p:sp>
          <p:nvSpPr>
            <p:cNvPr id="27" name="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193955" y="1859340"/>
              <a:ext cx="2318263" cy="1569660"/>
            </a:xfrm>
            <a:prstGeom prst="rect">
              <a:avLst/>
            </a:prstGeom>
            <a:noFill/>
          </p:spPr>
          <p:txBody>
            <a:bodyPr wrap="none" rtlCol="0">
              <a:spAutoFit/>
            </a:bodyPr>
            <a:lstStyle/>
            <a:p>
              <a:pPr algn="ctr" defTabSz="1218565">
                <a:defRPr/>
              </a:pPr>
              <a:r>
                <a:rPr lang="ar-SA" altLang="zh-CN" sz="4800" dirty="0">
                  <a:ln w="0"/>
                  <a:effectLst>
                    <a:outerShdw blurRad="38100" dist="19050" dir="2700000" algn="tl" rotWithShape="0">
                      <a:schemeClr val="dk1">
                        <a:alpha val="40000"/>
                      </a:schemeClr>
                    </a:outerShdw>
                  </a:effectLst>
                  <a:latin typeface="Montserrat" panose="00000500000000000000" charset="0"/>
                  <a:ea typeface="Montserrat" panose="00000500000000000000" charset="0"/>
                  <a:cs typeface="Mohareb 1" pitchFamily="2" charset="-78"/>
                </a:rPr>
                <a:t>محتويات </a:t>
              </a:r>
            </a:p>
            <a:p>
              <a:pPr algn="ctr" defTabSz="1218565">
                <a:defRPr/>
              </a:pPr>
              <a:r>
                <a:rPr lang="ar-SA" altLang="zh-CN" sz="4800" dirty="0">
                  <a:ln w="0"/>
                  <a:effectLst>
                    <a:outerShdw blurRad="38100" dist="19050" dir="2700000" algn="tl" rotWithShape="0">
                      <a:schemeClr val="dk1">
                        <a:alpha val="40000"/>
                      </a:schemeClr>
                    </a:outerShdw>
                  </a:effectLst>
                  <a:latin typeface="Montserrat" panose="00000500000000000000" charset="0"/>
                  <a:ea typeface="Montserrat" panose="00000500000000000000" charset="0"/>
                  <a:cs typeface="Mohareb 1" pitchFamily="2" charset="-78"/>
                </a:rPr>
                <a:t>المنهج</a:t>
              </a:r>
              <a:endParaRPr lang="zh-CN" altLang="en-US" sz="4800" dirty="0">
                <a:ln w="0"/>
                <a:effectLst>
                  <a:outerShdw blurRad="38100" dist="19050" dir="2700000" algn="tl" rotWithShape="0">
                    <a:schemeClr val="dk1">
                      <a:alpha val="40000"/>
                    </a:schemeClr>
                  </a:outerShdw>
                </a:effectLst>
                <a:latin typeface="Montserrat" panose="00000500000000000000" charset="0"/>
                <a:ea typeface="Montserrat" panose="00000500000000000000" charset="0"/>
                <a:cs typeface="Mohareb 1" pitchFamily="2" charset="-78"/>
              </a:endParaRPr>
            </a:p>
          </p:txBody>
        </p:sp>
      </p:grpSp>
      <p:grpSp>
        <p:nvGrpSpPr>
          <p:cNvPr id="28" name="组合 27"/>
          <p:cNvGrpSpPr/>
          <p:nvPr/>
        </p:nvGrpSpPr>
        <p:grpSpPr>
          <a:xfrm>
            <a:off x="10879534" y="570880"/>
            <a:ext cx="1195554" cy="844330"/>
            <a:chOff x="6191037" y="861181"/>
            <a:chExt cx="4641136" cy="3902006"/>
          </a:xfrm>
        </p:grpSpPr>
        <p:sp>
          <p:nvSpPr>
            <p:cNvPr id="29" name="矩形 28"/>
            <p:cNvSpPr/>
            <p:nvPr/>
          </p:nvSpPr>
          <p:spPr>
            <a:xfrm rot="1800000">
              <a:off x="7430050" y="1670286"/>
              <a:ext cx="3402123" cy="3092901"/>
            </a:xfrm>
            <a:prstGeom prst="rect">
              <a:avLst/>
            </a:prstGeom>
            <a:gradFill>
              <a:gsLst>
                <a:gs pos="0">
                  <a:srgbClr val="FFFFFF">
                    <a:lumMod val="50000"/>
                  </a:srgbClr>
                </a:gs>
                <a:gs pos="82000">
                  <a:srgbClr val="F8F8F8">
                    <a:alpha val="0"/>
                  </a:srgbClr>
                </a:gs>
              </a:gsLst>
              <a:lin ang="600000" scaled="0"/>
            </a:gradFill>
            <a:ln w="12700" cap="flat" cmpd="sng" algn="ctr">
              <a:no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30" name="椭圆 29"/>
            <p:cNvSpPr/>
            <p:nvPr/>
          </p:nvSpPr>
          <p:spPr>
            <a:xfrm>
              <a:off x="6191037" y="861181"/>
              <a:ext cx="3115200" cy="3115201"/>
            </a:xfrm>
            <a:prstGeom prst="ellipse">
              <a:avLst/>
            </a:prstGeom>
            <a:solidFill>
              <a:srgbClr val="0099A9"/>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rPr>
                <a:t>1</a:t>
              </a:r>
              <a:endParaRPr kumimoji="0" lang="zh-CN" altLang="en-US" sz="24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grpSp>
      <p:grpSp>
        <p:nvGrpSpPr>
          <p:cNvPr id="40" name="组合 39"/>
          <p:cNvGrpSpPr/>
          <p:nvPr/>
        </p:nvGrpSpPr>
        <p:grpSpPr>
          <a:xfrm>
            <a:off x="6223813" y="570880"/>
            <a:ext cx="4570205" cy="1480437"/>
            <a:chOff x="3724766" y="360058"/>
            <a:chExt cx="3838975" cy="1480437"/>
          </a:xfrm>
        </p:grpSpPr>
        <p:sp>
          <p:nvSpPr>
            <p:cNvPr id="41" name="文本框 40"/>
            <p:cNvSpPr txBox="1"/>
            <p:nvPr/>
          </p:nvSpPr>
          <p:spPr>
            <a:xfrm>
              <a:off x="4416647" y="360058"/>
              <a:ext cx="3147094" cy="523220"/>
            </a:xfrm>
            <a:prstGeom prst="rect">
              <a:avLst/>
            </a:prstGeom>
            <a:noFill/>
          </p:spPr>
          <p:txBody>
            <a:bodyPr wrap="none" rtlCol="0">
              <a:spAutoFit/>
              <a:scene3d>
                <a:camera prst="orthographicFront"/>
                <a:lightRig rig="threePt" dir="t"/>
              </a:scene3d>
              <a:sp3d contourW="12700"/>
            </a:bodyPr>
            <a:lstStyle/>
            <a:p>
              <a:pPr marL="0" marR="0" lvl="0" indent="0" rtl="1">
                <a:lnSpc>
                  <a:spcPct val="100000"/>
                </a:lnSpc>
                <a:spcBef>
                  <a:spcPts val="0"/>
                </a:spcBef>
                <a:spcAft>
                  <a:spcPts val="0"/>
                </a:spcAft>
                <a:buClr>
                  <a:schemeClr val="dk1"/>
                </a:buClr>
                <a:buSzPts val="1800"/>
                <a:buFont typeface="Pangolin"/>
                <a:buNone/>
              </a:pPr>
              <a:r>
                <a:rPr lang="ar-SA" sz="2800" dirty="0">
                  <a:solidFill>
                    <a:srgbClr val="0099A9"/>
                  </a:solidFill>
                  <a:cs typeface="Fanan" pitchFamily="2" charset="-78"/>
                </a:rPr>
                <a:t>مستندات ونماذج وتقارير الأعمال</a:t>
              </a:r>
            </a:p>
          </p:txBody>
        </p:sp>
        <p:sp>
          <p:nvSpPr>
            <p:cNvPr id="42" name="文本框 41"/>
            <p:cNvSpPr txBox="1"/>
            <p:nvPr/>
          </p:nvSpPr>
          <p:spPr>
            <a:xfrm>
              <a:off x="3724766" y="824832"/>
              <a:ext cx="3780996" cy="1015663"/>
            </a:xfrm>
            <a:prstGeom prst="rect">
              <a:avLst/>
            </a:prstGeom>
            <a:noFill/>
          </p:spPr>
          <p:txBody>
            <a:bodyPr wrap="square" rtlCol="0">
              <a:spAutoFit/>
              <a:scene3d>
                <a:camera prst="orthographicFront"/>
                <a:lightRig rig="threePt" dir="t"/>
              </a:scene3d>
              <a:sp3d contourW="12700"/>
            </a:bodyPr>
            <a:lstStyle/>
            <a:p>
              <a:pPr marL="0" lvl="0" indent="0" algn="justLow">
                <a:spcBef>
                  <a:spcPts val="0"/>
                </a:spcBef>
                <a:spcAft>
                  <a:spcPts val="0"/>
                </a:spcAft>
                <a:buNone/>
              </a:pPr>
              <a:r>
                <a:rPr lang="ar-SA" sz="2000" dirty="0">
                  <a:cs typeface="Fanan" pitchFamily="2" charset="-78"/>
                </a:rPr>
                <a:t>في هذه الوحـدة سـيتعرف الطلبـة على أنـواع مسـتندات الأعمال المختلفـة ومبـادئ التصميـم الخاصـة بهـا. والاختلاف بين المسـتندات الرسـمية وغـير الرسـمية.</a:t>
              </a:r>
              <a:endParaRPr lang="ar-SA" sz="2000" dirty="0"/>
            </a:p>
          </p:txBody>
        </p:sp>
      </p:grpSp>
      <p:sp>
        <p:nvSpPr>
          <p:cNvPr id="55" name="Google Shape;301;p27">
            <a:extLst>
              <a:ext uri="{FF2B5EF4-FFF2-40B4-BE49-F238E27FC236}">
                <a16:creationId xmlns:a16="http://schemas.microsoft.com/office/drawing/2014/main" id="{61894CB2-C61E-413A-A1AF-E2D8A9D4861A}"/>
              </a:ext>
            </a:extLst>
          </p:cNvPr>
          <p:cNvSpPr txBox="1">
            <a:spLocks/>
          </p:cNvSpPr>
          <p:nvPr/>
        </p:nvSpPr>
        <p:spPr>
          <a:xfrm>
            <a:off x="3753380" y="3390942"/>
            <a:ext cx="1819800" cy="9876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ar-SA" dirty="0"/>
          </a:p>
        </p:txBody>
      </p:sp>
      <p:grpSp>
        <p:nvGrpSpPr>
          <p:cNvPr id="38" name="组合 27">
            <a:extLst>
              <a:ext uri="{FF2B5EF4-FFF2-40B4-BE49-F238E27FC236}">
                <a16:creationId xmlns:a16="http://schemas.microsoft.com/office/drawing/2014/main" id="{0ACA74D9-8E1A-4C15-84CC-5F9A129B1EB1}"/>
              </a:ext>
            </a:extLst>
          </p:cNvPr>
          <p:cNvGrpSpPr/>
          <p:nvPr/>
        </p:nvGrpSpPr>
        <p:grpSpPr>
          <a:xfrm>
            <a:off x="10845601" y="2429044"/>
            <a:ext cx="1195554" cy="844330"/>
            <a:chOff x="6191037" y="861181"/>
            <a:chExt cx="4641136" cy="3902006"/>
          </a:xfrm>
        </p:grpSpPr>
        <p:sp>
          <p:nvSpPr>
            <p:cNvPr id="39" name="矩形 28">
              <a:extLst>
                <a:ext uri="{FF2B5EF4-FFF2-40B4-BE49-F238E27FC236}">
                  <a16:creationId xmlns:a16="http://schemas.microsoft.com/office/drawing/2014/main" id="{18B2843C-8190-43A1-9304-72002D93C493}"/>
                </a:ext>
              </a:extLst>
            </p:cNvPr>
            <p:cNvSpPr/>
            <p:nvPr/>
          </p:nvSpPr>
          <p:spPr>
            <a:xfrm rot="1800000">
              <a:off x="7430050" y="1670286"/>
              <a:ext cx="3402123" cy="3092901"/>
            </a:xfrm>
            <a:prstGeom prst="rect">
              <a:avLst/>
            </a:prstGeom>
            <a:gradFill>
              <a:gsLst>
                <a:gs pos="0">
                  <a:srgbClr val="FFFFFF">
                    <a:lumMod val="50000"/>
                  </a:srgbClr>
                </a:gs>
                <a:gs pos="82000">
                  <a:srgbClr val="F8F8F8">
                    <a:alpha val="0"/>
                  </a:srgbClr>
                </a:gs>
              </a:gsLst>
              <a:lin ang="600000" scaled="0"/>
            </a:gradFill>
            <a:ln w="12700" cap="flat" cmpd="sng" algn="ctr">
              <a:no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49" name="椭圆 29">
              <a:extLst>
                <a:ext uri="{FF2B5EF4-FFF2-40B4-BE49-F238E27FC236}">
                  <a16:creationId xmlns:a16="http://schemas.microsoft.com/office/drawing/2014/main" id="{B486DFCF-2D1E-40C8-88C5-43C6B6E54292}"/>
                </a:ext>
              </a:extLst>
            </p:cNvPr>
            <p:cNvSpPr/>
            <p:nvPr/>
          </p:nvSpPr>
          <p:spPr>
            <a:xfrm>
              <a:off x="6191037" y="861181"/>
              <a:ext cx="3115200" cy="3115201"/>
            </a:xfrm>
            <a:prstGeom prst="ellipse">
              <a:avLst/>
            </a:prstGeom>
            <a:solidFill>
              <a:schemeClr val="accent5"/>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rPr>
                <a:t>2</a:t>
              </a:r>
              <a:endParaRPr kumimoji="0" lang="zh-CN" altLang="en-US" sz="24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grpSp>
      <p:grpSp>
        <p:nvGrpSpPr>
          <p:cNvPr id="50" name="组合 39">
            <a:extLst>
              <a:ext uri="{FF2B5EF4-FFF2-40B4-BE49-F238E27FC236}">
                <a16:creationId xmlns:a16="http://schemas.microsoft.com/office/drawing/2014/main" id="{DF02A82A-D7B1-4CF2-86EB-90E3670A048A}"/>
              </a:ext>
            </a:extLst>
          </p:cNvPr>
          <p:cNvGrpSpPr/>
          <p:nvPr/>
        </p:nvGrpSpPr>
        <p:grpSpPr>
          <a:xfrm>
            <a:off x="6260129" y="2484398"/>
            <a:ext cx="4502864" cy="1780279"/>
            <a:chOff x="3733206" y="408184"/>
            <a:chExt cx="3782409" cy="1780279"/>
          </a:xfrm>
        </p:grpSpPr>
        <p:sp>
          <p:nvSpPr>
            <p:cNvPr id="51" name="文本框 40">
              <a:extLst>
                <a:ext uri="{FF2B5EF4-FFF2-40B4-BE49-F238E27FC236}">
                  <a16:creationId xmlns:a16="http://schemas.microsoft.com/office/drawing/2014/main" id="{3D4B57AD-15DB-4DE8-A269-0389F6FF257F}"/>
                </a:ext>
              </a:extLst>
            </p:cNvPr>
            <p:cNvSpPr txBox="1"/>
            <p:nvPr/>
          </p:nvSpPr>
          <p:spPr>
            <a:xfrm>
              <a:off x="5805260" y="408184"/>
              <a:ext cx="1710355" cy="523220"/>
            </a:xfrm>
            <a:prstGeom prst="rect">
              <a:avLst/>
            </a:prstGeom>
            <a:noFill/>
          </p:spPr>
          <p:txBody>
            <a:bodyPr wrap="none" rtlCol="0">
              <a:spAutoFit/>
              <a:scene3d>
                <a:camera prst="orthographicFront"/>
                <a:lightRig rig="threePt" dir="t"/>
              </a:scene3d>
              <a:sp3d contourW="12700"/>
            </a:bodyPr>
            <a:lstStyle/>
            <a:p>
              <a:pPr marL="0" marR="0" lvl="0" indent="0" rtl="1">
                <a:lnSpc>
                  <a:spcPct val="100000"/>
                </a:lnSpc>
                <a:spcBef>
                  <a:spcPts val="0"/>
                </a:spcBef>
                <a:spcAft>
                  <a:spcPts val="0"/>
                </a:spcAft>
                <a:buClr>
                  <a:schemeClr val="dk1"/>
                </a:buClr>
                <a:buSzPts val="1800"/>
                <a:buFont typeface="Pangolin"/>
                <a:buNone/>
              </a:pPr>
              <a:r>
                <a:rPr lang="ar-SA" sz="2800" dirty="0">
                  <a:solidFill>
                    <a:srgbClr val="0070C0"/>
                  </a:solidFill>
                  <a:cs typeface="Fanan" pitchFamily="2" charset="-78"/>
                </a:rPr>
                <a:t>الشبكات المتقدمة </a:t>
              </a:r>
            </a:p>
          </p:txBody>
        </p:sp>
        <p:sp>
          <p:nvSpPr>
            <p:cNvPr id="52" name="文本框 41">
              <a:extLst>
                <a:ext uri="{FF2B5EF4-FFF2-40B4-BE49-F238E27FC236}">
                  <a16:creationId xmlns:a16="http://schemas.microsoft.com/office/drawing/2014/main" id="{75E43718-6C45-4DC6-AE26-05AA933BAC41}"/>
                </a:ext>
              </a:extLst>
            </p:cNvPr>
            <p:cNvSpPr txBox="1"/>
            <p:nvPr/>
          </p:nvSpPr>
          <p:spPr>
            <a:xfrm>
              <a:off x="3733206" y="865024"/>
              <a:ext cx="3780996" cy="1323439"/>
            </a:xfrm>
            <a:prstGeom prst="rect">
              <a:avLst/>
            </a:prstGeom>
            <a:noFill/>
          </p:spPr>
          <p:txBody>
            <a:bodyPr wrap="square" rtlCol="0">
              <a:spAutoFit/>
              <a:scene3d>
                <a:camera prst="orthographicFront"/>
                <a:lightRig rig="threePt" dir="t"/>
              </a:scene3d>
              <a:sp3d contourW="12700"/>
            </a:bodyPr>
            <a:lstStyle/>
            <a:p>
              <a:pPr marL="0" lvl="0" indent="0" algn="justLow">
                <a:spcBef>
                  <a:spcPts val="0"/>
                </a:spcBef>
                <a:spcAft>
                  <a:spcPts val="0"/>
                </a:spcAft>
                <a:buNone/>
              </a:pPr>
              <a:r>
                <a:rPr lang="ar-SA" sz="2000" dirty="0">
                  <a:cs typeface="Fanan" pitchFamily="2" charset="-78"/>
                </a:rPr>
                <a:t>في هذه الوحـدة سـيتعرف على الفئـات الأساسية للشـبكات، وكيـف يمكـن تصنيـف الشـبكات ومـا هي الطـرق المختلفة للاتصال بالإنترنت إضافـة إلي كيفيـة إنشـاء شـبكة افتراضيـة.</a:t>
              </a:r>
              <a:endParaRPr lang="ar-SA" sz="2000" dirty="0"/>
            </a:p>
          </p:txBody>
        </p:sp>
      </p:grpSp>
      <p:grpSp>
        <p:nvGrpSpPr>
          <p:cNvPr id="53" name="组合 27">
            <a:extLst>
              <a:ext uri="{FF2B5EF4-FFF2-40B4-BE49-F238E27FC236}">
                <a16:creationId xmlns:a16="http://schemas.microsoft.com/office/drawing/2014/main" id="{7214D9D2-6EDE-4786-8DC9-4839631D3CA9}"/>
              </a:ext>
            </a:extLst>
          </p:cNvPr>
          <p:cNvGrpSpPr/>
          <p:nvPr/>
        </p:nvGrpSpPr>
        <p:grpSpPr>
          <a:xfrm>
            <a:off x="10894041" y="4529608"/>
            <a:ext cx="1195554" cy="844330"/>
            <a:chOff x="6191037" y="861181"/>
            <a:chExt cx="4641136" cy="3902006"/>
          </a:xfrm>
        </p:grpSpPr>
        <p:sp>
          <p:nvSpPr>
            <p:cNvPr id="54" name="矩形 28">
              <a:extLst>
                <a:ext uri="{FF2B5EF4-FFF2-40B4-BE49-F238E27FC236}">
                  <a16:creationId xmlns:a16="http://schemas.microsoft.com/office/drawing/2014/main" id="{9586062A-9CD6-443C-B058-14292163B358}"/>
                </a:ext>
              </a:extLst>
            </p:cNvPr>
            <p:cNvSpPr/>
            <p:nvPr/>
          </p:nvSpPr>
          <p:spPr>
            <a:xfrm rot="1800000">
              <a:off x="7430050" y="1670286"/>
              <a:ext cx="3402123" cy="3092901"/>
            </a:xfrm>
            <a:prstGeom prst="rect">
              <a:avLst/>
            </a:prstGeom>
            <a:gradFill>
              <a:gsLst>
                <a:gs pos="0">
                  <a:srgbClr val="FFFFFF">
                    <a:lumMod val="50000"/>
                  </a:srgbClr>
                </a:gs>
                <a:gs pos="82000">
                  <a:srgbClr val="F8F8F8">
                    <a:alpha val="0"/>
                  </a:srgbClr>
                </a:gs>
              </a:gsLst>
              <a:lin ang="600000" scaled="0"/>
            </a:gradFill>
            <a:ln w="12700" cap="flat" cmpd="sng" algn="ctr">
              <a:noFill/>
              <a:prstDash val="solid"/>
              <a:miter lim="800000"/>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56" name="椭圆 29">
              <a:extLst>
                <a:ext uri="{FF2B5EF4-FFF2-40B4-BE49-F238E27FC236}">
                  <a16:creationId xmlns:a16="http://schemas.microsoft.com/office/drawing/2014/main" id="{E82245CF-284C-455D-B47C-494EC9EC979A}"/>
                </a:ext>
              </a:extLst>
            </p:cNvPr>
            <p:cNvSpPr/>
            <p:nvPr/>
          </p:nvSpPr>
          <p:spPr>
            <a:xfrm>
              <a:off x="6191037" y="861181"/>
              <a:ext cx="3115200" cy="3115201"/>
            </a:xfrm>
            <a:prstGeom prst="ellipse">
              <a:avLst/>
            </a:prstGeom>
            <a:solidFill>
              <a:srgbClr val="EA5E66"/>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rPr>
                <a:t>3</a:t>
              </a:r>
              <a:endParaRPr kumimoji="0" lang="zh-CN" altLang="en-US" sz="24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grpSp>
      <p:grpSp>
        <p:nvGrpSpPr>
          <p:cNvPr id="57" name="组合 39">
            <a:extLst>
              <a:ext uri="{FF2B5EF4-FFF2-40B4-BE49-F238E27FC236}">
                <a16:creationId xmlns:a16="http://schemas.microsoft.com/office/drawing/2014/main" id="{52C4ACF5-E7A9-41A1-91B3-73857C367547}"/>
              </a:ext>
            </a:extLst>
          </p:cNvPr>
          <p:cNvGrpSpPr/>
          <p:nvPr/>
        </p:nvGrpSpPr>
        <p:grpSpPr>
          <a:xfrm>
            <a:off x="6268375" y="4584962"/>
            <a:ext cx="4502864" cy="1780279"/>
            <a:chOff x="3733206" y="408184"/>
            <a:chExt cx="3782409" cy="1780279"/>
          </a:xfrm>
        </p:grpSpPr>
        <p:sp>
          <p:nvSpPr>
            <p:cNvPr id="58" name="文本框 40">
              <a:extLst>
                <a:ext uri="{FF2B5EF4-FFF2-40B4-BE49-F238E27FC236}">
                  <a16:creationId xmlns:a16="http://schemas.microsoft.com/office/drawing/2014/main" id="{B6CC2142-BDCF-4E94-B868-6B384BE9A2F4}"/>
                </a:ext>
              </a:extLst>
            </p:cNvPr>
            <p:cNvSpPr txBox="1"/>
            <p:nvPr/>
          </p:nvSpPr>
          <p:spPr>
            <a:xfrm>
              <a:off x="4868080" y="408184"/>
              <a:ext cx="2647535" cy="523220"/>
            </a:xfrm>
            <a:prstGeom prst="rect">
              <a:avLst/>
            </a:prstGeom>
            <a:noFill/>
          </p:spPr>
          <p:txBody>
            <a:bodyPr wrap="none" rtlCol="0">
              <a:spAutoFit/>
              <a:scene3d>
                <a:camera prst="orthographicFront"/>
                <a:lightRig rig="threePt" dir="t"/>
              </a:scene3d>
              <a:sp3d contourW="12700"/>
            </a:bodyPr>
            <a:lstStyle/>
            <a:p>
              <a:pPr marL="0" marR="0" lvl="0" indent="0" rtl="1">
                <a:lnSpc>
                  <a:spcPct val="100000"/>
                </a:lnSpc>
                <a:spcBef>
                  <a:spcPts val="0"/>
                </a:spcBef>
                <a:spcAft>
                  <a:spcPts val="0"/>
                </a:spcAft>
                <a:buClr>
                  <a:schemeClr val="dk1"/>
                </a:buClr>
                <a:buSzPts val="1800"/>
                <a:buFont typeface="Pangolin"/>
                <a:buNone/>
              </a:pPr>
              <a:r>
                <a:rPr lang="ar-SA" sz="2800" dirty="0">
                  <a:solidFill>
                    <a:srgbClr val="EA5E66"/>
                  </a:solidFill>
                  <a:cs typeface="Fanan" pitchFamily="2" charset="-78"/>
                </a:rPr>
                <a:t>البرمجة بواسطة المايكروبت</a:t>
              </a:r>
            </a:p>
          </p:txBody>
        </p:sp>
        <p:sp>
          <p:nvSpPr>
            <p:cNvPr id="59" name="文本框 41">
              <a:extLst>
                <a:ext uri="{FF2B5EF4-FFF2-40B4-BE49-F238E27FC236}">
                  <a16:creationId xmlns:a16="http://schemas.microsoft.com/office/drawing/2014/main" id="{0FE49872-6BFE-4A5F-8C87-D750E40ACEE8}"/>
                </a:ext>
              </a:extLst>
            </p:cNvPr>
            <p:cNvSpPr txBox="1"/>
            <p:nvPr/>
          </p:nvSpPr>
          <p:spPr>
            <a:xfrm>
              <a:off x="3733206" y="865024"/>
              <a:ext cx="3780996" cy="1323439"/>
            </a:xfrm>
            <a:prstGeom prst="rect">
              <a:avLst/>
            </a:prstGeom>
            <a:noFill/>
          </p:spPr>
          <p:txBody>
            <a:bodyPr wrap="square" rtlCol="0">
              <a:spAutoFit/>
              <a:scene3d>
                <a:camera prst="orthographicFront"/>
                <a:lightRig rig="threePt" dir="t"/>
              </a:scene3d>
              <a:sp3d contourW="12700"/>
            </a:bodyPr>
            <a:lstStyle/>
            <a:p>
              <a:pPr marL="0" lvl="0" indent="0" algn="justLow">
                <a:spcBef>
                  <a:spcPts val="0"/>
                </a:spcBef>
                <a:spcAft>
                  <a:spcPts val="0"/>
                </a:spcAft>
                <a:buNone/>
              </a:pPr>
              <a:r>
                <a:rPr lang="ar-SA" sz="2000" dirty="0">
                  <a:cs typeface="Fanan" pitchFamily="2" charset="-78"/>
                </a:rPr>
                <a:t>في هذه الوحـدة سـيتعرف </a:t>
              </a:r>
              <a:r>
                <a:rPr lang="ar-SA" sz="2000" dirty="0">
                  <a:latin typeface="+mj-lt"/>
                  <a:ea typeface="+mj-ea"/>
                  <a:cs typeface="Fanan" pitchFamily="2" charset="-78"/>
                </a:rPr>
                <a:t>كيفيـة برمجـة متحكـم دقيـق باسـتخدام لغـة نصيـة. وسـيتعرفون عـلى أداة مايكروسوفت ميك كود لبرنامج المايكروبت وكيفيـة البرمجة باسـتخدام لغـة بايثون</a:t>
              </a:r>
              <a:endParaRPr lang="ar-SA" sz="2000" dirty="0"/>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46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46000">
                                          <p:cBhvr additive="base">
                                            <p:cTn id="7" dur="1000" fill="hold"/>
                                            <p:tgtEl>
                                              <p:spTgt spid="28"/>
                                            </p:tgtEl>
                                            <p:attrNameLst>
                                              <p:attrName>ppt_x</p:attrName>
                                            </p:attrNameLst>
                                          </p:cBhvr>
                                          <p:tavLst>
                                            <p:tav tm="0">
                                              <p:val>
                                                <p:strVal val="1+#ppt_w/2"/>
                                              </p:val>
                                            </p:tav>
                                            <p:tav tm="100000">
                                              <p:val>
                                                <p:strVal val="#ppt_x"/>
                                              </p:val>
                                            </p:tav>
                                          </p:tavLst>
                                        </p:anim>
                                        <p:anim calcmode="lin" valueType="num" p14:bounceEnd="46000">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6" fill="hold" nodeType="afterEffect" p14:presetBounceEnd="46000">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14:bounceEnd="46000">
                                          <p:cBhvr additive="base">
                                            <p:cTn id="17" dur="1000" fill="hold"/>
                                            <p:tgtEl>
                                              <p:spTgt spid="38"/>
                                            </p:tgtEl>
                                            <p:attrNameLst>
                                              <p:attrName>ppt_x</p:attrName>
                                            </p:attrNameLst>
                                          </p:cBhvr>
                                          <p:tavLst>
                                            <p:tav tm="0">
                                              <p:val>
                                                <p:strVal val="1+#ppt_w/2"/>
                                              </p:val>
                                            </p:tav>
                                            <p:tav tm="100000">
                                              <p:val>
                                                <p:strVal val="#ppt_x"/>
                                              </p:val>
                                            </p:tav>
                                          </p:tavLst>
                                        </p:anim>
                                        <p:anim calcmode="lin" valueType="num" p14:bounceEnd="46000">
                                          <p:cBhvr additive="base">
                                            <p:cTn id="18" dur="1000" fill="hold"/>
                                            <p:tgtEl>
                                              <p:spTgt spid="38"/>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6" fill="hold" nodeType="afterEffect" p14:presetBounceEnd="46000">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14:bounceEnd="46000">
                                          <p:cBhvr additive="base">
                                            <p:cTn id="27" dur="1000" fill="hold"/>
                                            <p:tgtEl>
                                              <p:spTgt spid="53"/>
                                            </p:tgtEl>
                                            <p:attrNameLst>
                                              <p:attrName>ppt_x</p:attrName>
                                            </p:attrNameLst>
                                          </p:cBhvr>
                                          <p:tavLst>
                                            <p:tav tm="0">
                                              <p:val>
                                                <p:strVal val="1+#ppt_w/2"/>
                                              </p:val>
                                            </p:tav>
                                            <p:tav tm="100000">
                                              <p:val>
                                                <p:strVal val="#ppt_x"/>
                                              </p:val>
                                            </p:tav>
                                          </p:tavLst>
                                        </p:anim>
                                        <p:anim calcmode="lin" valueType="num" p14:bounceEnd="46000">
                                          <p:cBhvr additive="base">
                                            <p:cTn id="28" dur="1000" fill="hold"/>
                                            <p:tgtEl>
                                              <p:spTgt spid="53"/>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2"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1+#ppt_w/2"/>
                                              </p:val>
                                            </p:tav>
                                            <p:tav tm="100000">
                                              <p:val>
                                                <p:strVal val="#ppt_x"/>
                                              </p:val>
                                            </p:tav>
                                          </p:tavLst>
                                        </p:anim>
                                        <p:anim calcmode="lin" valueType="num">
                                          <p:cBhvr additive="base">
                                            <p:cTn id="33"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500" fill="hold"/>
                                            <p:tgtEl>
                                              <p:spTgt spid="40"/>
                                            </p:tgtEl>
                                            <p:attrNameLst>
                                              <p:attrName>ppt_x</p:attrName>
                                            </p:attrNameLst>
                                          </p:cBhvr>
                                          <p:tavLst>
                                            <p:tav tm="0">
                                              <p:val>
                                                <p:strVal val="1+#ppt_w/2"/>
                                              </p:val>
                                            </p:tav>
                                            <p:tav tm="100000">
                                              <p:val>
                                                <p:strVal val="#ppt_x"/>
                                              </p:val>
                                            </p:tav>
                                          </p:tavLst>
                                        </p:anim>
                                        <p:anim calcmode="lin" valueType="num">
                                          <p:cBhvr additive="base">
                                            <p:cTn id="13" dur="500" fill="hold"/>
                                            <p:tgtEl>
                                              <p:spTgt spid="40"/>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6"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1000" fill="hold"/>
                                            <p:tgtEl>
                                              <p:spTgt spid="38"/>
                                            </p:tgtEl>
                                            <p:attrNameLst>
                                              <p:attrName>ppt_x</p:attrName>
                                            </p:attrNameLst>
                                          </p:cBhvr>
                                          <p:tavLst>
                                            <p:tav tm="0">
                                              <p:val>
                                                <p:strVal val="1+#ppt_w/2"/>
                                              </p:val>
                                            </p:tav>
                                            <p:tav tm="100000">
                                              <p:val>
                                                <p:strVal val="#ppt_x"/>
                                              </p:val>
                                            </p:tav>
                                          </p:tavLst>
                                        </p:anim>
                                        <p:anim calcmode="lin" valueType="num">
                                          <p:cBhvr additive="base">
                                            <p:cTn id="18" dur="1000" fill="hold"/>
                                            <p:tgtEl>
                                              <p:spTgt spid="38"/>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2"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1+#ppt_w/2"/>
                                              </p:val>
                                            </p:tav>
                                            <p:tav tm="100000">
                                              <p:val>
                                                <p:strVal val="#ppt_x"/>
                                              </p:val>
                                            </p:tav>
                                          </p:tavLst>
                                        </p:anim>
                                        <p:anim calcmode="lin" valueType="num">
                                          <p:cBhvr additive="base">
                                            <p:cTn id="23" dur="500" fill="hold"/>
                                            <p:tgtEl>
                                              <p:spTgt spid="50"/>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6"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1000" fill="hold"/>
                                            <p:tgtEl>
                                              <p:spTgt spid="53"/>
                                            </p:tgtEl>
                                            <p:attrNameLst>
                                              <p:attrName>ppt_x</p:attrName>
                                            </p:attrNameLst>
                                          </p:cBhvr>
                                          <p:tavLst>
                                            <p:tav tm="0">
                                              <p:val>
                                                <p:strVal val="1+#ppt_w/2"/>
                                              </p:val>
                                            </p:tav>
                                            <p:tav tm="100000">
                                              <p:val>
                                                <p:strVal val="#ppt_x"/>
                                              </p:val>
                                            </p:tav>
                                          </p:tavLst>
                                        </p:anim>
                                        <p:anim calcmode="lin" valueType="num">
                                          <p:cBhvr additive="base">
                                            <p:cTn id="28" dur="1000" fill="hold"/>
                                            <p:tgtEl>
                                              <p:spTgt spid="53"/>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2"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1+#ppt_w/2"/>
                                              </p:val>
                                            </p:tav>
                                            <p:tav tm="100000">
                                              <p:val>
                                                <p:strVal val="#ppt_x"/>
                                              </p:val>
                                            </p:tav>
                                          </p:tavLst>
                                        </p:anim>
                                        <p:anim calcmode="lin" valueType="num">
                                          <p:cBhvr additive="base">
                                            <p:cTn id="33"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C8E93DBD-FF6C-4DFE-9200-9E56C774C366}"/>
              </a:ext>
            </a:extLst>
          </p:cNvPr>
          <p:cNvPicPr>
            <a:picLocks noChangeAspect="1"/>
          </p:cNvPicPr>
          <p:nvPr/>
        </p:nvPicPr>
        <p:blipFill rotWithShape="1">
          <a:blip r:embed="rId3">
            <a:alphaModFix/>
            <a:duotone>
              <a:schemeClr val="accent6">
                <a:shade val="45000"/>
                <a:satMod val="135000"/>
              </a:schemeClr>
              <a:prstClr val="white"/>
            </a:duotone>
          </a:blip>
          <a:srcRect r="6307" b="37093"/>
          <a:stretch>
            <a:fillRect/>
          </a:stretch>
        </p:blipFill>
        <p:spPr>
          <a:xfrm>
            <a:off x="-11151" y="5888318"/>
            <a:ext cx="12203151" cy="967575"/>
          </a:xfrm>
          <a:prstGeom prst="rect">
            <a:avLst/>
          </a:prstGeom>
        </p:spPr>
      </p:pic>
      <p:sp>
        <p:nvSpPr>
          <p:cNvPr id="16" name="مستطيل 15">
            <a:extLst>
              <a:ext uri="{FF2B5EF4-FFF2-40B4-BE49-F238E27FC236}">
                <a16:creationId xmlns:a16="http://schemas.microsoft.com/office/drawing/2014/main" id="{CC1FA3B2-7DD7-42E8-B93F-A96420A4BB4B}"/>
              </a:ext>
            </a:extLst>
          </p:cNvPr>
          <p:cNvSpPr/>
          <p:nvPr/>
        </p:nvSpPr>
        <p:spPr>
          <a:xfrm>
            <a:off x="3575435" y="270122"/>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bg1"/>
                </a:solidFill>
                <a:effectLst>
                  <a:outerShdw blurRad="38100" dist="38100" dir="2700000" algn="tl">
                    <a:srgbClr val="000000">
                      <a:alpha val="43137"/>
                    </a:srgbClr>
                  </a:outerShdw>
                </a:effectLst>
                <a:latin typeface="JF Flat" panose="02000500000000000000" pitchFamily="50" charset="-78"/>
                <a:cs typeface="Fanan" pitchFamily="2" charset="-78"/>
              </a:rPr>
              <a:t>المعايير التقليدية لكتابة وتنسيق مستندات الأعمال </a:t>
            </a:r>
          </a:p>
        </p:txBody>
      </p:sp>
      <p:sp>
        <p:nvSpPr>
          <p:cNvPr id="17" name="مربع نص 16">
            <a:extLst>
              <a:ext uri="{FF2B5EF4-FFF2-40B4-BE49-F238E27FC236}">
                <a16:creationId xmlns:a16="http://schemas.microsoft.com/office/drawing/2014/main" id="{3AA0D94E-ED92-43E3-B98C-75D3023DA748}"/>
              </a:ext>
            </a:extLst>
          </p:cNvPr>
          <p:cNvSpPr txBox="1"/>
          <p:nvPr/>
        </p:nvSpPr>
        <p:spPr>
          <a:xfrm>
            <a:off x="261257" y="897876"/>
            <a:ext cx="11922473" cy="1014380"/>
          </a:xfrm>
          <a:prstGeom prst="rect">
            <a:avLst/>
          </a:prstGeom>
          <a:noFill/>
        </p:spPr>
        <p:txBody>
          <a:bodyPr wrap="square">
            <a:spAutoFit/>
          </a:bodyPr>
          <a:lstStyle/>
          <a:p>
            <a:pPr marL="271463" indent="-271463" algn="just" rtl="1">
              <a:lnSpc>
                <a:spcPct val="107000"/>
              </a:lnSpc>
              <a:spcAft>
                <a:spcPts val="800"/>
              </a:spcAft>
            </a:pPr>
            <a:r>
              <a:rPr lang="ar-SA" sz="2800" dirty="0">
                <a:ln w="0"/>
                <a:cs typeface="Fanan" pitchFamily="2" charset="-78"/>
              </a:rPr>
              <a:t>- تختلف المعايير التقليدية من </a:t>
            </a:r>
            <a:r>
              <a:rPr lang="ar-SA" sz="2800" dirty="0">
                <a:ln w="0"/>
                <a:solidFill>
                  <a:srgbClr val="FFC000"/>
                </a:solidFill>
                <a:cs typeface="Fanan" pitchFamily="2" charset="-78"/>
              </a:rPr>
              <a:t>لغة الي أخرى </a:t>
            </a:r>
            <a:r>
              <a:rPr lang="ar-SA" sz="2800" dirty="0">
                <a:ln w="0"/>
                <a:cs typeface="Fanan" pitchFamily="2" charset="-78"/>
              </a:rPr>
              <a:t>ومن </a:t>
            </a:r>
            <a:r>
              <a:rPr lang="ar-SA" sz="2800" dirty="0">
                <a:ln w="0"/>
                <a:solidFill>
                  <a:srgbClr val="FF0000"/>
                </a:solidFill>
                <a:cs typeface="Fanan" pitchFamily="2" charset="-78"/>
              </a:rPr>
              <a:t>نوع إلي آخر </a:t>
            </a:r>
            <a:r>
              <a:rPr lang="ar-SA" sz="2800" dirty="0">
                <a:ln w="0"/>
                <a:cs typeface="Fanan" pitchFamily="2" charset="-78"/>
              </a:rPr>
              <a:t>, لذلك يجب </a:t>
            </a:r>
            <a:r>
              <a:rPr lang="ar-SA" sz="2800" dirty="0">
                <a:ln w="0"/>
                <a:solidFill>
                  <a:srgbClr val="0099A9"/>
                </a:solidFill>
                <a:cs typeface="Fanan" pitchFamily="2" charset="-78"/>
              </a:rPr>
              <a:t>أتباع المعايير </a:t>
            </a:r>
            <a:r>
              <a:rPr lang="ar-SA" sz="2800" dirty="0">
                <a:ln w="0"/>
                <a:cs typeface="Fanan" pitchFamily="2" charset="-78"/>
              </a:rPr>
              <a:t>التي يتطلبها مكان العمل الخاص بنا. </a:t>
            </a:r>
          </a:p>
        </p:txBody>
      </p:sp>
      <p:graphicFrame>
        <p:nvGraphicFramePr>
          <p:cNvPr id="2" name="رسم تخطيطي 1">
            <a:extLst>
              <a:ext uri="{FF2B5EF4-FFF2-40B4-BE49-F238E27FC236}">
                <a16:creationId xmlns:a16="http://schemas.microsoft.com/office/drawing/2014/main" id="{25827DB8-FBF8-4E16-BF86-7005EC025FD7}"/>
              </a:ext>
            </a:extLst>
          </p:cNvPr>
          <p:cNvGraphicFramePr/>
          <p:nvPr>
            <p:extLst>
              <p:ext uri="{D42A27DB-BD31-4B8C-83A1-F6EECF244321}">
                <p14:modId xmlns:p14="http://schemas.microsoft.com/office/powerpoint/2010/main" val="1136220584"/>
              </p:ext>
            </p:extLst>
          </p:nvPr>
        </p:nvGraphicFramePr>
        <p:xfrm>
          <a:off x="1266092" y="1729768"/>
          <a:ext cx="8521003" cy="4250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1829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9" name="قلب الصفحة.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9D2B6092-F5A5-441D-88FD-3B6BDB9538C1}"/>
              </a:ext>
            </a:extLst>
          </p:cNvPr>
          <p:cNvSpPr/>
          <p:nvPr/>
        </p:nvSpPr>
        <p:spPr>
          <a:xfrm>
            <a:off x="8857877" y="2671856"/>
            <a:ext cx="1983545" cy="26728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زوايا مستديرة 9">
            <a:extLst>
              <a:ext uri="{FF2B5EF4-FFF2-40B4-BE49-F238E27FC236}">
                <a16:creationId xmlns:a16="http://schemas.microsoft.com/office/drawing/2014/main" id="{F0C5FD32-04A3-4A40-AB5F-8133688B6F40}"/>
              </a:ext>
            </a:extLst>
          </p:cNvPr>
          <p:cNvSpPr/>
          <p:nvPr/>
        </p:nvSpPr>
        <p:spPr>
          <a:xfrm>
            <a:off x="6346929" y="2675085"/>
            <a:ext cx="1983545" cy="26728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زوايا مستديرة 11">
            <a:extLst>
              <a:ext uri="{FF2B5EF4-FFF2-40B4-BE49-F238E27FC236}">
                <a16:creationId xmlns:a16="http://schemas.microsoft.com/office/drawing/2014/main" id="{C92D8650-B259-4E42-BAEF-FC06A94EF287}"/>
              </a:ext>
            </a:extLst>
          </p:cNvPr>
          <p:cNvSpPr/>
          <p:nvPr/>
        </p:nvSpPr>
        <p:spPr>
          <a:xfrm>
            <a:off x="3748267" y="2671857"/>
            <a:ext cx="1983545" cy="26728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زوايا مستديرة 13">
            <a:extLst>
              <a:ext uri="{FF2B5EF4-FFF2-40B4-BE49-F238E27FC236}">
                <a16:creationId xmlns:a16="http://schemas.microsoft.com/office/drawing/2014/main" id="{D85FDCD6-AA0F-4834-9F99-E70D4642CA1F}"/>
              </a:ext>
            </a:extLst>
          </p:cNvPr>
          <p:cNvSpPr/>
          <p:nvPr/>
        </p:nvSpPr>
        <p:spPr>
          <a:xfrm>
            <a:off x="1180153" y="2671857"/>
            <a:ext cx="1983545" cy="267286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ربع نص 15">
            <a:extLst>
              <a:ext uri="{FF2B5EF4-FFF2-40B4-BE49-F238E27FC236}">
                <a16:creationId xmlns:a16="http://schemas.microsoft.com/office/drawing/2014/main" id="{A08ABC68-B6A4-4D42-90CB-F4B4243EB353}"/>
              </a:ext>
            </a:extLst>
          </p:cNvPr>
          <p:cNvSpPr txBox="1"/>
          <p:nvPr/>
        </p:nvSpPr>
        <p:spPr>
          <a:xfrm>
            <a:off x="8989951" y="3675240"/>
            <a:ext cx="1643236" cy="923330"/>
          </a:xfrm>
          <a:prstGeom prst="rect">
            <a:avLst/>
          </a:prstGeom>
          <a:noFill/>
        </p:spPr>
        <p:txBody>
          <a:bodyPr wrap="square">
            <a:spAutoFit/>
          </a:bodyPr>
          <a:lstStyle/>
          <a:p>
            <a:pPr algn="ctr"/>
            <a:r>
              <a:rPr lang="ar-SA" b="1" dirty="0">
                <a:latin typeface="Sakkal Majalla" panose="02000000000000000000" pitchFamily="2" charset="-78"/>
                <a:cs typeface="Sakkal Majalla" panose="02000000000000000000" pitchFamily="2" charset="-78"/>
              </a:rPr>
              <a:t>تجميع العناصر ذات العالقة مع بعضها البعض</a:t>
            </a:r>
            <a:endParaRPr lang="ar-SA" sz="1400" b="1" dirty="0">
              <a:latin typeface="Sakkal Majalla" panose="02000000000000000000" pitchFamily="2" charset="-78"/>
              <a:cs typeface="Sakkal Majalla" panose="02000000000000000000" pitchFamily="2" charset="-78"/>
            </a:endParaRPr>
          </a:p>
        </p:txBody>
      </p:sp>
      <p:sp>
        <p:nvSpPr>
          <p:cNvPr id="17" name="مربع نص 16">
            <a:extLst>
              <a:ext uri="{FF2B5EF4-FFF2-40B4-BE49-F238E27FC236}">
                <a16:creationId xmlns:a16="http://schemas.microsoft.com/office/drawing/2014/main" id="{2A5F2B03-37AF-45BC-8ACA-A50A60248436}"/>
              </a:ext>
            </a:extLst>
          </p:cNvPr>
          <p:cNvSpPr txBox="1"/>
          <p:nvPr/>
        </p:nvSpPr>
        <p:spPr>
          <a:xfrm>
            <a:off x="6311274" y="3664017"/>
            <a:ext cx="2038730" cy="861774"/>
          </a:xfrm>
          <a:prstGeom prst="rect">
            <a:avLst/>
          </a:prstGeom>
          <a:noFill/>
        </p:spPr>
        <p:txBody>
          <a:bodyPr wrap="square">
            <a:spAutoFit/>
          </a:bodyPr>
          <a:lstStyle/>
          <a:p>
            <a:pPr algn="ctr"/>
            <a:r>
              <a:rPr lang="ar-SA" b="1" dirty="0">
                <a:latin typeface="Sakkal Majalla" panose="02000000000000000000" pitchFamily="2" charset="-78"/>
                <a:cs typeface="Sakkal Majalla" panose="02000000000000000000" pitchFamily="2" charset="-78"/>
              </a:rPr>
              <a:t>الموضع الصحيح  </a:t>
            </a:r>
          </a:p>
          <a:p>
            <a:pPr algn="ctr"/>
            <a:r>
              <a:rPr lang="ar-SA" b="1" dirty="0">
                <a:latin typeface="Sakkal Majalla" panose="02000000000000000000" pitchFamily="2" charset="-78"/>
                <a:cs typeface="Sakkal Majalla" panose="02000000000000000000" pitchFamily="2" charset="-78"/>
              </a:rPr>
              <a:t>للعناصر في المستند</a:t>
            </a:r>
            <a:br>
              <a:rPr lang="ar-SA" b="1" dirty="0">
                <a:latin typeface="Sakkal Majalla" panose="02000000000000000000" pitchFamily="2" charset="-78"/>
                <a:cs typeface="Sakkal Majalla" panose="02000000000000000000" pitchFamily="2" charset="-78"/>
              </a:rPr>
            </a:br>
            <a:endParaRPr lang="ar-SA" sz="1400" b="1" dirty="0">
              <a:latin typeface="Sakkal Majalla" panose="02000000000000000000" pitchFamily="2" charset="-78"/>
              <a:cs typeface="Sakkal Majalla" panose="02000000000000000000" pitchFamily="2" charset="-78"/>
            </a:endParaRPr>
          </a:p>
        </p:txBody>
      </p:sp>
      <p:sp>
        <p:nvSpPr>
          <p:cNvPr id="18" name="مربع نص 17">
            <a:extLst>
              <a:ext uri="{FF2B5EF4-FFF2-40B4-BE49-F238E27FC236}">
                <a16:creationId xmlns:a16="http://schemas.microsoft.com/office/drawing/2014/main" id="{78630B10-B2DE-42FC-98EA-6394699D5C93}"/>
              </a:ext>
            </a:extLst>
          </p:cNvPr>
          <p:cNvSpPr txBox="1"/>
          <p:nvPr/>
        </p:nvSpPr>
        <p:spPr>
          <a:xfrm>
            <a:off x="3769038" y="3652798"/>
            <a:ext cx="1765143" cy="923330"/>
          </a:xfrm>
          <a:prstGeom prst="rect">
            <a:avLst/>
          </a:prstGeom>
          <a:noFill/>
        </p:spPr>
        <p:txBody>
          <a:bodyPr wrap="square">
            <a:spAutoFit/>
          </a:bodyPr>
          <a:lstStyle/>
          <a:p>
            <a:pPr algn="ctr"/>
            <a:r>
              <a:rPr lang="ar-SA" b="1" dirty="0">
                <a:latin typeface="Sakkal Majalla" panose="02000000000000000000" pitchFamily="2" charset="-78"/>
                <a:cs typeface="Sakkal Majalla" panose="02000000000000000000" pitchFamily="2" charset="-78"/>
              </a:rPr>
              <a:t>تكرار بعض العناصر المرئية المختارة للتصميم في جميع أنحاء المستند </a:t>
            </a:r>
            <a:endParaRPr lang="ar-SA" sz="1400" b="1" dirty="0">
              <a:latin typeface="Sakkal Majalla" panose="02000000000000000000" pitchFamily="2" charset="-78"/>
              <a:cs typeface="Sakkal Majalla" panose="02000000000000000000" pitchFamily="2" charset="-78"/>
            </a:endParaRPr>
          </a:p>
        </p:txBody>
      </p:sp>
      <p:sp>
        <p:nvSpPr>
          <p:cNvPr id="19" name="مربع نص 18">
            <a:extLst>
              <a:ext uri="{FF2B5EF4-FFF2-40B4-BE49-F238E27FC236}">
                <a16:creationId xmlns:a16="http://schemas.microsoft.com/office/drawing/2014/main" id="{8B1D3A00-640F-4160-B934-9BF5D23851E6}"/>
              </a:ext>
            </a:extLst>
          </p:cNvPr>
          <p:cNvSpPr txBox="1"/>
          <p:nvPr/>
        </p:nvSpPr>
        <p:spPr>
          <a:xfrm>
            <a:off x="1192882" y="3652797"/>
            <a:ext cx="1909617" cy="923330"/>
          </a:xfrm>
          <a:prstGeom prst="rect">
            <a:avLst/>
          </a:prstGeom>
          <a:noFill/>
        </p:spPr>
        <p:txBody>
          <a:bodyPr wrap="square">
            <a:spAutoFit/>
          </a:bodyPr>
          <a:lstStyle/>
          <a:p>
            <a:pPr algn="ctr"/>
            <a:r>
              <a:rPr lang="ar-SA" b="1" dirty="0">
                <a:latin typeface="Sakkal Majalla" panose="02000000000000000000" pitchFamily="2" charset="-78"/>
                <a:cs typeface="Sakkal Majalla" panose="02000000000000000000" pitchFamily="2" charset="-78"/>
              </a:rPr>
              <a:t>استخدام الألوان بحذر، والحرص على التوازن في تباين العناصر  </a:t>
            </a:r>
            <a:endParaRPr lang="ar-SA" sz="1400" b="1" dirty="0">
              <a:latin typeface="Sakkal Majalla" panose="02000000000000000000" pitchFamily="2" charset="-78"/>
              <a:cs typeface="Sakkal Majalla" panose="02000000000000000000" pitchFamily="2" charset="-78"/>
            </a:endParaRPr>
          </a:p>
        </p:txBody>
      </p:sp>
      <p:sp>
        <p:nvSpPr>
          <p:cNvPr id="27" name="مربع نص 26">
            <a:extLst>
              <a:ext uri="{FF2B5EF4-FFF2-40B4-BE49-F238E27FC236}">
                <a16:creationId xmlns:a16="http://schemas.microsoft.com/office/drawing/2014/main" id="{73908E29-77BA-4EA0-83A8-8DCAC0962AF1}"/>
              </a:ext>
            </a:extLst>
          </p:cNvPr>
          <p:cNvSpPr txBox="1"/>
          <p:nvPr/>
        </p:nvSpPr>
        <p:spPr>
          <a:xfrm>
            <a:off x="9192240" y="2864361"/>
            <a:ext cx="1238659" cy="523220"/>
          </a:xfrm>
          <a:prstGeom prst="rect">
            <a:avLst/>
          </a:prstGeom>
          <a:noFill/>
        </p:spPr>
        <p:txBody>
          <a:bodyPr wrap="square">
            <a:spAutoFit/>
          </a:bodyPr>
          <a:lstStyle/>
          <a:p>
            <a:pPr algn="ctr"/>
            <a:r>
              <a:rPr lang="ar-SA" sz="2800" b="1" dirty="0">
                <a:effectLst>
                  <a:outerShdw blurRad="38100" dist="38100" dir="2700000" algn="tl">
                    <a:srgbClr val="000000">
                      <a:alpha val="43137"/>
                    </a:srgbClr>
                  </a:outerShdw>
                </a:effectLst>
                <a:latin typeface="Sakkal Majalla" panose="02000000000000000000" pitchFamily="2" charset="-78"/>
                <a:cs typeface="Fanan" pitchFamily="2" charset="-78"/>
              </a:rPr>
              <a:t>التقارب</a:t>
            </a:r>
          </a:p>
        </p:txBody>
      </p:sp>
      <p:sp>
        <p:nvSpPr>
          <p:cNvPr id="28" name="مربع نص 27">
            <a:extLst>
              <a:ext uri="{FF2B5EF4-FFF2-40B4-BE49-F238E27FC236}">
                <a16:creationId xmlns:a16="http://schemas.microsoft.com/office/drawing/2014/main" id="{96C9DEC0-748A-4E63-A86F-69A3D9DE16AB}"/>
              </a:ext>
            </a:extLst>
          </p:cNvPr>
          <p:cNvSpPr txBox="1"/>
          <p:nvPr/>
        </p:nvSpPr>
        <p:spPr>
          <a:xfrm>
            <a:off x="6736187" y="2860900"/>
            <a:ext cx="1238659" cy="523220"/>
          </a:xfrm>
          <a:prstGeom prst="rect">
            <a:avLst/>
          </a:prstGeom>
          <a:noFill/>
        </p:spPr>
        <p:txBody>
          <a:bodyPr wrap="square">
            <a:spAutoFit/>
          </a:bodyPr>
          <a:lstStyle/>
          <a:p>
            <a:pPr algn="ctr"/>
            <a:r>
              <a:rPr lang="ar-SA" sz="2800" b="1" dirty="0">
                <a:effectLst>
                  <a:outerShdw blurRad="38100" dist="38100" dir="2700000" algn="tl">
                    <a:srgbClr val="000000">
                      <a:alpha val="43137"/>
                    </a:srgbClr>
                  </a:outerShdw>
                </a:effectLst>
                <a:latin typeface="Sakkal Majalla" panose="02000000000000000000" pitchFamily="2" charset="-78"/>
                <a:cs typeface="Fanan" pitchFamily="2" charset="-78"/>
              </a:rPr>
              <a:t>المحاذاة</a:t>
            </a:r>
          </a:p>
        </p:txBody>
      </p:sp>
      <p:sp>
        <p:nvSpPr>
          <p:cNvPr id="29" name="مربع نص 28">
            <a:extLst>
              <a:ext uri="{FF2B5EF4-FFF2-40B4-BE49-F238E27FC236}">
                <a16:creationId xmlns:a16="http://schemas.microsoft.com/office/drawing/2014/main" id="{DCE8357F-DC56-432A-96D1-706A593868C1}"/>
              </a:ext>
            </a:extLst>
          </p:cNvPr>
          <p:cNvSpPr txBox="1"/>
          <p:nvPr/>
        </p:nvSpPr>
        <p:spPr>
          <a:xfrm>
            <a:off x="4023254" y="2903746"/>
            <a:ext cx="1238659" cy="523220"/>
          </a:xfrm>
          <a:prstGeom prst="rect">
            <a:avLst/>
          </a:prstGeom>
          <a:noFill/>
        </p:spPr>
        <p:txBody>
          <a:bodyPr wrap="square">
            <a:spAutoFit/>
          </a:bodyPr>
          <a:lstStyle/>
          <a:p>
            <a:pPr algn="ctr"/>
            <a:r>
              <a:rPr lang="ar-SA" sz="2800" b="1" dirty="0">
                <a:effectLst>
                  <a:outerShdw blurRad="38100" dist="38100" dir="2700000" algn="tl">
                    <a:srgbClr val="000000">
                      <a:alpha val="43137"/>
                    </a:srgbClr>
                  </a:outerShdw>
                </a:effectLst>
                <a:latin typeface="Sakkal Majalla" panose="02000000000000000000" pitchFamily="2" charset="-78"/>
                <a:cs typeface="Fanan" pitchFamily="2" charset="-78"/>
              </a:rPr>
              <a:t>التكرار</a:t>
            </a:r>
          </a:p>
        </p:txBody>
      </p:sp>
      <p:sp>
        <p:nvSpPr>
          <p:cNvPr id="30" name="مربع نص 29">
            <a:extLst>
              <a:ext uri="{FF2B5EF4-FFF2-40B4-BE49-F238E27FC236}">
                <a16:creationId xmlns:a16="http://schemas.microsoft.com/office/drawing/2014/main" id="{3C69E458-1465-428D-AD5D-831D72FE0C7C}"/>
              </a:ext>
            </a:extLst>
          </p:cNvPr>
          <p:cNvSpPr txBox="1"/>
          <p:nvPr/>
        </p:nvSpPr>
        <p:spPr>
          <a:xfrm>
            <a:off x="1437483" y="2903746"/>
            <a:ext cx="1238659" cy="523220"/>
          </a:xfrm>
          <a:prstGeom prst="rect">
            <a:avLst/>
          </a:prstGeom>
          <a:noFill/>
        </p:spPr>
        <p:txBody>
          <a:bodyPr wrap="square">
            <a:spAutoFit/>
          </a:bodyPr>
          <a:lstStyle/>
          <a:p>
            <a:pPr algn="ctr"/>
            <a:r>
              <a:rPr lang="ar-SA" sz="2800" b="1" dirty="0">
                <a:effectLst>
                  <a:outerShdw blurRad="38100" dist="38100" dir="2700000" algn="tl">
                    <a:srgbClr val="000000">
                      <a:alpha val="43137"/>
                    </a:srgbClr>
                  </a:outerShdw>
                </a:effectLst>
                <a:latin typeface="Sakkal Majalla" panose="02000000000000000000" pitchFamily="2" charset="-78"/>
                <a:cs typeface="Fanan" pitchFamily="2" charset="-78"/>
              </a:rPr>
              <a:t>التباين</a:t>
            </a:r>
          </a:p>
        </p:txBody>
      </p:sp>
      <p:sp>
        <p:nvSpPr>
          <p:cNvPr id="3" name="مستطيل: زوايا علوية مستديرة 2">
            <a:extLst>
              <a:ext uri="{FF2B5EF4-FFF2-40B4-BE49-F238E27FC236}">
                <a16:creationId xmlns:a16="http://schemas.microsoft.com/office/drawing/2014/main" id="{569F74F5-2C8B-407C-A313-E865F3C13FC9}"/>
              </a:ext>
            </a:extLst>
          </p:cNvPr>
          <p:cNvSpPr/>
          <p:nvPr/>
        </p:nvSpPr>
        <p:spPr>
          <a:xfrm rot="10800000">
            <a:off x="8843809" y="4697323"/>
            <a:ext cx="2003093" cy="703619"/>
          </a:xfrm>
          <a:prstGeom prst="round2Same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زوايا علوية مستديرة 20">
            <a:extLst>
              <a:ext uri="{FF2B5EF4-FFF2-40B4-BE49-F238E27FC236}">
                <a16:creationId xmlns:a16="http://schemas.microsoft.com/office/drawing/2014/main" id="{D01A6952-CFA8-48F6-AA6A-AA51187693C8}"/>
              </a:ext>
            </a:extLst>
          </p:cNvPr>
          <p:cNvSpPr/>
          <p:nvPr/>
        </p:nvSpPr>
        <p:spPr>
          <a:xfrm rot="10800000">
            <a:off x="6337154" y="4685309"/>
            <a:ext cx="2003093" cy="703619"/>
          </a:xfrm>
          <a:prstGeom prst="round2Same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زوايا علوية مستديرة 21">
            <a:extLst>
              <a:ext uri="{FF2B5EF4-FFF2-40B4-BE49-F238E27FC236}">
                <a16:creationId xmlns:a16="http://schemas.microsoft.com/office/drawing/2014/main" id="{C9EF2EA2-2531-4532-9BD5-17CA2ABB1144}"/>
              </a:ext>
            </a:extLst>
          </p:cNvPr>
          <p:cNvSpPr/>
          <p:nvPr/>
        </p:nvSpPr>
        <p:spPr>
          <a:xfrm rot="10800000">
            <a:off x="3725184" y="4681464"/>
            <a:ext cx="2003093" cy="703619"/>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زوايا علوية مستديرة 22">
            <a:extLst>
              <a:ext uri="{FF2B5EF4-FFF2-40B4-BE49-F238E27FC236}">
                <a16:creationId xmlns:a16="http://schemas.microsoft.com/office/drawing/2014/main" id="{F5B0BBB4-94F4-48AD-8EB6-EB358CBA3263}"/>
              </a:ext>
            </a:extLst>
          </p:cNvPr>
          <p:cNvSpPr/>
          <p:nvPr/>
        </p:nvSpPr>
        <p:spPr>
          <a:xfrm rot="10800000">
            <a:off x="1160604" y="4680776"/>
            <a:ext cx="2003093" cy="703619"/>
          </a:xfrm>
          <a:prstGeom prst="round2Same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4" name="图片 6">
            <a:extLst>
              <a:ext uri="{FF2B5EF4-FFF2-40B4-BE49-F238E27FC236}">
                <a16:creationId xmlns:a16="http://schemas.microsoft.com/office/drawing/2014/main" id="{18BC6AC8-D659-434B-B17C-87FD23E7EE00}"/>
              </a:ext>
            </a:extLst>
          </p:cNvPr>
          <p:cNvPicPr>
            <a:picLocks noChangeAspect="1"/>
          </p:cNvPicPr>
          <p:nvPr/>
        </p:nvPicPr>
        <p:blipFill rotWithShape="1">
          <a:blip r:embed="rId3">
            <a:alphaModFix/>
            <a:duotone>
              <a:schemeClr val="accent6">
                <a:shade val="45000"/>
                <a:satMod val="135000"/>
              </a:schemeClr>
              <a:prstClr val="white"/>
            </a:duotone>
          </a:blip>
          <a:srcRect r="6307" b="37093"/>
          <a:stretch>
            <a:fillRect/>
          </a:stretch>
        </p:blipFill>
        <p:spPr>
          <a:xfrm>
            <a:off x="-11151" y="5932562"/>
            <a:ext cx="12203151" cy="923331"/>
          </a:xfrm>
          <a:prstGeom prst="rect">
            <a:avLst/>
          </a:prstGeom>
        </p:spPr>
      </p:pic>
      <p:sp>
        <p:nvSpPr>
          <p:cNvPr id="25" name="مستطيل 24">
            <a:extLst>
              <a:ext uri="{FF2B5EF4-FFF2-40B4-BE49-F238E27FC236}">
                <a16:creationId xmlns:a16="http://schemas.microsoft.com/office/drawing/2014/main" id="{6965EE2D-5CD6-4D6B-897B-B43BF8AADE4C}"/>
              </a:ext>
            </a:extLst>
          </p:cNvPr>
          <p:cNvSpPr/>
          <p:nvPr/>
        </p:nvSpPr>
        <p:spPr>
          <a:xfrm>
            <a:off x="3575435" y="270122"/>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effectLst>
                  <a:outerShdw blurRad="38100" dist="38100" dir="2700000" algn="tl">
                    <a:srgbClr val="000000">
                      <a:alpha val="43137"/>
                    </a:srgbClr>
                  </a:outerShdw>
                </a:effectLst>
                <a:latin typeface="JF Flat" panose="02000500000000000000" pitchFamily="50" charset="-78"/>
                <a:cs typeface="Fanan" pitchFamily="2" charset="-78"/>
              </a:rPr>
              <a:t>تصميم مستندات الأعمال </a:t>
            </a:r>
          </a:p>
        </p:txBody>
      </p:sp>
      <p:sp>
        <p:nvSpPr>
          <p:cNvPr id="31" name="مربع نص 30">
            <a:extLst>
              <a:ext uri="{FF2B5EF4-FFF2-40B4-BE49-F238E27FC236}">
                <a16:creationId xmlns:a16="http://schemas.microsoft.com/office/drawing/2014/main" id="{1DF5CC02-D389-403A-BC5D-0A7484E2077A}"/>
              </a:ext>
            </a:extLst>
          </p:cNvPr>
          <p:cNvSpPr txBox="1"/>
          <p:nvPr/>
        </p:nvSpPr>
        <p:spPr>
          <a:xfrm>
            <a:off x="1248112" y="1009822"/>
            <a:ext cx="10976149" cy="523220"/>
          </a:xfrm>
          <a:prstGeom prst="rect">
            <a:avLst/>
          </a:prstGeom>
          <a:noFill/>
        </p:spPr>
        <p:txBody>
          <a:bodyPr wrap="square">
            <a:spAutoFit/>
          </a:bodyPr>
          <a:lstStyle/>
          <a:p>
            <a:pPr rtl="1">
              <a:tabLst>
                <a:tab pos="900113" algn="l"/>
              </a:tabLst>
            </a:pPr>
            <a:r>
              <a:rPr lang="ar-SA" sz="2800" dirty="0">
                <a:ln w="0"/>
                <a:cs typeface="Fanan" pitchFamily="2" charset="-78"/>
              </a:rPr>
              <a:t>- يشير تصميم مستندات الأعمال إلى </a:t>
            </a:r>
            <a:r>
              <a:rPr lang="ar-SA" sz="2800" dirty="0">
                <a:ln w="0"/>
                <a:solidFill>
                  <a:srgbClr val="D81567"/>
                </a:solidFill>
                <a:cs typeface="Fanan" pitchFamily="2" charset="-78"/>
              </a:rPr>
              <a:t>النواحي المختلفة لمظهر ذلك المستند</a:t>
            </a:r>
            <a:r>
              <a:rPr lang="ar-SA" sz="2800" dirty="0">
                <a:ln w="0"/>
                <a:cs typeface="Fanan" pitchFamily="2" charset="-78"/>
              </a:rPr>
              <a:t>.</a:t>
            </a:r>
          </a:p>
        </p:txBody>
      </p:sp>
      <p:sp>
        <p:nvSpPr>
          <p:cNvPr id="32" name="مربع نص 31">
            <a:extLst>
              <a:ext uri="{FF2B5EF4-FFF2-40B4-BE49-F238E27FC236}">
                <a16:creationId xmlns:a16="http://schemas.microsoft.com/office/drawing/2014/main" id="{716E1B6E-9B73-4CE6-9F1A-282F2B21B18F}"/>
              </a:ext>
            </a:extLst>
          </p:cNvPr>
          <p:cNvSpPr txBox="1"/>
          <p:nvPr/>
        </p:nvSpPr>
        <p:spPr>
          <a:xfrm>
            <a:off x="200967" y="1463192"/>
            <a:ext cx="11991033" cy="954107"/>
          </a:xfrm>
          <a:prstGeom prst="rect">
            <a:avLst/>
          </a:prstGeom>
          <a:noFill/>
        </p:spPr>
        <p:txBody>
          <a:bodyPr wrap="square">
            <a:spAutoFit/>
          </a:bodyPr>
          <a:lstStyle/>
          <a:p>
            <a:pPr marL="271463" indent="-271463"/>
            <a:r>
              <a:rPr lang="ar-SA" sz="2800" dirty="0">
                <a:ln w="0"/>
                <a:cs typeface="Fanan" pitchFamily="2" charset="-78"/>
              </a:rPr>
              <a:t>- المستند ليس مجرد كلمات تتم </a:t>
            </a:r>
            <a:r>
              <a:rPr lang="ar-SA" sz="2800" dirty="0">
                <a:ln w="0"/>
                <a:solidFill>
                  <a:srgbClr val="FFC000"/>
                </a:solidFill>
                <a:cs typeface="Fanan" pitchFamily="2" charset="-78"/>
              </a:rPr>
              <a:t>طباعتها على بعض الصفحات</a:t>
            </a:r>
            <a:r>
              <a:rPr lang="ar-SA" sz="2800" dirty="0">
                <a:ln w="0"/>
                <a:cs typeface="Fanan" pitchFamily="2" charset="-78"/>
              </a:rPr>
              <a:t>، بل هو </a:t>
            </a:r>
            <a:r>
              <a:rPr lang="ar-SA" sz="2800" dirty="0">
                <a:ln w="0"/>
                <a:solidFill>
                  <a:srgbClr val="0099A9"/>
                </a:solidFill>
                <a:cs typeface="Fanan" pitchFamily="2" charset="-78"/>
              </a:rPr>
              <a:t>عرض مرئي للمعلومات </a:t>
            </a:r>
            <a:r>
              <a:rPr lang="ar-SA" sz="2800" dirty="0">
                <a:ln w="0"/>
                <a:cs typeface="Fanan" pitchFamily="2" charset="-78"/>
              </a:rPr>
              <a:t>يدمج ما بين النص والصور، </a:t>
            </a:r>
            <a:r>
              <a:rPr lang="ar-SA" sz="2800" dirty="0">
                <a:ln w="0"/>
                <a:solidFill>
                  <a:srgbClr val="FF0000"/>
                </a:solidFill>
                <a:cs typeface="Fanan" pitchFamily="2" charset="-78"/>
              </a:rPr>
              <a:t>وينقل الفكرة الرئيسة </a:t>
            </a:r>
            <a:r>
              <a:rPr lang="ar-SA" sz="2800" dirty="0">
                <a:ln w="0"/>
                <a:cs typeface="Fanan" pitchFamily="2" charset="-78"/>
              </a:rPr>
              <a:t>بفعالية إلى المستلمين المحددين.</a:t>
            </a:r>
          </a:p>
        </p:txBody>
      </p:sp>
      <p:sp>
        <p:nvSpPr>
          <p:cNvPr id="33" name="مربع نص 32">
            <a:extLst>
              <a:ext uri="{FF2B5EF4-FFF2-40B4-BE49-F238E27FC236}">
                <a16:creationId xmlns:a16="http://schemas.microsoft.com/office/drawing/2014/main" id="{E6E519B3-97ED-428C-BBBB-BF06544D163A}"/>
              </a:ext>
            </a:extLst>
          </p:cNvPr>
          <p:cNvSpPr txBox="1"/>
          <p:nvPr/>
        </p:nvSpPr>
        <p:spPr>
          <a:xfrm>
            <a:off x="2480123" y="5573777"/>
            <a:ext cx="6712117" cy="553357"/>
          </a:xfrm>
          <a:prstGeom prst="rect">
            <a:avLst/>
          </a:prstGeom>
          <a:solidFill>
            <a:srgbClr val="FFF2CC"/>
          </a:solidFill>
        </p:spPr>
        <p:txBody>
          <a:bodyPr wrap="square">
            <a:spAutoFit/>
          </a:bodyPr>
          <a:lstStyle/>
          <a:p>
            <a:pPr algn="ctr" rtl="1">
              <a:lnSpc>
                <a:spcPct val="107000"/>
              </a:lnSpc>
              <a:spcAft>
                <a:spcPts val="800"/>
              </a:spcAft>
            </a:pPr>
            <a:r>
              <a:rPr lang="ar-SA" sz="2800" b="1" dirty="0">
                <a:ln w="0"/>
                <a:solidFill>
                  <a:srgbClr val="C00000"/>
                </a:solidFill>
                <a:effectLst>
                  <a:outerShdw blurRad="38100" dist="38100" dir="2700000" algn="tl">
                    <a:srgbClr val="000000">
                      <a:alpha val="43137"/>
                    </a:srgbClr>
                  </a:outerShdw>
                </a:effectLst>
                <a:cs typeface="Fanan" pitchFamily="2" charset="-78"/>
              </a:rPr>
              <a:t>المبادئ الأربعة الأساسية في تصميم مستندات الاعمال </a:t>
            </a:r>
            <a:endParaRPr lang="en-US" sz="2800" b="1" dirty="0">
              <a:ln w="0"/>
              <a:solidFill>
                <a:srgbClr val="C00000"/>
              </a:solidFill>
              <a:effectLst>
                <a:outerShdw blurRad="38100" dist="38100" dir="2700000" algn="tl">
                  <a:srgbClr val="000000">
                    <a:alpha val="43137"/>
                  </a:srgbClr>
                </a:outerShdw>
              </a:effectLst>
              <a:cs typeface="Fanan" pitchFamily="2" charset="-78"/>
            </a:endParaRPr>
          </a:p>
        </p:txBody>
      </p:sp>
    </p:spTree>
    <p:extLst>
      <p:ext uri="{BB962C8B-B14F-4D97-AF65-F5344CB8AC3E}">
        <p14:creationId xmlns:p14="http://schemas.microsoft.com/office/powerpoint/2010/main" val="277999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4" name="قلب الصفحة.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187A3DD0-C0B2-43AC-98C6-552B6AA77EF7}"/>
              </a:ext>
            </a:extLst>
          </p:cNvPr>
          <p:cNvSpPr txBox="1"/>
          <p:nvPr/>
        </p:nvSpPr>
        <p:spPr>
          <a:xfrm>
            <a:off x="-64598" y="1047252"/>
            <a:ext cx="12321195" cy="523220"/>
          </a:xfrm>
          <a:prstGeom prst="rect">
            <a:avLst/>
          </a:prstGeom>
          <a:noFill/>
        </p:spPr>
        <p:txBody>
          <a:bodyPr wrap="square">
            <a:spAutoFit/>
          </a:bodyPr>
          <a:lstStyle/>
          <a:p>
            <a:pPr marL="271463" indent="-271463" rtl="1"/>
            <a:r>
              <a:rPr lang="ar-SA" sz="2800" b="1" dirty="0">
                <a:latin typeface="Sakkal Majalla" panose="02000000000000000000" pitchFamily="2" charset="-78"/>
                <a:cs typeface="Fanan" pitchFamily="2" charset="-78"/>
              </a:rPr>
              <a:t>- أصبح لرسائل البريد الإلكتروني الرسمية </a:t>
            </a:r>
            <a:r>
              <a:rPr lang="ar-SA" sz="2800" b="1" dirty="0">
                <a:solidFill>
                  <a:srgbClr val="0099A9"/>
                </a:solidFill>
                <a:latin typeface="Sakkal Majalla" panose="02000000000000000000" pitchFamily="2" charset="-78"/>
                <a:cs typeface="Fanan" pitchFamily="2" charset="-78"/>
              </a:rPr>
              <a:t>أسلوب وهيكل معين </a:t>
            </a:r>
            <a:r>
              <a:rPr lang="ar-SA" sz="2800" b="1" dirty="0">
                <a:latin typeface="Sakkal Majalla" panose="02000000000000000000" pitchFamily="2" charset="-78"/>
                <a:cs typeface="Fanan" pitchFamily="2" charset="-78"/>
              </a:rPr>
              <a:t>لاستخدامها بشكل رئيسي في </a:t>
            </a:r>
            <a:r>
              <a:rPr lang="ar-SA" sz="2800" b="1" dirty="0">
                <a:solidFill>
                  <a:srgbClr val="FF0000"/>
                </a:solidFill>
                <a:latin typeface="Sakkal Majalla" panose="02000000000000000000" pitchFamily="2" charset="-78"/>
                <a:cs typeface="Fanan" pitchFamily="2" charset="-78"/>
              </a:rPr>
              <a:t>الاتصالات التجارية</a:t>
            </a:r>
            <a:r>
              <a:rPr lang="ar-SA" sz="2800" b="1" dirty="0">
                <a:latin typeface="Sakkal Majalla" panose="02000000000000000000" pitchFamily="2" charset="-78"/>
                <a:cs typeface="Fanan" pitchFamily="2" charset="-78"/>
              </a:rPr>
              <a:t>.</a:t>
            </a:r>
          </a:p>
        </p:txBody>
      </p:sp>
      <p:sp>
        <p:nvSpPr>
          <p:cNvPr id="11" name="مربع نص 10">
            <a:extLst>
              <a:ext uri="{FF2B5EF4-FFF2-40B4-BE49-F238E27FC236}">
                <a16:creationId xmlns:a16="http://schemas.microsoft.com/office/drawing/2014/main" id="{2DAC6AF9-1626-480A-B3EF-91021D0280D5}"/>
              </a:ext>
            </a:extLst>
          </p:cNvPr>
          <p:cNvSpPr txBox="1"/>
          <p:nvPr/>
        </p:nvSpPr>
        <p:spPr>
          <a:xfrm>
            <a:off x="176892" y="1570472"/>
            <a:ext cx="12079705" cy="954107"/>
          </a:xfrm>
          <a:prstGeom prst="rect">
            <a:avLst/>
          </a:prstGeom>
          <a:noFill/>
        </p:spPr>
        <p:txBody>
          <a:bodyPr wrap="square">
            <a:spAutoFit/>
          </a:bodyPr>
          <a:lstStyle/>
          <a:p>
            <a:pPr marL="361950" indent="-361950" rtl="1"/>
            <a:r>
              <a:rPr lang="ar-SA" sz="2800" b="1" dirty="0">
                <a:latin typeface="Sakkal Majalla" panose="02000000000000000000" pitchFamily="2" charset="-78"/>
                <a:cs typeface="Fanan" pitchFamily="2" charset="-78"/>
              </a:rPr>
              <a:t>- يتضمن البريد الإلكتروني </a:t>
            </a:r>
            <a:r>
              <a:rPr lang="ar-SA" sz="2800" b="1" dirty="0">
                <a:solidFill>
                  <a:srgbClr val="D81567"/>
                </a:solidFill>
                <a:latin typeface="Sakkal Majalla" panose="02000000000000000000" pitchFamily="2" charset="-78"/>
                <a:cs typeface="Fanan" pitchFamily="2" charset="-78"/>
              </a:rPr>
              <a:t>التحية والنص الأساسي والختام </a:t>
            </a:r>
            <a:r>
              <a:rPr lang="ar-SA" sz="2800" b="1" dirty="0">
                <a:latin typeface="Sakkal Majalla" panose="02000000000000000000" pitchFamily="2" charset="-78"/>
                <a:cs typeface="Fanan" pitchFamily="2" charset="-78"/>
              </a:rPr>
              <a:t>مع ضرورة إجراء </a:t>
            </a:r>
            <a:r>
              <a:rPr lang="ar-SA" sz="2800" b="1" dirty="0">
                <a:solidFill>
                  <a:srgbClr val="6A4CFF"/>
                </a:solidFill>
                <a:latin typeface="Sakkal Majalla" panose="02000000000000000000" pitchFamily="2" charset="-78"/>
                <a:cs typeface="Fanan" pitchFamily="2" charset="-78"/>
              </a:rPr>
              <a:t>التصحيحات الإملائية والنحوية </a:t>
            </a:r>
            <a:r>
              <a:rPr lang="ar-SA" sz="2800" b="1" dirty="0">
                <a:latin typeface="Sakkal Majalla" panose="02000000000000000000" pitchFamily="2" charset="-78"/>
                <a:cs typeface="Fanan" pitchFamily="2" charset="-78"/>
              </a:rPr>
              <a:t>قبل الإرسال.</a:t>
            </a:r>
          </a:p>
        </p:txBody>
      </p:sp>
      <p:pic>
        <p:nvPicPr>
          <p:cNvPr id="13" name="图片 6">
            <a:extLst>
              <a:ext uri="{FF2B5EF4-FFF2-40B4-BE49-F238E27FC236}">
                <a16:creationId xmlns:a16="http://schemas.microsoft.com/office/drawing/2014/main" id="{AF9D6383-B134-4A23-AF69-8A10041A760D}"/>
              </a:ext>
            </a:extLst>
          </p:cNvPr>
          <p:cNvPicPr>
            <a:picLocks noChangeAspect="1"/>
          </p:cNvPicPr>
          <p:nvPr/>
        </p:nvPicPr>
        <p:blipFill rotWithShape="1">
          <a:blip r:embed="rId3">
            <a:alphaModFix/>
            <a:duotone>
              <a:schemeClr val="accent6">
                <a:shade val="45000"/>
                <a:satMod val="135000"/>
              </a:schemeClr>
              <a:prstClr val="white"/>
            </a:duotone>
          </a:blip>
          <a:srcRect r="6307" b="37093"/>
          <a:stretch>
            <a:fillRect/>
          </a:stretch>
        </p:blipFill>
        <p:spPr>
          <a:xfrm>
            <a:off x="-11151" y="5737608"/>
            <a:ext cx="12203151" cy="1118285"/>
          </a:xfrm>
          <a:prstGeom prst="rect">
            <a:avLst/>
          </a:prstGeom>
        </p:spPr>
      </p:pic>
      <p:sp>
        <p:nvSpPr>
          <p:cNvPr id="14" name="مستطيل 13">
            <a:extLst>
              <a:ext uri="{FF2B5EF4-FFF2-40B4-BE49-F238E27FC236}">
                <a16:creationId xmlns:a16="http://schemas.microsoft.com/office/drawing/2014/main" id="{1E62C8C0-B147-4C61-B2D2-D2AFD404657F}"/>
              </a:ext>
            </a:extLst>
          </p:cNvPr>
          <p:cNvSpPr/>
          <p:nvPr/>
        </p:nvSpPr>
        <p:spPr>
          <a:xfrm>
            <a:off x="3575435" y="324867"/>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dirty="0">
                <a:solidFill>
                  <a:schemeClr val="bg1"/>
                </a:solidFill>
                <a:latin typeface="JF Flat" panose="02000500000000000000" pitchFamily="50" charset="-78"/>
                <a:cs typeface="Fanan" pitchFamily="2" charset="-78"/>
              </a:rPr>
              <a:t>البريد الإلكتروني الرسمي</a:t>
            </a:r>
          </a:p>
        </p:txBody>
      </p:sp>
      <p:pic>
        <p:nvPicPr>
          <p:cNvPr id="1026" name="Picture 2" descr="الفرق بين البريد الإلكتروني الشخصي والتجاري">
            <a:extLst>
              <a:ext uri="{FF2B5EF4-FFF2-40B4-BE49-F238E27FC236}">
                <a16:creationId xmlns:a16="http://schemas.microsoft.com/office/drawing/2014/main" id="{25EFFCC9-C4AD-4D37-85E0-4C7FEDA1E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679" y="2524579"/>
            <a:ext cx="4840060" cy="3213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28" name="Picture 4" descr="تنظيم البريد الإلكتروني.. نصائح عملية">
            <a:extLst>
              <a:ext uri="{FF2B5EF4-FFF2-40B4-BE49-F238E27FC236}">
                <a16:creationId xmlns:a16="http://schemas.microsoft.com/office/drawing/2014/main" id="{101E4DC7-FA9E-44E0-AC0D-89DB76213AA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758"/>
          <a:stretch/>
        </p:blipFill>
        <p:spPr bwMode="auto">
          <a:xfrm>
            <a:off x="5951870" y="2524579"/>
            <a:ext cx="4840060" cy="3213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84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6" name="قلب الصفحة.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17B1CCBF-56B1-457F-AA12-44D0A35E44E0}"/>
              </a:ext>
            </a:extLst>
          </p:cNvPr>
          <p:cNvSpPr txBox="1"/>
          <p:nvPr/>
        </p:nvSpPr>
        <p:spPr>
          <a:xfrm>
            <a:off x="7296849" y="384343"/>
            <a:ext cx="4895151" cy="461665"/>
          </a:xfrm>
          <a:prstGeom prst="rect">
            <a:avLst/>
          </a:prstGeom>
          <a:noFill/>
        </p:spPr>
        <p:txBody>
          <a:bodyPr wrap="square">
            <a:spAutoFit/>
          </a:bodyPr>
          <a:lstStyle/>
          <a:p>
            <a:pPr algn="r"/>
            <a:r>
              <a:rPr lang="ar-SA" sz="2400" dirty="0">
                <a:solidFill>
                  <a:schemeClr val="bg1"/>
                </a:solidFill>
                <a:latin typeface="JF Flat" panose="02000500000000000000" pitchFamily="50" charset="-78"/>
                <a:cs typeface="JF Flat" panose="02000500000000000000" pitchFamily="50" charset="-78"/>
              </a:rPr>
              <a:t>هيكلية البريد الإلكتروني الرسمي</a:t>
            </a:r>
          </a:p>
        </p:txBody>
      </p:sp>
      <p:sp>
        <p:nvSpPr>
          <p:cNvPr id="11" name="مستطيل: زوايا مستديرة 10">
            <a:extLst>
              <a:ext uri="{FF2B5EF4-FFF2-40B4-BE49-F238E27FC236}">
                <a16:creationId xmlns:a16="http://schemas.microsoft.com/office/drawing/2014/main" id="{79E61C45-C395-4A9C-962F-3F31C4A70359}"/>
              </a:ext>
            </a:extLst>
          </p:cNvPr>
          <p:cNvSpPr/>
          <p:nvPr/>
        </p:nvSpPr>
        <p:spPr>
          <a:xfrm>
            <a:off x="231113" y="1195754"/>
            <a:ext cx="4492981" cy="4803055"/>
          </a:xfrm>
          <a:prstGeom prst="roundRect">
            <a:avLst>
              <a:gd name="adj" fmla="val 158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1" anchor="ctr"/>
          <a:lstStyle/>
          <a:p>
            <a:pPr algn="justLow" rtl="1"/>
            <a:r>
              <a:rPr lang="ar-SA" dirty="0">
                <a:solidFill>
                  <a:schemeClr val="tx1"/>
                </a:solidFill>
                <a:latin typeface="Calibri" panose="020F0502020204030204" pitchFamily="34" charset="0"/>
                <a:cs typeface="Calibri" panose="020F0502020204030204" pitchFamily="34" charset="0"/>
              </a:rPr>
              <a:t>السيد الفاضل أحمد</a:t>
            </a:r>
          </a:p>
          <a:p>
            <a:pPr algn="justLow" rtl="1"/>
            <a:r>
              <a:rPr lang="ar-SA" dirty="0">
                <a:solidFill>
                  <a:schemeClr val="tx1"/>
                </a:solidFill>
                <a:latin typeface="Calibri" panose="020F0502020204030204" pitchFamily="34" charset="0"/>
                <a:cs typeface="Calibri" panose="020F0502020204030204" pitchFamily="34" charset="0"/>
              </a:rPr>
              <a:t>السلام عليكم ورحمة الله وبركاته</a:t>
            </a:r>
          </a:p>
          <a:p>
            <a:pPr algn="justLow" rtl="1"/>
            <a:endParaRPr lang="ar-SA" dirty="0">
              <a:solidFill>
                <a:schemeClr val="tx1"/>
              </a:solidFill>
              <a:latin typeface="Calibri" panose="020F0502020204030204" pitchFamily="34" charset="0"/>
              <a:cs typeface="Calibri" panose="020F0502020204030204" pitchFamily="34" charset="0"/>
            </a:endParaRPr>
          </a:p>
          <a:p>
            <a:pPr algn="justLow" rtl="1"/>
            <a:r>
              <a:rPr lang="ar-SA" dirty="0">
                <a:solidFill>
                  <a:schemeClr val="tx1"/>
                </a:solidFill>
                <a:latin typeface="Calibri" panose="020F0502020204030204" pitchFamily="34" charset="0"/>
                <a:cs typeface="Calibri" panose="020F0502020204030204" pitchFamily="34" charset="0"/>
              </a:rPr>
              <a:t>نهديكم أطيب التحيات، ونود إبلاغكم بأن القسم سيعقد اجتماعا يوم الإثنين المقبل في تمام التاسعة صباحا</a:t>
            </a:r>
          </a:p>
          <a:p>
            <a:pPr algn="justLow" rtl="1"/>
            <a:r>
              <a:rPr lang="ar-SA" dirty="0">
                <a:solidFill>
                  <a:schemeClr val="tx1"/>
                </a:solidFill>
                <a:latin typeface="Calibri" panose="020F0502020204030204" pitchFamily="34" charset="0"/>
                <a:cs typeface="Calibri" panose="020F0502020204030204" pitchFamily="34" charset="0"/>
              </a:rPr>
              <a:t>في قاعة الاجتماعات الكبرى، وذلك لمناقشة الأدوار والمسؤوليات المنوطة بالأعضاء، وعليه يرجى التكرم بحضور الاجتماع للأهمية.</a:t>
            </a:r>
          </a:p>
          <a:p>
            <a:pPr algn="justLow" rtl="1"/>
            <a:r>
              <a:rPr lang="ar-SA" dirty="0">
                <a:solidFill>
                  <a:schemeClr val="tx1"/>
                </a:solidFill>
                <a:latin typeface="Calibri" panose="020F0502020204030204" pitchFamily="34" charset="0"/>
                <a:cs typeface="Calibri" panose="020F0502020204030204" pitchFamily="34" charset="0"/>
              </a:rPr>
              <a:t>في حال وجود ما يمنع حضوركم، يرجى إبلاغنا رسميا بذلك قبل ثلاثة ايام من موعد الاجتماع.</a:t>
            </a:r>
          </a:p>
          <a:p>
            <a:pPr algn="justLow" rtl="1"/>
            <a:endParaRPr lang="ar-SA" dirty="0">
              <a:solidFill>
                <a:schemeClr val="tx1"/>
              </a:solidFill>
              <a:latin typeface="Calibri" panose="020F0502020204030204" pitchFamily="34" charset="0"/>
              <a:cs typeface="Calibri" panose="020F0502020204030204" pitchFamily="34" charset="0"/>
            </a:endParaRPr>
          </a:p>
          <a:p>
            <a:pPr algn="justLow" rtl="1"/>
            <a:r>
              <a:rPr lang="ar-SA" dirty="0">
                <a:solidFill>
                  <a:schemeClr val="tx1"/>
                </a:solidFill>
                <a:latin typeface="Calibri" panose="020F0502020204030204" pitchFamily="34" charset="0"/>
                <a:cs typeface="Calibri" panose="020F0502020204030204" pitchFamily="34" charset="0"/>
              </a:rPr>
              <a:t>ولكم وافر الشكر والتقدير.</a:t>
            </a:r>
          </a:p>
          <a:p>
            <a:pPr algn="justLow" rtl="1"/>
            <a:endParaRPr lang="ar-SA" dirty="0">
              <a:solidFill>
                <a:schemeClr val="tx1"/>
              </a:solidFill>
              <a:latin typeface="Calibri" panose="020F0502020204030204" pitchFamily="34" charset="0"/>
              <a:cs typeface="Calibri" panose="020F0502020204030204" pitchFamily="34" charset="0"/>
            </a:endParaRPr>
          </a:p>
          <a:p>
            <a:pPr algn="justLow" rtl="1"/>
            <a:r>
              <a:rPr lang="ar-SA" dirty="0">
                <a:solidFill>
                  <a:schemeClr val="tx1"/>
                </a:solidFill>
                <a:latin typeface="Calibri" panose="020F0502020204030204" pitchFamily="34" charset="0"/>
                <a:cs typeface="Calibri" panose="020F0502020204030204" pitchFamily="34" charset="0"/>
              </a:rPr>
              <a:t>حمد سلمان</a:t>
            </a:r>
          </a:p>
          <a:p>
            <a:pPr algn="justLow" rtl="1"/>
            <a:r>
              <a:rPr lang="ar-SA" dirty="0">
                <a:solidFill>
                  <a:schemeClr val="tx1"/>
                </a:solidFill>
                <a:latin typeface="Calibri" panose="020F0502020204030204" pitchFamily="34" charset="0"/>
                <a:cs typeface="Calibri" panose="020F0502020204030204" pitchFamily="34" charset="0"/>
              </a:rPr>
              <a:t>مدير الموارد البشري</a:t>
            </a:r>
          </a:p>
        </p:txBody>
      </p:sp>
      <p:sp>
        <p:nvSpPr>
          <p:cNvPr id="13" name="مربع نص 12">
            <a:extLst>
              <a:ext uri="{FF2B5EF4-FFF2-40B4-BE49-F238E27FC236}">
                <a16:creationId xmlns:a16="http://schemas.microsoft.com/office/drawing/2014/main" id="{A598CFF1-8CAD-433A-9B21-0B8D20C12CFC}"/>
              </a:ext>
            </a:extLst>
          </p:cNvPr>
          <p:cNvSpPr txBox="1"/>
          <p:nvPr/>
        </p:nvSpPr>
        <p:spPr>
          <a:xfrm>
            <a:off x="5186320" y="1289128"/>
            <a:ext cx="7005680" cy="1261884"/>
          </a:xfrm>
          <a:prstGeom prst="rect">
            <a:avLst/>
          </a:prstGeom>
          <a:noFill/>
          <a:ln>
            <a:noFill/>
          </a:ln>
        </p:spPr>
        <p:txBody>
          <a:bodyPr wrap="square">
            <a:spAutoFit/>
          </a:bodyPr>
          <a:lstStyle/>
          <a:p>
            <a:pPr algn="justLow" rtl="1"/>
            <a:r>
              <a:rPr lang="ar-SA" sz="2800" dirty="0">
                <a:solidFill>
                  <a:srgbClr val="FF0000"/>
                </a:solidFill>
                <a:latin typeface="Sakkal Majalla" panose="02000000000000000000" pitchFamily="2" charset="-78"/>
                <a:cs typeface="Fanan" pitchFamily="2" charset="-78"/>
              </a:rPr>
              <a:t>- يتم إضافة التحية : </a:t>
            </a:r>
            <a:r>
              <a:rPr lang="ar-SA" sz="2400" dirty="0">
                <a:solidFill>
                  <a:srgbClr val="0070C0"/>
                </a:solidFill>
                <a:latin typeface="Sakkal Majalla" panose="02000000000000000000" pitchFamily="2" charset="-78"/>
                <a:cs typeface="Fanan" pitchFamily="2" charset="-78"/>
              </a:rPr>
              <a:t>بحيث تكون مختصرة وودودة، ومخاطبة المستلمين بأسمائهم، مثلا "السيد الفاضل أحمد"، يمكن استخدام الاسم الأول فقط إذا كانت علاقتك وثيقة بالمستلم.</a:t>
            </a:r>
            <a:endParaRPr lang="ar-SA" sz="2800" dirty="0">
              <a:solidFill>
                <a:srgbClr val="0070C0"/>
              </a:solidFill>
              <a:latin typeface="Sakkal Majalla" panose="02000000000000000000" pitchFamily="2" charset="-78"/>
              <a:cs typeface="Fanan" pitchFamily="2" charset="-78"/>
            </a:endParaRPr>
          </a:p>
        </p:txBody>
      </p:sp>
      <p:sp>
        <p:nvSpPr>
          <p:cNvPr id="15" name="مربع نص 14">
            <a:extLst>
              <a:ext uri="{FF2B5EF4-FFF2-40B4-BE49-F238E27FC236}">
                <a16:creationId xmlns:a16="http://schemas.microsoft.com/office/drawing/2014/main" id="{0441938E-31D5-4AAE-A707-4BD59010B338}"/>
              </a:ext>
            </a:extLst>
          </p:cNvPr>
          <p:cNvSpPr txBox="1"/>
          <p:nvPr/>
        </p:nvSpPr>
        <p:spPr>
          <a:xfrm>
            <a:off x="4807617" y="2781673"/>
            <a:ext cx="7300860" cy="1631216"/>
          </a:xfrm>
          <a:prstGeom prst="rect">
            <a:avLst/>
          </a:prstGeom>
          <a:noFill/>
          <a:ln>
            <a:noFill/>
          </a:ln>
        </p:spPr>
        <p:txBody>
          <a:bodyPr wrap="square">
            <a:spAutoFit/>
          </a:bodyPr>
          <a:lstStyle/>
          <a:p>
            <a:pPr algn="justLow" rtl="1"/>
            <a:r>
              <a:rPr lang="ar-SA" sz="2800" dirty="0">
                <a:solidFill>
                  <a:srgbClr val="FF0000"/>
                </a:solidFill>
                <a:latin typeface="Sakkal Majalla" panose="02000000000000000000" pitchFamily="2" charset="-78"/>
                <a:cs typeface="Fanan" pitchFamily="2" charset="-78"/>
              </a:rPr>
              <a:t>- يبدأ النص بالفكرة الرئيسة : </a:t>
            </a:r>
            <a:r>
              <a:rPr lang="ar-SA" sz="2400" dirty="0">
                <a:solidFill>
                  <a:srgbClr val="0070C0"/>
                </a:solidFill>
                <a:latin typeface="Sakkal Majalla" panose="02000000000000000000" pitchFamily="2" charset="-78"/>
                <a:cs typeface="Fanan" pitchFamily="2" charset="-78"/>
              </a:rPr>
              <a:t>بعبارات موجزة ومرتكزة على اهتمامات المستلمين. إذا كانت هناك حاجة إلى الرد من المستلم، فعليك إيضاح ذلك وتضمين طريقة الرد. كما يجب لفت نظر المستلم لوجود ملفات مرفقة، في حال إضافتها.</a:t>
            </a:r>
            <a:endParaRPr lang="ar-SA" sz="2800" dirty="0">
              <a:solidFill>
                <a:srgbClr val="0070C0"/>
              </a:solidFill>
              <a:latin typeface="Sakkal Majalla" panose="02000000000000000000" pitchFamily="2" charset="-78"/>
              <a:cs typeface="Fanan" pitchFamily="2" charset="-78"/>
            </a:endParaRPr>
          </a:p>
        </p:txBody>
      </p:sp>
      <p:sp>
        <p:nvSpPr>
          <p:cNvPr id="17" name="مربع نص 16">
            <a:extLst>
              <a:ext uri="{FF2B5EF4-FFF2-40B4-BE49-F238E27FC236}">
                <a16:creationId xmlns:a16="http://schemas.microsoft.com/office/drawing/2014/main" id="{0FF98C13-2E51-4A8A-B901-644F416ED332}"/>
              </a:ext>
            </a:extLst>
          </p:cNvPr>
          <p:cNvSpPr txBox="1"/>
          <p:nvPr/>
        </p:nvSpPr>
        <p:spPr>
          <a:xfrm>
            <a:off x="5031575" y="4676320"/>
            <a:ext cx="7160425" cy="892552"/>
          </a:xfrm>
          <a:prstGeom prst="rect">
            <a:avLst/>
          </a:prstGeom>
          <a:noFill/>
          <a:ln>
            <a:noFill/>
          </a:ln>
        </p:spPr>
        <p:txBody>
          <a:bodyPr wrap="square">
            <a:spAutoFit/>
          </a:bodyPr>
          <a:lstStyle/>
          <a:p>
            <a:pPr algn="justLow" rtl="1"/>
            <a:r>
              <a:rPr lang="ar-SA" sz="2800" dirty="0">
                <a:solidFill>
                  <a:srgbClr val="FF0000"/>
                </a:solidFill>
                <a:latin typeface="Sakkal Majalla" panose="02000000000000000000" pitchFamily="2" charset="-78"/>
                <a:cs typeface="Fanan" pitchFamily="2" charset="-78"/>
              </a:rPr>
              <a:t>- تختتم الرسالة : </a:t>
            </a:r>
            <a:r>
              <a:rPr lang="ar-SA" sz="2400" dirty="0">
                <a:solidFill>
                  <a:srgbClr val="0070C0"/>
                </a:solidFill>
                <a:latin typeface="Sakkal Majalla" panose="02000000000000000000" pitchFamily="2" charset="-78"/>
                <a:cs typeface="Fanan" pitchFamily="2" charset="-78"/>
              </a:rPr>
              <a:t>بعبارة ودودة تعبر عن الشكر أو الاحترام حسب سياق الرسالة، مثل "شكرا"  أو "مع تحياتي" متبوعة باسم ومعلومات المرسل.</a:t>
            </a:r>
            <a:endParaRPr lang="ar-SA" sz="2800" dirty="0">
              <a:solidFill>
                <a:srgbClr val="0070C0"/>
              </a:solidFill>
              <a:latin typeface="Sakkal Majalla" panose="02000000000000000000" pitchFamily="2" charset="-78"/>
              <a:cs typeface="Fanan" pitchFamily="2" charset="-78"/>
            </a:endParaRPr>
          </a:p>
        </p:txBody>
      </p:sp>
      <p:sp>
        <p:nvSpPr>
          <p:cNvPr id="9" name="مستطيل 8">
            <a:extLst>
              <a:ext uri="{FF2B5EF4-FFF2-40B4-BE49-F238E27FC236}">
                <a16:creationId xmlns:a16="http://schemas.microsoft.com/office/drawing/2014/main" id="{5EC07936-F5C2-4CB8-976F-232A9A9AC0DE}"/>
              </a:ext>
            </a:extLst>
          </p:cNvPr>
          <p:cNvSpPr/>
          <p:nvPr/>
        </p:nvSpPr>
        <p:spPr>
          <a:xfrm>
            <a:off x="3575435" y="336186"/>
            <a:ext cx="8616565"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dirty="0">
                <a:solidFill>
                  <a:schemeClr val="bg1"/>
                </a:solidFill>
                <a:latin typeface="JF Flat" panose="02000500000000000000" pitchFamily="50" charset="-78"/>
                <a:cs typeface="Fanan" pitchFamily="2" charset="-78"/>
              </a:rPr>
              <a:t>هيكلة البريد الإلكتروني الرسمي</a:t>
            </a:r>
          </a:p>
        </p:txBody>
      </p:sp>
    </p:spTree>
    <p:extLst>
      <p:ext uri="{BB962C8B-B14F-4D97-AF65-F5344CB8AC3E}">
        <p14:creationId xmlns:p14="http://schemas.microsoft.com/office/powerpoint/2010/main" val="339395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4" name="قلب الصفحة.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مجموعة 31">
            <a:extLst>
              <a:ext uri="{FF2B5EF4-FFF2-40B4-BE49-F238E27FC236}">
                <a16:creationId xmlns:a16="http://schemas.microsoft.com/office/drawing/2014/main" id="{B4561619-E87C-4B32-B617-0549A96C31E9}"/>
              </a:ext>
            </a:extLst>
          </p:cNvPr>
          <p:cNvGrpSpPr/>
          <p:nvPr/>
        </p:nvGrpSpPr>
        <p:grpSpPr>
          <a:xfrm>
            <a:off x="8404306" y="339268"/>
            <a:ext cx="2919671" cy="816245"/>
            <a:chOff x="8623493" y="1831144"/>
            <a:chExt cx="3227367" cy="973015"/>
          </a:xfrm>
          <a:solidFill>
            <a:schemeClr val="accent6">
              <a:lumMod val="75000"/>
            </a:schemeClr>
          </a:solidFill>
        </p:grpSpPr>
        <p:sp>
          <p:nvSpPr>
            <p:cNvPr id="33" name="شكل حر: شكل 32">
              <a:extLst>
                <a:ext uri="{FF2B5EF4-FFF2-40B4-BE49-F238E27FC236}">
                  <a16:creationId xmlns:a16="http://schemas.microsoft.com/office/drawing/2014/main" id="{C41ACE17-477C-42E0-B055-9634546AF723}"/>
                </a:ext>
              </a:extLst>
            </p:cNvPr>
            <p:cNvSpPr/>
            <p:nvPr/>
          </p:nvSpPr>
          <p:spPr>
            <a:xfrm rot="16200000">
              <a:off x="9554307" y="900330"/>
              <a:ext cx="951916" cy="2813543"/>
            </a:xfrm>
            <a:custGeom>
              <a:avLst/>
              <a:gdLst>
                <a:gd name="connsiteX0" fmla="*/ 951916 w 951916"/>
                <a:gd name="connsiteY0" fmla="*/ 158657 h 2813543"/>
                <a:gd name="connsiteX1" fmla="*/ 951916 w 951916"/>
                <a:gd name="connsiteY1" fmla="*/ 444307 h 2813543"/>
                <a:gd name="connsiteX2" fmla="*/ 0 w 951916"/>
                <a:gd name="connsiteY2" fmla="*/ 444307 h 2813543"/>
                <a:gd name="connsiteX3" fmla="*/ 0 w 951916"/>
                <a:gd name="connsiteY3" fmla="*/ 2813542 h 2813543"/>
                <a:gd name="connsiteX4" fmla="*/ 951916 w 951916"/>
                <a:gd name="connsiteY4" fmla="*/ 2813542 h 2813543"/>
                <a:gd name="connsiteX5" fmla="*/ 951916 w 951916"/>
                <a:gd name="connsiteY5" fmla="*/ 2813543 h 2813543"/>
                <a:gd name="connsiteX6" fmla="*/ 0 w 951916"/>
                <a:gd name="connsiteY6" fmla="*/ 2813543 h 2813543"/>
                <a:gd name="connsiteX7" fmla="*/ 0 w 951916"/>
                <a:gd name="connsiteY7" fmla="*/ 158657 h 2813543"/>
                <a:gd name="connsiteX8" fmla="*/ 158656 w 951916"/>
                <a:gd name="connsiteY8" fmla="*/ 0 h 2813543"/>
                <a:gd name="connsiteX9" fmla="*/ 793260 w 951916"/>
                <a:gd name="connsiteY9" fmla="*/ 0 h 2813543"/>
                <a:gd name="connsiteX10" fmla="*/ 951916 w 951916"/>
                <a:gd name="connsiteY10" fmla="*/ 158657 h 28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916" h="2813543">
                  <a:moveTo>
                    <a:pt x="951916" y="158657"/>
                  </a:moveTo>
                  <a:lnTo>
                    <a:pt x="951916" y="444307"/>
                  </a:lnTo>
                  <a:lnTo>
                    <a:pt x="0" y="444307"/>
                  </a:lnTo>
                  <a:lnTo>
                    <a:pt x="0" y="2813542"/>
                  </a:lnTo>
                  <a:lnTo>
                    <a:pt x="951916" y="2813542"/>
                  </a:lnTo>
                  <a:lnTo>
                    <a:pt x="951916" y="2813543"/>
                  </a:lnTo>
                  <a:lnTo>
                    <a:pt x="0" y="2813543"/>
                  </a:lnTo>
                  <a:lnTo>
                    <a:pt x="0" y="158657"/>
                  </a:lnTo>
                  <a:cubicBezTo>
                    <a:pt x="0" y="71035"/>
                    <a:pt x="71033" y="0"/>
                    <a:pt x="158656" y="0"/>
                  </a:cubicBezTo>
                  <a:lnTo>
                    <a:pt x="793260" y="0"/>
                  </a:lnTo>
                  <a:cubicBezTo>
                    <a:pt x="880883" y="0"/>
                    <a:pt x="951916" y="71035"/>
                    <a:pt x="951916" y="1586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4" name="مستطيل: زوايا علوية مستديرة 33">
              <a:extLst>
                <a:ext uri="{FF2B5EF4-FFF2-40B4-BE49-F238E27FC236}">
                  <a16:creationId xmlns:a16="http://schemas.microsoft.com/office/drawing/2014/main" id="{832C28C0-3C67-4356-8326-33DE0078DA57}"/>
                </a:ext>
              </a:extLst>
            </p:cNvPr>
            <p:cNvSpPr/>
            <p:nvPr/>
          </p:nvSpPr>
          <p:spPr>
            <a:xfrm rot="5400000" flipH="1">
              <a:off x="9960120" y="913419"/>
              <a:ext cx="967940" cy="2813540"/>
            </a:xfrm>
            <a:prstGeom prst="round2Same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مربع نص 34">
              <a:extLst>
                <a:ext uri="{FF2B5EF4-FFF2-40B4-BE49-F238E27FC236}">
                  <a16:creationId xmlns:a16="http://schemas.microsoft.com/office/drawing/2014/main" id="{84CC4136-7B49-4EF4-A0A6-36261E6DB408}"/>
                </a:ext>
              </a:extLst>
            </p:cNvPr>
            <p:cNvSpPr txBox="1"/>
            <p:nvPr/>
          </p:nvSpPr>
          <p:spPr>
            <a:xfrm>
              <a:off x="9037320" y="2058579"/>
              <a:ext cx="2468880" cy="440267"/>
            </a:xfrm>
            <a:prstGeom prst="rect">
              <a:avLst/>
            </a:prstGeom>
            <a:solidFill>
              <a:schemeClr val="bg2"/>
            </a:solidFill>
          </p:spPr>
          <p:txBody>
            <a:bodyPr wrap="square" rtlCol="1">
              <a:spAutoFit/>
            </a:bodyPr>
            <a:lstStyle/>
            <a:p>
              <a:pPr algn="ctr"/>
              <a:r>
                <a:rPr lang="ar-SA" b="1" dirty="0">
                  <a:latin typeface="Dubai" panose="020B0503030403030204" pitchFamily="34" charset="-78"/>
                  <a:cs typeface="Dubai" panose="020B0503030403030204" pitchFamily="34" charset="-78"/>
                </a:rPr>
                <a:t>تقويم ختامي</a:t>
              </a:r>
            </a:p>
          </p:txBody>
        </p:sp>
      </p:grpSp>
      <p:sp>
        <p:nvSpPr>
          <p:cNvPr id="70" name="مستطيل: زوايا مستديرة 69">
            <a:extLst>
              <a:ext uri="{FF2B5EF4-FFF2-40B4-BE49-F238E27FC236}">
                <a16:creationId xmlns:a16="http://schemas.microsoft.com/office/drawing/2014/main" id="{EF5DC492-9D2D-4EA4-B9F6-91CADCF95FD0}"/>
              </a:ext>
            </a:extLst>
          </p:cNvPr>
          <p:cNvSpPr/>
          <p:nvPr/>
        </p:nvSpPr>
        <p:spPr>
          <a:xfrm>
            <a:off x="3195376" y="2051207"/>
            <a:ext cx="7421759"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endParaRPr lang="ar-KW" sz="2000" b="1">
              <a:latin typeface="Dubai" panose="020B0503030403030204" pitchFamily="34" charset="-78"/>
              <a:cs typeface="Dubai" panose="020B0503030403030204" pitchFamily="34" charset="-78"/>
            </a:endParaRPr>
          </a:p>
        </p:txBody>
      </p:sp>
      <p:sp>
        <p:nvSpPr>
          <p:cNvPr id="71" name="مستطيل: زوايا مستديرة 70">
            <a:extLst>
              <a:ext uri="{FF2B5EF4-FFF2-40B4-BE49-F238E27FC236}">
                <a16:creationId xmlns:a16="http://schemas.microsoft.com/office/drawing/2014/main" id="{0883A232-9FA4-4BCE-8ED0-79E5EA8E67D8}"/>
              </a:ext>
            </a:extLst>
          </p:cNvPr>
          <p:cNvSpPr/>
          <p:nvPr/>
        </p:nvSpPr>
        <p:spPr>
          <a:xfrm>
            <a:off x="10865218" y="2051207"/>
            <a:ext cx="600075"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000" b="1" dirty="0">
                <a:solidFill>
                  <a:sysClr val="windowText" lastClr="000000"/>
                </a:solidFill>
                <a:latin typeface="Dubai" panose="020B0503030403030204" pitchFamily="34" charset="-78"/>
                <a:cs typeface="Dubai" panose="020B0503030403030204" pitchFamily="34" charset="-78"/>
              </a:rPr>
              <a:t>1</a:t>
            </a:r>
            <a:endParaRPr lang="ar-KW" sz="2000" b="1" dirty="0">
              <a:solidFill>
                <a:sysClr val="windowText" lastClr="000000"/>
              </a:solidFill>
              <a:latin typeface="Dubai" panose="020B0503030403030204" pitchFamily="34" charset="-78"/>
              <a:cs typeface="Dubai" panose="020B0503030403030204" pitchFamily="34" charset="-78"/>
            </a:endParaRPr>
          </a:p>
        </p:txBody>
      </p:sp>
      <p:sp>
        <p:nvSpPr>
          <p:cNvPr id="72" name="مربع نص 71">
            <a:extLst>
              <a:ext uri="{FF2B5EF4-FFF2-40B4-BE49-F238E27FC236}">
                <a16:creationId xmlns:a16="http://schemas.microsoft.com/office/drawing/2014/main" id="{2BF2A5D9-9269-4949-8E29-5BF75FFA6553}"/>
              </a:ext>
            </a:extLst>
          </p:cNvPr>
          <p:cNvSpPr txBox="1"/>
          <p:nvPr/>
        </p:nvSpPr>
        <p:spPr>
          <a:xfrm>
            <a:off x="3458964" y="2206053"/>
            <a:ext cx="7050030" cy="400110"/>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1">
            <a:spAutoFit/>
          </a:bodyPr>
          <a:lstStyle/>
          <a:p>
            <a:r>
              <a:rPr lang="ar-SA" sz="2000" b="1" dirty="0">
                <a:solidFill>
                  <a:schemeClr val="tx1"/>
                </a:solidFill>
                <a:latin typeface="Dubai" panose="020B0503030403030204" pitchFamily="34" charset="-78"/>
                <a:cs typeface="Dubai" panose="020B0503030403030204" pitchFamily="34" charset="-78"/>
              </a:rPr>
              <a:t>ليست هناك أي حاجة لوجود نسخة مطبوعة من مستندات الأعمال </a:t>
            </a:r>
            <a:endParaRPr lang="en-SA" sz="2000" b="1" dirty="0">
              <a:solidFill>
                <a:schemeClr val="tx1"/>
              </a:solidFill>
              <a:latin typeface="Dubai" panose="020B0503030403030204" pitchFamily="34" charset="-78"/>
              <a:cs typeface="Dubai" panose="020B0503030403030204" pitchFamily="34" charset="-78"/>
            </a:endParaRPr>
          </a:p>
        </p:txBody>
      </p:sp>
      <p:sp>
        <p:nvSpPr>
          <p:cNvPr id="73" name="مستطيل: زوايا مستديرة 72">
            <a:extLst>
              <a:ext uri="{FF2B5EF4-FFF2-40B4-BE49-F238E27FC236}">
                <a16:creationId xmlns:a16="http://schemas.microsoft.com/office/drawing/2014/main" id="{E29BE77C-1B17-4D65-A370-FA75F600EF84}"/>
              </a:ext>
            </a:extLst>
          </p:cNvPr>
          <p:cNvSpPr/>
          <p:nvPr/>
        </p:nvSpPr>
        <p:spPr>
          <a:xfrm>
            <a:off x="3195377" y="3045665"/>
            <a:ext cx="7421758"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endParaRPr lang="ar-KW" sz="2000" b="1" dirty="0">
              <a:latin typeface="Dubai" panose="020B0503030403030204" pitchFamily="34" charset="-78"/>
              <a:cs typeface="Dubai" panose="020B0503030403030204" pitchFamily="34" charset="-78"/>
            </a:endParaRPr>
          </a:p>
        </p:txBody>
      </p:sp>
      <p:sp>
        <p:nvSpPr>
          <p:cNvPr id="74" name="مستطيل: زوايا مستديرة 73">
            <a:extLst>
              <a:ext uri="{FF2B5EF4-FFF2-40B4-BE49-F238E27FC236}">
                <a16:creationId xmlns:a16="http://schemas.microsoft.com/office/drawing/2014/main" id="{F2B08C65-E7F8-4165-B291-E1A59B867B55}"/>
              </a:ext>
            </a:extLst>
          </p:cNvPr>
          <p:cNvSpPr/>
          <p:nvPr/>
        </p:nvSpPr>
        <p:spPr>
          <a:xfrm>
            <a:off x="10865218" y="3045665"/>
            <a:ext cx="600075"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000" b="1" dirty="0">
                <a:solidFill>
                  <a:sysClr val="windowText" lastClr="000000"/>
                </a:solidFill>
                <a:latin typeface="Dubai" panose="020B0503030403030204" pitchFamily="34" charset="-78"/>
                <a:cs typeface="Dubai" panose="020B0503030403030204" pitchFamily="34" charset="-78"/>
              </a:rPr>
              <a:t>2</a:t>
            </a:r>
            <a:endParaRPr lang="ar-KW" sz="2000" b="1" dirty="0">
              <a:solidFill>
                <a:sysClr val="windowText" lastClr="000000"/>
              </a:solidFill>
              <a:latin typeface="Dubai" panose="020B0503030403030204" pitchFamily="34" charset="-78"/>
              <a:cs typeface="Dubai" panose="020B0503030403030204" pitchFamily="34" charset="-78"/>
            </a:endParaRPr>
          </a:p>
        </p:txBody>
      </p:sp>
      <p:sp>
        <p:nvSpPr>
          <p:cNvPr id="75" name="مربع نص 74">
            <a:extLst>
              <a:ext uri="{FF2B5EF4-FFF2-40B4-BE49-F238E27FC236}">
                <a16:creationId xmlns:a16="http://schemas.microsoft.com/office/drawing/2014/main" id="{AD616EF1-904E-464E-8EF6-65FE7E03AFB8}"/>
              </a:ext>
            </a:extLst>
          </p:cNvPr>
          <p:cNvSpPr txBox="1"/>
          <p:nvPr/>
        </p:nvSpPr>
        <p:spPr>
          <a:xfrm>
            <a:off x="3319418" y="3192276"/>
            <a:ext cx="7201865" cy="369332"/>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1">
            <a:spAutoFit/>
          </a:bodyPr>
          <a:lstStyle/>
          <a:p>
            <a:pPr algn="r" rtl="1"/>
            <a:r>
              <a:rPr lang="ar-SA" b="1" dirty="0">
                <a:solidFill>
                  <a:schemeClr val="tx1"/>
                </a:solidFill>
                <a:latin typeface="Dubai" panose="020B0503030403030204" pitchFamily="34" charset="-78"/>
                <a:cs typeface="Dubai" panose="020B0503030403030204" pitchFamily="34" charset="-78"/>
              </a:rPr>
              <a:t>الصيغة غير الرسمية يتم فيها استخدام المفردات بدقة وتركيز </a:t>
            </a:r>
            <a:endParaRPr lang="ar-KW" b="1" dirty="0">
              <a:solidFill>
                <a:schemeClr val="tx1"/>
              </a:solidFill>
              <a:latin typeface="Dubai" panose="020B0503030403030204" pitchFamily="34" charset="-78"/>
              <a:cs typeface="Dubai" panose="020B0503030403030204" pitchFamily="34" charset="-78"/>
            </a:endParaRPr>
          </a:p>
        </p:txBody>
      </p:sp>
      <p:sp>
        <p:nvSpPr>
          <p:cNvPr id="76" name="مستطيل: زوايا مستديرة 75">
            <a:extLst>
              <a:ext uri="{FF2B5EF4-FFF2-40B4-BE49-F238E27FC236}">
                <a16:creationId xmlns:a16="http://schemas.microsoft.com/office/drawing/2014/main" id="{3B567266-06AC-41BD-813B-6DEE655B76B1}"/>
              </a:ext>
            </a:extLst>
          </p:cNvPr>
          <p:cNvSpPr/>
          <p:nvPr/>
        </p:nvSpPr>
        <p:spPr>
          <a:xfrm>
            <a:off x="3195376" y="4040123"/>
            <a:ext cx="7421759"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endParaRPr lang="ar-KW" sz="2000" b="1">
              <a:latin typeface="Dubai" panose="020B0503030403030204" pitchFamily="34" charset="-78"/>
              <a:cs typeface="Dubai" panose="020B0503030403030204" pitchFamily="34" charset="-78"/>
            </a:endParaRPr>
          </a:p>
        </p:txBody>
      </p:sp>
      <p:sp>
        <p:nvSpPr>
          <p:cNvPr id="77" name="مستطيل: زوايا مستديرة 76">
            <a:extLst>
              <a:ext uri="{FF2B5EF4-FFF2-40B4-BE49-F238E27FC236}">
                <a16:creationId xmlns:a16="http://schemas.microsoft.com/office/drawing/2014/main" id="{8A353E32-C2AB-44C7-B200-A9CBBE841515}"/>
              </a:ext>
            </a:extLst>
          </p:cNvPr>
          <p:cNvSpPr/>
          <p:nvPr/>
        </p:nvSpPr>
        <p:spPr>
          <a:xfrm>
            <a:off x="10865218" y="4040123"/>
            <a:ext cx="600075"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000" b="1" dirty="0">
                <a:solidFill>
                  <a:sysClr val="windowText" lastClr="000000"/>
                </a:solidFill>
                <a:latin typeface="Dubai" panose="020B0503030403030204" pitchFamily="34" charset="-78"/>
                <a:cs typeface="Dubai" panose="020B0503030403030204" pitchFamily="34" charset="-78"/>
              </a:rPr>
              <a:t>3</a:t>
            </a:r>
            <a:endParaRPr lang="ar-KW" sz="2000" b="1" dirty="0">
              <a:solidFill>
                <a:sysClr val="windowText" lastClr="000000"/>
              </a:solidFill>
              <a:latin typeface="Dubai" panose="020B0503030403030204" pitchFamily="34" charset="-78"/>
              <a:cs typeface="Dubai" panose="020B0503030403030204" pitchFamily="34" charset="-78"/>
            </a:endParaRPr>
          </a:p>
        </p:txBody>
      </p:sp>
      <p:sp>
        <p:nvSpPr>
          <p:cNvPr id="78" name="مربع نص 77">
            <a:extLst>
              <a:ext uri="{FF2B5EF4-FFF2-40B4-BE49-F238E27FC236}">
                <a16:creationId xmlns:a16="http://schemas.microsoft.com/office/drawing/2014/main" id="{359BBC17-4FFB-4241-BB62-AD64ED235DC2}"/>
              </a:ext>
            </a:extLst>
          </p:cNvPr>
          <p:cNvSpPr txBox="1"/>
          <p:nvPr/>
        </p:nvSpPr>
        <p:spPr>
          <a:xfrm>
            <a:off x="3489108" y="4207474"/>
            <a:ext cx="7037244" cy="400110"/>
          </a:xfrm>
          <a:prstGeom prst="rect">
            <a:avLst/>
          </a:prstGeom>
          <a:noFill/>
        </p:spPr>
        <p:txBody>
          <a:bodyPr wrap="square" rtlCol="1">
            <a:spAutoFit/>
          </a:bodyPr>
          <a:lstStyle/>
          <a:p>
            <a:r>
              <a:rPr lang="ar-SA" sz="2000" b="1" dirty="0">
                <a:latin typeface="Dubai" panose="020B0503030403030204" pitchFamily="34" charset="-78"/>
                <a:cs typeface="Dubai" panose="020B0503030403030204" pitchFamily="34" charset="-78"/>
              </a:rPr>
              <a:t>يعتبر الإيجاز في الكتابة من أهم أساسات الكتابة الفنية</a:t>
            </a:r>
            <a:endParaRPr lang="ar-KW" sz="2000" b="1" dirty="0">
              <a:latin typeface="Dubai" panose="020B0503030403030204" pitchFamily="34" charset="-78"/>
              <a:cs typeface="Dubai" panose="020B0503030403030204" pitchFamily="34" charset="-78"/>
            </a:endParaRPr>
          </a:p>
        </p:txBody>
      </p:sp>
      <p:sp>
        <p:nvSpPr>
          <p:cNvPr id="79" name="مستطيل: زوايا مستديرة 78">
            <a:extLst>
              <a:ext uri="{FF2B5EF4-FFF2-40B4-BE49-F238E27FC236}">
                <a16:creationId xmlns:a16="http://schemas.microsoft.com/office/drawing/2014/main" id="{60EB6222-173E-4F0A-84E1-297CBCA5D9DC}"/>
              </a:ext>
            </a:extLst>
          </p:cNvPr>
          <p:cNvSpPr/>
          <p:nvPr/>
        </p:nvSpPr>
        <p:spPr>
          <a:xfrm>
            <a:off x="3195376" y="5034581"/>
            <a:ext cx="7421759"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endParaRPr lang="ar-KW" sz="2000" b="1">
              <a:latin typeface="Dubai" panose="020B0503030403030204" pitchFamily="34" charset="-78"/>
              <a:cs typeface="Dubai" panose="020B0503030403030204" pitchFamily="34" charset="-78"/>
            </a:endParaRPr>
          </a:p>
        </p:txBody>
      </p:sp>
      <p:sp>
        <p:nvSpPr>
          <p:cNvPr id="80" name="مستطيل: زوايا مستديرة 79">
            <a:extLst>
              <a:ext uri="{FF2B5EF4-FFF2-40B4-BE49-F238E27FC236}">
                <a16:creationId xmlns:a16="http://schemas.microsoft.com/office/drawing/2014/main" id="{27B4D45A-37B9-447E-9FA9-5F679C5A4B4F}"/>
              </a:ext>
            </a:extLst>
          </p:cNvPr>
          <p:cNvSpPr/>
          <p:nvPr/>
        </p:nvSpPr>
        <p:spPr>
          <a:xfrm>
            <a:off x="10865218" y="5034581"/>
            <a:ext cx="600075" cy="670878"/>
          </a:xfrm>
          <a:prstGeom prst="roundRect">
            <a:avLst/>
          </a:prstGeom>
          <a:ln/>
        </p:spPr>
        <p:style>
          <a:lnRef idx="3">
            <a:schemeClr val="lt1"/>
          </a:lnRef>
          <a:fillRef idx="1">
            <a:schemeClr val="accent4"/>
          </a:fillRef>
          <a:effectRef idx="1">
            <a:schemeClr val="accent4"/>
          </a:effectRef>
          <a:fontRef idx="minor">
            <a:schemeClr val="lt1"/>
          </a:fontRef>
        </p:style>
        <p:txBody>
          <a:bodyPr rtlCol="1" anchor="ctr"/>
          <a:lstStyle/>
          <a:p>
            <a:pPr algn="ctr"/>
            <a:r>
              <a:rPr lang="ar-SA" sz="2000" b="1" dirty="0">
                <a:solidFill>
                  <a:sysClr val="windowText" lastClr="000000"/>
                </a:solidFill>
                <a:latin typeface="Dubai" panose="020B0503030403030204" pitchFamily="34" charset="-78"/>
                <a:cs typeface="Dubai" panose="020B0503030403030204" pitchFamily="34" charset="-78"/>
              </a:rPr>
              <a:t>4</a:t>
            </a:r>
            <a:endParaRPr lang="ar-KW" sz="2000" b="1" dirty="0">
              <a:solidFill>
                <a:sysClr val="windowText" lastClr="000000"/>
              </a:solidFill>
              <a:latin typeface="Dubai" panose="020B0503030403030204" pitchFamily="34" charset="-78"/>
              <a:cs typeface="Dubai" panose="020B0503030403030204" pitchFamily="34" charset="-78"/>
            </a:endParaRPr>
          </a:p>
        </p:txBody>
      </p:sp>
      <p:sp>
        <p:nvSpPr>
          <p:cNvPr id="81" name="مربع نص 80">
            <a:extLst>
              <a:ext uri="{FF2B5EF4-FFF2-40B4-BE49-F238E27FC236}">
                <a16:creationId xmlns:a16="http://schemas.microsoft.com/office/drawing/2014/main" id="{DC4BE24E-64F8-4B57-B901-DE876D3F076B}"/>
              </a:ext>
            </a:extLst>
          </p:cNvPr>
          <p:cNvSpPr txBox="1"/>
          <p:nvPr/>
        </p:nvSpPr>
        <p:spPr>
          <a:xfrm>
            <a:off x="3237971" y="5155208"/>
            <a:ext cx="7301167" cy="369332"/>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1">
            <a:spAutoFit/>
          </a:bodyPr>
          <a:lstStyle/>
          <a:p>
            <a:r>
              <a:rPr lang="ar-SA" b="1" dirty="0">
                <a:solidFill>
                  <a:schemeClr val="tx1"/>
                </a:solidFill>
                <a:latin typeface="Dubai" panose="020B0503030403030204" pitchFamily="34" charset="-78"/>
                <a:cs typeface="Dubai" panose="020B0503030403030204" pitchFamily="34" charset="-78"/>
              </a:rPr>
              <a:t>تتضمن هيكلية البريد الإلكتروني الرسمي التحية والفكرة والختام بعبارات الشكر </a:t>
            </a:r>
            <a:endParaRPr lang="ar-KW" b="1" dirty="0">
              <a:solidFill>
                <a:schemeClr val="tx1"/>
              </a:solidFill>
              <a:latin typeface="Dubai" panose="020B0503030403030204" pitchFamily="34" charset="-78"/>
              <a:cs typeface="Dubai" panose="020B0503030403030204" pitchFamily="34" charset="-78"/>
            </a:endParaRPr>
          </a:p>
        </p:txBody>
      </p:sp>
      <p:pic>
        <p:nvPicPr>
          <p:cNvPr id="83" name="رسم 82" descr="شارة علامة 1 مع تعبئة خالصة">
            <a:extLst>
              <a:ext uri="{FF2B5EF4-FFF2-40B4-BE49-F238E27FC236}">
                <a16:creationId xmlns:a16="http://schemas.microsoft.com/office/drawing/2014/main" id="{60935D6A-693A-450C-80CB-9E63D7E76D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5764" y="455594"/>
            <a:ext cx="1070019" cy="1070019"/>
          </a:xfrm>
          <a:prstGeom prst="rect">
            <a:avLst/>
          </a:prstGeom>
        </p:spPr>
      </p:pic>
      <p:pic>
        <p:nvPicPr>
          <p:cNvPr id="82" name="رسم 81" descr="شارة الصليب مع تعبئة خالصة">
            <a:extLst>
              <a:ext uri="{FF2B5EF4-FFF2-40B4-BE49-F238E27FC236}">
                <a16:creationId xmlns:a16="http://schemas.microsoft.com/office/drawing/2014/main" id="{5482FDE4-9924-4558-8611-5A47DB9C79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13784" y="455595"/>
            <a:ext cx="1070019" cy="1070019"/>
          </a:xfrm>
          <a:prstGeom prst="rect">
            <a:avLst/>
          </a:prstGeom>
        </p:spPr>
      </p:pic>
      <p:sp>
        <p:nvSpPr>
          <p:cNvPr id="9" name="قوس متوسط مزدوج 8">
            <a:extLst>
              <a:ext uri="{FF2B5EF4-FFF2-40B4-BE49-F238E27FC236}">
                <a16:creationId xmlns:a16="http://schemas.microsoft.com/office/drawing/2014/main" id="{AF322DAC-D308-42BC-A13F-3458AECA33EE}"/>
              </a:ext>
            </a:extLst>
          </p:cNvPr>
          <p:cNvSpPr/>
          <p:nvPr/>
        </p:nvSpPr>
        <p:spPr>
          <a:xfrm>
            <a:off x="726707" y="1969477"/>
            <a:ext cx="2358137" cy="752608"/>
          </a:xfrm>
          <a:prstGeom prst="bracketPair">
            <a:avLst/>
          </a:prstGeom>
          <a:ln w="28575"/>
        </p:spPr>
        <p:style>
          <a:lnRef idx="1">
            <a:schemeClr val="accent4"/>
          </a:lnRef>
          <a:fillRef idx="0">
            <a:schemeClr val="accent4"/>
          </a:fillRef>
          <a:effectRef idx="0">
            <a:schemeClr val="accent4"/>
          </a:effectRef>
          <a:fontRef idx="minor">
            <a:schemeClr val="tx1"/>
          </a:fontRef>
        </p:style>
        <p:txBody>
          <a:bodyPr rtlCol="1" anchor="ctr"/>
          <a:lstStyle/>
          <a:p>
            <a:pPr algn="ctr"/>
            <a:endParaRPr lang="ar-SA"/>
          </a:p>
        </p:txBody>
      </p:sp>
      <p:sp>
        <p:nvSpPr>
          <p:cNvPr id="55" name="قوس متوسط مزدوج 54">
            <a:extLst>
              <a:ext uri="{FF2B5EF4-FFF2-40B4-BE49-F238E27FC236}">
                <a16:creationId xmlns:a16="http://schemas.microsoft.com/office/drawing/2014/main" id="{0C4D6A17-4F3E-4BA5-BB4D-7377F4B69B52}"/>
              </a:ext>
            </a:extLst>
          </p:cNvPr>
          <p:cNvSpPr/>
          <p:nvPr/>
        </p:nvSpPr>
        <p:spPr>
          <a:xfrm>
            <a:off x="713198" y="2998881"/>
            <a:ext cx="2358137" cy="752608"/>
          </a:xfrm>
          <a:prstGeom prst="bracketPair">
            <a:avLst/>
          </a:prstGeom>
          <a:ln w="28575"/>
        </p:spPr>
        <p:style>
          <a:lnRef idx="1">
            <a:schemeClr val="accent4"/>
          </a:lnRef>
          <a:fillRef idx="0">
            <a:schemeClr val="accent4"/>
          </a:fillRef>
          <a:effectRef idx="0">
            <a:schemeClr val="accent4"/>
          </a:effectRef>
          <a:fontRef idx="minor">
            <a:schemeClr val="tx1"/>
          </a:fontRef>
        </p:style>
        <p:txBody>
          <a:bodyPr rtlCol="1" anchor="ctr"/>
          <a:lstStyle/>
          <a:p>
            <a:pPr algn="ctr"/>
            <a:endParaRPr lang="ar-SA"/>
          </a:p>
        </p:txBody>
      </p:sp>
      <p:sp>
        <p:nvSpPr>
          <p:cNvPr id="56" name="قوس متوسط مزدوج 55">
            <a:extLst>
              <a:ext uri="{FF2B5EF4-FFF2-40B4-BE49-F238E27FC236}">
                <a16:creationId xmlns:a16="http://schemas.microsoft.com/office/drawing/2014/main" id="{43008CAD-4824-46FC-B6E1-F778C319D2C5}"/>
              </a:ext>
            </a:extLst>
          </p:cNvPr>
          <p:cNvSpPr/>
          <p:nvPr/>
        </p:nvSpPr>
        <p:spPr>
          <a:xfrm>
            <a:off x="711098" y="3999258"/>
            <a:ext cx="2358137" cy="752608"/>
          </a:xfrm>
          <a:prstGeom prst="bracketPair">
            <a:avLst/>
          </a:prstGeom>
          <a:ln w="28575"/>
        </p:spPr>
        <p:style>
          <a:lnRef idx="1">
            <a:schemeClr val="accent4"/>
          </a:lnRef>
          <a:fillRef idx="0">
            <a:schemeClr val="accent4"/>
          </a:fillRef>
          <a:effectRef idx="0">
            <a:schemeClr val="accent4"/>
          </a:effectRef>
          <a:fontRef idx="minor">
            <a:schemeClr val="tx1"/>
          </a:fontRef>
        </p:style>
        <p:txBody>
          <a:bodyPr rtlCol="1" anchor="ctr"/>
          <a:lstStyle/>
          <a:p>
            <a:pPr algn="ctr"/>
            <a:endParaRPr lang="ar-SA"/>
          </a:p>
        </p:txBody>
      </p:sp>
      <p:sp>
        <p:nvSpPr>
          <p:cNvPr id="57" name="قوس متوسط مزدوج 56">
            <a:extLst>
              <a:ext uri="{FF2B5EF4-FFF2-40B4-BE49-F238E27FC236}">
                <a16:creationId xmlns:a16="http://schemas.microsoft.com/office/drawing/2014/main" id="{415DB9CD-BC1F-4B04-B268-0D0F2D607F03}"/>
              </a:ext>
            </a:extLst>
          </p:cNvPr>
          <p:cNvSpPr/>
          <p:nvPr/>
        </p:nvSpPr>
        <p:spPr>
          <a:xfrm>
            <a:off x="726706" y="4963570"/>
            <a:ext cx="2358137" cy="752608"/>
          </a:xfrm>
          <a:prstGeom prst="bracketPair">
            <a:avLst/>
          </a:prstGeom>
          <a:ln w="28575"/>
        </p:spPr>
        <p:style>
          <a:lnRef idx="1">
            <a:schemeClr val="accent4"/>
          </a:lnRef>
          <a:fillRef idx="0">
            <a:schemeClr val="accent4"/>
          </a:fillRef>
          <a:effectRef idx="0">
            <a:schemeClr val="accent4"/>
          </a:effectRef>
          <a:fontRef idx="minor">
            <a:schemeClr val="tx1"/>
          </a:fontRef>
        </p:style>
        <p:txBody>
          <a:bodyPr rtlCol="1" anchor="ctr"/>
          <a:lstStyle/>
          <a:p>
            <a:pPr algn="ctr"/>
            <a:endParaRPr lang="ar-SA"/>
          </a:p>
        </p:txBody>
      </p:sp>
      <p:sp>
        <p:nvSpPr>
          <p:cNvPr id="2" name="مستطيل 1">
            <a:extLst>
              <a:ext uri="{FF2B5EF4-FFF2-40B4-BE49-F238E27FC236}">
                <a16:creationId xmlns:a16="http://schemas.microsoft.com/office/drawing/2014/main" id="{F5F7E1A5-CC41-4639-80A0-FC45BE4BA35F}"/>
              </a:ext>
            </a:extLst>
          </p:cNvPr>
          <p:cNvSpPr/>
          <p:nvPr/>
        </p:nvSpPr>
        <p:spPr>
          <a:xfrm>
            <a:off x="4783803" y="554628"/>
            <a:ext cx="627095" cy="923330"/>
          </a:xfrm>
          <a:prstGeom prst="rect">
            <a:avLst/>
          </a:prstGeom>
          <a:noFill/>
        </p:spPr>
        <p:txBody>
          <a:bodyPr wrap="non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أو</a:t>
            </a:r>
          </a:p>
        </p:txBody>
      </p:sp>
      <p:pic>
        <p:nvPicPr>
          <p:cNvPr id="31" name="رسم 30" descr="شارة الصليب مع تعبئة خالصة">
            <a:extLst>
              <a:ext uri="{FF2B5EF4-FFF2-40B4-BE49-F238E27FC236}">
                <a16:creationId xmlns:a16="http://schemas.microsoft.com/office/drawing/2014/main" id="{2E3C7979-486E-4326-AFCE-E65EAC0E0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5156" y="1786800"/>
            <a:ext cx="1070019" cy="1070019"/>
          </a:xfrm>
          <a:prstGeom prst="rect">
            <a:avLst/>
          </a:prstGeom>
        </p:spPr>
      </p:pic>
      <p:pic>
        <p:nvPicPr>
          <p:cNvPr id="37" name="رسم 36" descr="شارة الصليب مع تعبئة خالصة">
            <a:extLst>
              <a:ext uri="{FF2B5EF4-FFF2-40B4-BE49-F238E27FC236}">
                <a16:creationId xmlns:a16="http://schemas.microsoft.com/office/drawing/2014/main" id="{2ABA18EC-B13E-4589-81D5-0671AF8C19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5156" y="2872713"/>
            <a:ext cx="1070019" cy="1070019"/>
          </a:xfrm>
          <a:prstGeom prst="rect">
            <a:avLst/>
          </a:prstGeom>
        </p:spPr>
      </p:pic>
      <p:pic>
        <p:nvPicPr>
          <p:cNvPr id="38" name="رسم 37" descr="شارة علامة 1 مع تعبئة خالصة">
            <a:extLst>
              <a:ext uri="{FF2B5EF4-FFF2-40B4-BE49-F238E27FC236}">
                <a16:creationId xmlns:a16="http://schemas.microsoft.com/office/drawing/2014/main" id="{4B29BB3F-016A-43EF-996F-3F054C66AA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155" y="3877657"/>
            <a:ext cx="1070019" cy="1070019"/>
          </a:xfrm>
          <a:prstGeom prst="rect">
            <a:avLst/>
          </a:prstGeom>
        </p:spPr>
      </p:pic>
      <p:pic>
        <p:nvPicPr>
          <p:cNvPr id="39" name="رسم 38" descr="شارة علامة 1 مع تعبئة خالصة">
            <a:extLst>
              <a:ext uri="{FF2B5EF4-FFF2-40B4-BE49-F238E27FC236}">
                <a16:creationId xmlns:a16="http://schemas.microsoft.com/office/drawing/2014/main" id="{0AB1F7BE-D397-4EF1-B95A-417BA3D010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5155" y="4835010"/>
            <a:ext cx="1070019" cy="1070019"/>
          </a:xfrm>
          <a:prstGeom prst="rect">
            <a:avLst/>
          </a:prstGeom>
        </p:spPr>
      </p:pic>
    </p:spTree>
    <p:extLst>
      <p:ext uri="{BB962C8B-B14F-4D97-AF65-F5344CB8AC3E}">
        <p14:creationId xmlns:p14="http://schemas.microsoft.com/office/powerpoint/2010/main" val="4084271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sndAc>
          <p:stSnd>
            <p:snd r:embed="rId2" name="قلب الصفحة.wav"/>
          </p:stSnd>
        </p:sndAc>
      </p:transition>
    </mc:Choice>
    <mc:Fallback xmlns="">
      <p:transition spd="slow">
        <p:fade/>
        <p:sndAc>
          <p:stSnd>
            <p:snd r:embed="rId11"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descr="خلفية تجريدية لشبكة">
            <a:extLst>
              <a:ext uri="{FF2B5EF4-FFF2-40B4-BE49-F238E27FC236}">
                <a16:creationId xmlns:a16="http://schemas.microsoft.com/office/drawing/2014/main" id="{0BBF19E0-DC61-4D62-B6FC-59DF70461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73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5">
            <a:extLst>
              <a:ext uri="{FF2B5EF4-FFF2-40B4-BE49-F238E27FC236}">
                <a16:creationId xmlns:a16="http://schemas.microsoft.com/office/drawing/2014/main" id="{044C2E5B-070F-4CB2-BB70-693CA6F78F68}"/>
              </a:ext>
            </a:extLst>
          </p:cNvPr>
          <p:cNvSpPr txBox="1"/>
          <p:nvPr/>
        </p:nvSpPr>
        <p:spPr>
          <a:xfrm>
            <a:off x="-944545" y="5385472"/>
            <a:ext cx="5630426" cy="1361911"/>
          </a:xfrm>
          <a:prstGeom prst="rect">
            <a:avLst/>
          </a:prstGeom>
          <a:noFill/>
        </p:spPr>
        <p:txBody>
          <a:bodyPr wrap="square">
            <a:spAutoFit/>
          </a:bodyPr>
          <a:lstStyle/>
          <a:p>
            <a:pPr>
              <a:lnSpc>
                <a:spcPct val="150000"/>
              </a:lnSpc>
            </a:pPr>
            <a:r>
              <a:rPr lang="ar-SA" sz="6000" dirty="0">
                <a:solidFill>
                  <a:srgbClr val="FF0000"/>
                </a:solidFill>
                <a:cs typeface="Fanan" pitchFamily="2" charset="-78"/>
              </a:rPr>
              <a:t>نهاية الدرس الأول</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duotone>
              <a:schemeClr val="accent6">
                <a:shade val="45000"/>
                <a:satMod val="135000"/>
              </a:schemeClr>
              <a:prstClr val="white"/>
            </a:duotone>
          </a:blip>
          <a:srcRect r="6307" b="37093"/>
          <a:stretch>
            <a:fillRect/>
          </a:stretch>
        </p:blipFill>
        <p:spPr>
          <a:xfrm>
            <a:off x="-11151" y="4186989"/>
            <a:ext cx="12203151" cy="2671012"/>
          </a:xfrm>
          <a:prstGeom prst="rect">
            <a:avLst/>
          </a:prstGeom>
        </p:spPr>
      </p:pic>
      <p:grpSp>
        <p:nvGrpSpPr>
          <p:cNvPr id="13" name="组合 12"/>
          <p:cNvGrpSpPr/>
          <p:nvPr/>
        </p:nvGrpSpPr>
        <p:grpSpPr>
          <a:xfrm>
            <a:off x="4588969" y="284476"/>
            <a:ext cx="3435916" cy="2731274"/>
            <a:chOff x="6191036" y="861181"/>
            <a:chExt cx="4641137" cy="3902006"/>
          </a:xfrm>
        </p:grpSpPr>
        <p:sp>
          <p:nvSpPr>
            <p:cNvPr id="14" name="矩形 13"/>
            <p:cNvSpPr/>
            <p:nvPr/>
          </p:nvSpPr>
          <p:spPr>
            <a:xfrm rot="1800000">
              <a:off x="7430050" y="1670286"/>
              <a:ext cx="3402123" cy="3092901"/>
            </a:xfrm>
            <a:prstGeom prst="rect">
              <a:avLst/>
            </a:prstGeom>
            <a:gradFill>
              <a:gsLst>
                <a:gs pos="0">
                  <a:srgbClr val="FFFFFF">
                    <a:lumMod val="50000"/>
                  </a:srgbClr>
                </a:gs>
                <a:gs pos="82000">
                  <a:srgbClr val="F8F8F8">
                    <a:alpha val="0"/>
                  </a:srgbClr>
                </a:gs>
              </a:gsLst>
              <a:lin ang="6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400" u="none" strike="noStrike" kern="0" cap="none" spc="0" normalizeH="0" baseline="0" noProof="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15" name="椭圆 14"/>
            <p:cNvSpPr/>
            <p:nvPr/>
          </p:nvSpPr>
          <p:spPr>
            <a:xfrm>
              <a:off x="6191037" y="861181"/>
              <a:ext cx="3115200" cy="3115201"/>
            </a:xfrm>
            <a:prstGeom prst="ellipse">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grpSp>
      <p:sp>
        <p:nvSpPr>
          <p:cNvPr id="10" name="Title 1">
            <a:extLst>
              <a:ext uri="{FF2B5EF4-FFF2-40B4-BE49-F238E27FC236}">
                <a16:creationId xmlns:a16="http://schemas.microsoft.com/office/drawing/2014/main" id="{F20E9AAB-A1C1-4A16-97A7-42D58D2E3FB4}"/>
              </a:ext>
            </a:extLst>
          </p:cNvPr>
          <p:cNvSpPr txBox="1">
            <a:spLocks/>
          </p:cNvSpPr>
          <p:nvPr/>
        </p:nvSpPr>
        <p:spPr>
          <a:xfrm>
            <a:off x="1333539" y="2735264"/>
            <a:ext cx="8817098" cy="25099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1pPr>
            <a:lvl2pPr marR="0" lvl="1"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2pPr>
            <a:lvl3pPr marR="0" lvl="2"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3pPr>
            <a:lvl4pPr marR="0" lvl="3"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4pPr>
            <a:lvl5pPr marR="0" lvl="4"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5pPr>
            <a:lvl6pPr marR="0" lvl="5"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6pPr>
            <a:lvl7pPr marR="0" lvl="6"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7pPr>
            <a:lvl8pPr marR="0" lvl="7"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8pPr>
            <a:lvl9pPr marR="0" lvl="8"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9pPr>
          </a:lstStyle>
          <a:p>
            <a:pPr marL="0" marR="0" lvl="0" indent="0" algn="ctr" defTabSz="914400" rtl="1" eaLnBrk="1" fontAlgn="auto" latinLnBrk="0" hangingPunct="1">
              <a:lnSpc>
                <a:spcPct val="100000"/>
              </a:lnSpc>
              <a:spcBef>
                <a:spcPts val="0"/>
              </a:spcBef>
              <a:spcAft>
                <a:spcPts val="0"/>
              </a:spcAft>
              <a:buClr>
                <a:srgbClr val="003849"/>
              </a:buClr>
              <a:buSzPts val="2800"/>
              <a:buFont typeface="Pangolin"/>
              <a:buNone/>
              <a:tabLst/>
              <a:defRPr/>
            </a:pPr>
            <a:r>
              <a:rPr kumimoji="0" lang="ar-SA" sz="8000" b="1" i="0" u="none" strike="noStrike" kern="0" cap="none" spc="0" normalizeH="0" baseline="0" noProof="0" dirty="0">
                <a:ln>
                  <a:noFill/>
                </a:ln>
                <a:solidFill>
                  <a:schemeClr val="accent6">
                    <a:lumMod val="75000"/>
                  </a:schemeClr>
                </a:solidFill>
                <a:effectLst/>
                <a:uLnTx/>
                <a:uFillTx/>
                <a:cs typeface="Fanan" pitchFamily="2" charset="-78"/>
                <a:sym typeface="Pangolin"/>
              </a:rPr>
              <a:t>الوحدة الأولى </a:t>
            </a:r>
            <a:br>
              <a:rPr kumimoji="0" lang="ar-SA" sz="8000" b="1" i="0" u="none" strike="noStrike" kern="0" cap="none" spc="0" normalizeH="0" baseline="0" noProof="0" dirty="0">
                <a:ln>
                  <a:noFill/>
                </a:ln>
                <a:solidFill>
                  <a:srgbClr val="E3E7EA">
                    <a:lumMod val="25000"/>
                  </a:srgbClr>
                </a:solidFill>
                <a:effectLst/>
                <a:uLnTx/>
                <a:uFillTx/>
                <a:cs typeface="Fanan" pitchFamily="2" charset="-78"/>
                <a:sym typeface="Pangolin"/>
              </a:rPr>
            </a:br>
            <a:r>
              <a:rPr kumimoji="0" lang="ar-SA" sz="6000" b="1" i="0" u="none" strike="noStrike" kern="0" cap="none" spc="0" normalizeH="0" baseline="0" noProof="0" dirty="0">
                <a:ln>
                  <a:noFill/>
                </a:ln>
                <a:solidFill>
                  <a:schemeClr val="tx1"/>
                </a:solidFill>
                <a:effectLst/>
                <a:uLnTx/>
                <a:uFillTx/>
                <a:cs typeface="Fanan" pitchFamily="2" charset="-78"/>
                <a:sym typeface="Pangolin"/>
              </a:rPr>
              <a:t>مستندات ونماذج وتقارير الأعمال</a:t>
            </a:r>
            <a:endParaRPr kumimoji="0" lang="en-SA" sz="6000" b="1" i="0" u="none" strike="noStrike" kern="0" cap="none" spc="0" normalizeH="0" baseline="0" noProof="0" dirty="0">
              <a:ln>
                <a:noFill/>
              </a:ln>
              <a:solidFill>
                <a:schemeClr val="tx1"/>
              </a:solidFill>
              <a:effectLst/>
              <a:uLnTx/>
              <a:uFillTx/>
              <a:cs typeface="Fanan" pitchFamily="2" charset="-78"/>
              <a:sym typeface="Pangolin"/>
            </a:endParaRPr>
          </a:p>
        </p:txBody>
      </p:sp>
      <p:pic>
        <p:nvPicPr>
          <p:cNvPr id="33" name="Picture 2" descr="كيفية تحويل الكتابة من عربي إلى إنجليزي من لوحة المفاتيح على الكمبيوتر |  الرجل">
            <a:extLst>
              <a:ext uri="{FF2B5EF4-FFF2-40B4-BE49-F238E27FC236}">
                <a16:creationId xmlns:a16="http://schemas.microsoft.com/office/drawing/2014/main" id="{0B79BADA-A03C-46AA-823E-AE824C8F2BD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779884" y="314620"/>
            <a:ext cx="2306238" cy="21805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图片 6">
            <a:extLst>
              <a:ext uri="{FF2B5EF4-FFF2-40B4-BE49-F238E27FC236}">
                <a16:creationId xmlns:a16="http://schemas.microsoft.com/office/drawing/2014/main" id="{EAFE825A-5EE8-43EE-A4A9-4C3372906CD3}"/>
              </a:ext>
            </a:extLst>
          </p:cNvPr>
          <p:cNvPicPr>
            <a:picLocks noChangeAspect="1"/>
          </p:cNvPicPr>
          <p:nvPr/>
        </p:nvPicPr>
        <p:blipFill rotWithShape="1">
          <a:blip r:embed="rId2">
            <a:duotone>
              <a:schemeClr val="accent6">
                <a:shade val="45000"/>
                <a:satMod val="135000"/>
              </a:schemeClr>
              <a:prstClr val="white"/>
            </a:duotone>
          </a:blip>
          <a:srcRect r="6307" b="37093"/>
          <a:stretch>
            <a:fillRect/>
          </a:stretch>
        </p:blipFill>
        <p:spPr>
          <a:xfrm>
            <a:off x="-16702" y="4458976"/>
            <a:ext cx="12203151" cy="2416489"/>
          </a:xfrm>
          <a:prstGeom prst="rect">
            <a:avLst/>
          </a:prstGeom>
        </p:spPr>
      </p:pic>
      <p:grpSp>
        <p:nvGrpSpPr>
          <p:cNvPr id="79" name="Group 78">
            <a:extLst>
              <a:ext uri="{FF2B5EF4-FFF2-40B4-BE49-F238E27FC236}">
                <a16:creationId xmlns:a16="http://schemas.microsoft.com/office/drawing/2014/main" id="{2152EDEF-7C2C-4E36-BB79-985D172E8ED6}"/>
              </a:ext>
            </a:extLst>
          </p:cNvPr>
          <p:cNvGrpSpPr/>
          <p:nvPr/>
        </p:nvGrpSpPr>
        <p:grpSpPr>
          <a:xfrm>
            <a:off x="5143743" y="5367551"/>
            <a:ext cx="1430121" cy="837680"/>
            <a:chOff x="5159696" y="5035103"/>
            <a:chExt cx="1430121" cy="837680"/>
          </a:xfrm>
          <a:solidFill>
            <a:schemeClr val="accent4">
              <a:lumMod val="75000"/>
            </a:schemeClr>
          </a:solidFill>
        </p:grpSpPr>
        <p:sp>
          <p:nvSpPr>
            <p:cNvPr id="68" name="Rectangle 67">
              <a:extLst>
                <a:ext uri="{FF2B5EF4-FFF2-40B4-BE49-F238E27FC236}">
                  <a16:creationId xmlns:a16="http://schemas.microsoft.com/office/drawing/2014/main" id="{0A047221-82AC-4AFE-AAD6-99037EAD53F7}"/>
                </a:ext>
              </a:extLst>
            </p:cNvPr>
            <p:cNvSpPr/>
            <p:nvPr/>
          </p:nvSpPr>
          <p:spPr>
            <a:xfrm rot="19413298">
              <a:off x="5159696" y="5411456"/>
              <a:ext cx="1430121" cy="176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Triangle 71">
              <a:extLst>
                <a:ext uri="{FF2B5EF4-FFF2-40B4-BE49-F238E27FC236}">
                  <a16:creationId xmlns:a16="http://schemas.microsoft.com/office/drawing/2014/main" id="{4BAD3C5B-891C-42A4-A9AA-420F2FA808E2}"/>
                </a:ext>
              </a:extLst>
            </p:cNvPr>
            <p:cNvSpPr/>
            <p:nvPr/>
          </p:nvSpPr>
          <p:spPr>
            <a:xfrm rot="5734655">
              <a:off x="5948280" y="5169198"/>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B3D66FF-AC3B-40D0-B671-7527D0C1ECEE}"/>
                </a:ext>
              </a:extLst>
            </p:cNvPr>
            <p:cNvSpPr/>
            <p:nvPr/>
          </p:nvSpPr>
          <p:spPr>
            <a:xfrm rot="5734655">
              <a:off x="5731541" y="5325774"/>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C77877C6-88F3-420A-B7F9-1D460072FC84}"/>
                </a:ext>
              </a:extLst>
            </p:cNvPr>
            <p:cNvSpPr/>
            <p:nvPr/>
          </p:nvSpPr>
          <p:spPr>
            <a:xfrm rot="5734655">
              <a:off x="5505750" y="5497072"/>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3EE4156A-5F5D-4C04-AAAD-BE0D3A504EC4}"/>
                </a:ext>
              </a:extLst>
            </p:cNvPr>
            <p:cNvSpPr/>
            <p:nvPr/>
          </p:nvSpPr>
          <p:spPr>
            <a:xfrm rot="5734655">
              <a:off x="5279959" y="5668369"/>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Triangle 77">
              <a:extLst>
                <a:ext uri="{FF2B5EF4-FFF2-40B4-BE49-F238E27FC236}">
                  <a16:creationId xmlns:a16="http://schemas.microsoft.com/office/drawing/2014/main" id="{165B0295-7070-4F8C-AEC5-86E41199EF70}"/>
                </a:ext>
              </a:extLst>
            </p:cNvPr>
            <p:cNvSpPr/>
            <p:nvPr/>
          </p:nvSpPr>
          <p:spPr>
            <a:xfrm rot="5734655">
              <a:off x="6153998" y="5025271"/>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3285DDFC-F1BC-4A7F-B018-BDCBEB2CC05E}"/>
              </a:ext>
            </a:extLst>
          </p:cNvPr>
          <p:cNvGrpSpPr/>
          <p:nvPr/>
        </p:nvGrpSpPr>
        <p:grpSpPr>
          <a:xfrm rot="4310456">
            <a:off x="5208558" y="4149581"/>
            <a:ext cx="1430121" cy="837680"/>
            <a:chOff x="5159696" y="5035103"/>
            <a:chExt cx="1430121" cy="837680"/>
          </a:xfrm>
          <a:solidFill>
            <a:srgbClr val="002060"/>
          </a:solidFill>
        </p:grpSpPr>
        <p:sp>
          <p:nvSpPr>
            <p:cNvPr id="77" name="Rectangle 76">
              <a:extLst>
                <a:ext uri="{FF2B5EF4-FFF2-40B4-BE49-F238E27FC236}">
                  <a16:creationId xmlns:a16="http://schemas.microsoft.com/office/drawing/2014/main" id="{1D738C02-D1BE-45E1-9EB0-46901190A94D}"/>
                </a:ext>
              </a:extLst>
            </p:cNvPr>
            <p:cNvSpPr/>
            <p:nvPr/>
          </p:nvSpPr>
          <p:spPr>
            <a:xfrm rot="19413298">
              <a:off x="5159696" y="5411456"/>
              <a:ext cx="1430121" cy="176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ight Triangle 79">
              <a:extLst>
                <a:ext uri="{FF2B5EF4-FFF2-40B4-BE49-F238E27FC236}">
                  <a16:creationId xmlns:a16="http://schemas.microsoft.com/office/drawing/2014/main" id="{108F4621-0EBD-42D5-BD93-3F6CFD3D24EA}"/>
                </a:ext>
              </a:extLst>
            </p:cNvPr>
            <p:cNvSpPr/>
            <p:nvPr/>
          </p:nvSpPr>
          <p:spPr>
            <a:xfrm rot="5734655">
              <a:off x="5948280" y="5169198"/>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Triangle 80">
              <a:extLst>
                <a:ext uri="{FF2B5EF4-FFF2-40B4-BE49-F238E27FC236}">
                  <a16:creationId xmlns:a16="http://schemas.microsoft.com/office/drawing/2014/main" id="{8A58849F-1DDD-49B5-B31A-415F46205CC8}"/>
                </a:ext>
              </a:extLst>
            </p:cNvPr>
            <p:cNvSpPr/>
            <p:nvPr/>
          </p:nvSpPr>
          <p:spPr>
            <a:xfrm rot="5734655">
              <a:off x="5731541" y="5325774"/>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Triangle 81">
              <a:extLst>
                <a:ext uri="{FF2B5EF4-FFF2-40B4-BE49-F238E27FC236}">
                  <a16:creationId xmlns:a16="http://schemas.microsoft.com/office/drawing/2014/main" id="{83448CD9-7510-4E4F-B7E5-11E887A59786}"/>
                </a:ext>
              </a:extLst>
            </p:cNvPr>
            <p:cNvSpPr/>
            <p:nvPr/>
          </p:nvSpPr>
          <p:spPr>
            <a:xfrm rot="5734655">
              <a:off x="5505750" y="5497072"/>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B83C25AB-1DA4-4F84-A64B-6F06FC2F5964}"/>
                </a:ext>
              </a:extLst>
            </p:cNvPr>
            <p:cNvSpPr/>
            <p:nvPr/>
          </p:nvSpPr>
          <p:spPr>
            <a:xfrm rot="5734655">
              <a:off x="5279959" y="5668369"/>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Triangle 83">
              <a:extLst>
                <a:ext uri="{FF2B5EF4-FFF2-40B4-BE49-F238E27FC236}">
                  <a16:creationId xmlns:a16="http://schemas.microsoft.com/office/drawing/2014/main" id="{76EA01B0-CE9D-4EB3-B2F5-DF2C1380FB5C}"/>
                </a:ext>
              </a:extLst>
            </p:cNvPr>
            <p:cNvSpPr/>
            <p:nvPr/>
          </p:nvSpPr>
          <p:spPr>
            <a:xfrm rot="5734655">
              <a:off x="6153998" y="5025271"/>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981E0C08-3584-4690-BAAF-69F077C8693E}"/>
              </a:ext>
            </a:extLst>
          </p:cNvPr>
          <p:cNvGrpSpPr/>
          <p:nvPr/>
        </p:nvGrpSpPr>
        <p:grpSpPr>
          <a:xfrm rot="218524">
            <a:off x="5213890" y="2963484"/>
            <a:ext cx="1430121" cy="837680"/>
            <a:chOff x="5159696" y="5035103"/>
            <a:chExt cx="1430121" cy="837680"/>
          </a:xfrm>
          <a:solidFill>
            <a:srgbClr val="D81567"/>
          </a:solidFill>
        </p:grpSpPr>
        <p:sp>
          <p:nvSpPr>
            <p:cNvPr id="86" name="Rectangle 85">
              <a:extLst>
                <a:ext uri="{FF2B5EF4-FFF2-40B4-BE49-F238E27FC236}">
                  <a16:creationId xmlns:a16="http://schemas.microsoft.com/office/drawing/2014/main" id="{C77626F1-0BF4-4A28-A956-9B37AF4341D5}"/>
                </a:ext>
              </a:extLst>
            </p:cNvPr>
            <p:cNvSpPr/>
            <p:nvPr/>
          </p:nvSpPr>
          <p:spPr>
            <a:xfrm rot="19413298">
              <a:off x="5159696" y="5411456"/>
              <a:ext cx="1430121" cy="176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ight Triangle 86">
              <a:extLst>
                <a:ext uri="{FF2B5EF4-FFF2-40B4-BE49-F238E27FC236}">
                  <a16:creationId xmlns:a16="http://schemas.microsoft.com/office/drawing/2014/main" id="{B7069837-630C-4E11-A163-42C0E5CDFECB}"/>
                </a:ext>
              </a:extLst>
            </p:cNvPr>
            <p:cNvSpPr/>
            <p:nvPr/>
          </p:nvSpPr>
          <p:spPr>
            <a:xfrm rot="5734655">
              <a:off x="5948280" y="5169198"/>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208E0B31-DB8E-4479-883F-AC5A29A1163C}"/>
                </a:ext>
              </a:extLst>
            </p:cNvPr>
            <p:cNvSpPr/>
            <p:nvPr/>
          </p:nvSpPr>
          <p:spPr>
            <a:xfrm rot="5734655">
              <a:off x="5731541" y="5325774"/>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Triangle 88">
              <a:extLst>
                <a:ext uri="{FF2B5EF4-FFF2-40B4-BE49-F238E27FC236}">
                  <a16:creationId xmlns:a16="http://schemas.microsoft.com/office/drawing/2014/main" id="{C3FCE464-431A-403C-A6DE-16D46E5C4AA7}"/>
                </a:ext>
              </a:extLst>
            </p:cNvPr>
            <p:cNvSpPr/>
            <p:nvPr/>
          </p:nvSpPr>
          <p:spPr>
            <a:xfrm rot="5734655">
              <a:off x="5505750" y="5497072"/>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Triangle 89">
              <a:extLst>
                <a:ext uri="{FF2B5EF4-FFF2-40B4-BE49-F238E27FC236}">
                  <a16:creationId xmlns:a16="http://schemas.microsoft.com/office/drawing/2014/main" id="{0FF5469E-38AC-4072-A510-46CB7DDBDF64}"/>
                </a:ext>
              </a:extLst>
            </p:cNvPr>
            <p:cNvSpPr/>
            <p:nvPr/>
          </p:nvSpPr>
          <p:spPr>
            <a:xfrm rot="5734655">
              <a:off x="5279959" y="5668369"/>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1E8008A7-7138-4A15-BB8A-E624A7D84BD9}"/>
                </a:ext>
              </a:extLst>
            </p:cNvPr>
            <p:cNvSpPr/>
            <p:nvPr/>
          </p:nvSpPr>
          <p:spPr>
            <a:xfrm rot="5734655">
              <a:off x="6153998" y="5025271"/>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3A68D443-E0AD-47C5-8E1E-2ECFC17DA090}"/>
              </a:ext>
            </a:extLst>
          </p:cNvPr>
          <p:cNvGrpSpPr/>
          <p:nvPr/>
        </p:nvGrpSpPr>
        <p:grpSpPr>
          <a:xfrm rot="4310456">
            <a:off x="5228373" y="1957266"/>
            <a:ext cx="1430121" cy="837680"/>
            <a:chOff x="5159696" y="5035103"/>
            <a:chExt cx="1430121" cy="837680"/>
          </a:xfrm>
          <a:solidFill>
            <a:srgbClr val="00C897"/>
          </a:solidFill>
        </p:grpSpPr>
        <p:sp>
          <p:nvSpPr>
            <p:cNvPr id="93" name="Rectangle 92">
              <a:extLst>
                <a:ext uri="{FF2B5EF4-FFF2-40B4-BE49-F238E27FC236}">
                  <a16:creationId xmlns:a16="http://schemas.microsoft.com/office/drawing/2014/main" id="{558E7A97-2B79-4CCD-8E33-AA8C2252719F}"/>
                </a:ext>
              </a:extLst>
            </p:cNvPr>
            <p:cNvSpPr/>
            <p:nvPr/>
          </p:nvSpPr>
          <p:spPr>
            <a:xfrm rot="19413298">
              <a:off x="5159696" y="5411456"/>
              <a:ext cx="1430121" cy="176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ight Triangle 93">
              <a:extLst>
                <a:ext uri="{FF2B5EF4-FFF2-40B4-BE49-F238E27FC236}">
                  <a16:creationId xmlns:a16="http://schemas.microsoft.com/office/drawing/2014/main" id="{61DEF37D-5AD9-43BA-AED3-621C50CF48C9}"/>
                </a:ext>
              </a:extLst>
            </p:cNvPr>
            <p:cNvSpPr/>
            <p:nvPr/>
          </p:nvSpPr>
          <p:spPr>
            <a:xfrm rot="5734655">
              <a:off x="5948280" y="5169198"/>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F99DDA40-CB43-4EE0-8225-DCC98F000753}"/>
                </a:ext>
              </a:extLst>
            </p:cNvPr>
            <p:cNvSpPr/>
            <p:nvPr/>
          </p:nvSpPr>
          <p:spPr>
            <a:xfrm rot="5734655">
              <a:off x="5731541" y="5325774"/>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Triangle 95">
              <a:extLst>
                <a:ext uri="{FF2B5EF4-FFF2-40B4-BE49-F238E27FC236}">
                  <a16:creationId xmlns:a16="http://schemas.microsoft.com/office/drawing/2014/main" id="{ACE40E92-7A61-4BA9-A888-95F88FD51D41}"/>
                </a:ext>
              </a:extLst>
            </p:cNvPr>
            <p:cNvSpPr/>
            <p:nvPr/>
          </p:nvSpPr>
          <p:spPr>
            <a:xfrm rot="5734655">
              <a:off x="5505750" y="5497072"/>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6EDBC201-560C-4A32-9D0F-FA785AF71833}"/>
                </a:ext>
              </a:extLst>
            </p:cNvPr>
            <p:cNvSpPr/>
            <p:nvPr/>
          </p:nvSpPr>
          <p:spPr>
            <a:xfrm rot="5734655">
              <a:off x="5279959" y="5668369"/>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6819941D-D698-4418-99F3-0B8CAD7F37B8}"/>
                </a:ext>
              </a:extLst>
            </p:cNvPr>
            <p:cNvSpPr/>
            <p:nvPr/>
          </p:nvSpPr>
          <p:spPr>
            <a:xfrm rot="5734655">
              <a:off x="6153998" y="5025271"/>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66398241-7B5B-4042-9A2C-F1FBA34AFB46}"/>
              </a:ext>
            </a:extLst>
          </p:cNvPr>
          <p:cNvGrpSpPr/>
          <p:nvPr/>
        </p:nvGrpSpPr>
        <p:grpSpPr>
          <a:xfrm rot="218524">
            <a:off x="5205059" y="782696"/>
            <a:ext cx="1430121" cy="837680"/>
            <a:chOff x="5159696" y="5035103"/>
            <a:chExt cx="1430121" cy="837680"/>
          </a:xfrm>
          <a:solidFill>
            <a:srgbClr val="9EE227"/>
          </a:solidFill>
        </p:grpSpPr>
        <p:sp>
          <p:nvSpPr>
            <p:cNvPr id="107" name="Rectangle 106">
              <a:extLst>
                <a:ext uri="{FF2B5EF4-FFF2-40B4-BE49-F238E27FC236}">
                  <a16:creationId xmlns:a16="http://schemas.microsoft.com/office/drawing/2014/main" id="{7A7647F0-F379-4BDB-B865-1E007B94CBAA}"/>
                </a:ext>
              </a:extLst>
            </p:cNvPr>
            <p:cNvSpPr/>
            <p:nvPr/>
          </p:nvSpPr>
          <p:spPr>
            <a:xfrm rot="19413298">
              <a:off x="5159696" y="5411456"/>
              <a:ext cx="1430121" cy="176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B01F3BDC-E765-4471-901E-C5F809C2F9D3}"/>
                </a:ext>
              </a:extLst>
            </p:cNvPr>
            <p:cNvSpPr/>
            <p:nvPr/>
          </p:nvSpPr>
          <p:spPr>
            <a:xfrm rot="5734655">
              <a:off x="5948280" y="5169198"/>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Triangle 108">
              <a:extLst>
                <a:ext uri="{FF2B5EF4-FFF2-40B4-BE49-F238E27FC236}">
                  <a16:creationId xmlns:a16="http://schemas.microsoft.com/office/drawing/2014/main" id="{3B1ADB11-5CD6-4EC2-95AD-97F90CADEAFD}"/>
                </a:ext>
              </a:extLst>
            </p:cNvPr>
            <p:cNvSpPr/>
            <p:nvPr/>
          </p:nvSpPr>
          <p:spPr>
            <a:xfrm rot="5734655">
              <a:off x="5731541" y="5325774"/>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Triangle 109">
              <a:extLst>
                <a:ext uri="{FF2B5EF4-FFF2-40B4-BE49-F238E27FC236}">
                  <a16:creationId xmlns:a16="http://schemas.microsoft.com/office/drawing/2014/main" id="{DA3B84F8-E475-4D2A-B139-6669C61C13DA}"/>
                </a:ext>
              </a:extLst>
            </p:cNvPr>
            <p:cNvSpPr/>
            <p:nvPr/>
          </p:nvSpPr>
          <p:spPr>
            <a:xfrm rot="5734655">
              <a:off x="5505750" y="5497072"/>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a16="http://schemas.microsoft.com/office/drawing/2014/main" id="{7B9C2A8D-C986-40CA-B9B5-26D25023D90C}"/>
                </a:ext>
              </a:extLst>
            </p:cNvPr>
            <p:cNvSpPr/>
            <p:nvPr/>
          </p:nvSpPr>
          <p:spPr>
            <a:xfrm rot="5734655">
              <a:off x="5279959" y="5668369"/>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Triangle 111">
              <a:extLst>
                <a:ext uri="{FF2B5EF4-FFF2-40B4-BE49-F238E27FC236}">
                  <a16:creationId xmlns:a16="http://schemas.microsoft.com/office/drawing/2014/main" id="{9A99B125-5A02-436D-991D-4EEEAFFC4CCB}"/>
                </a:ext>
              </a:extLst>
            </p:cNvPr>
            <p:cNvSpPr/>
            <p:nvPr/>
          </p:nvSpPr>
          <p:spPr>
            <a:xfrm rot="5734655">
              <a:off x="6153998" y="5025271"/>
              <a:ext cx="194582" cy="21424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C24E6C4-AAC5-40C9-B2AA-28C2BBCD57F6}"/>
              </a:ext>
            </a:extLst>
          </p:cNvPr>
          <p:cNvGrpSpPr/>
          <p:nvPr/>
        </p:nvGrpSpPr>
        <p:grpSpPr>
          <a:xfrm>
            <a:off x="1100491" y="5045961"/>
            <a:ext cx="4270741" cy="1389339"/>
            <a:chOff x="1524000" y="5045961"/>
            <a:chExt cx="3847232" cy="1389339"/>
          </a:xfrm>
        </p:grpSpPr>
        <p:sp>
          <p:nvSpPr>
            <p:cNvPr id="151" name="Rectangle 150">
              <a:extLst>
                <a:ext uri="{FF2B5EF4-FFF2-40B4-BE49-F238E27FC236}">
                  <a16:creationId xmlns:a16="http://schemas.microsoft.com/office/drawing/2014/main" id="{A383E08E-8B38-48F3-9716-0DE34A247826}"/>
                </a:ext>
              </a:extLst>
            </p:cNvPr>
            <p:cNvSpPr/>
            <p:nvPr/>
          </p:nvSpPr>
          <p:spPr>
            <a:xfrm rot="429712">
              <a:off x="1639303" y="5045961"/>
              <a:ext cx="3077766" cy="730714"/>
            </a:xfrm>
            <a:prstGeom prst="rect">
              <a:avLst/>
            </a:prstGeom>
            <a:solidFill>
              <a:schemeClr val="tx1">
                <a:alpha val="31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73C5CB0-00C9-448D-A826-1821484B6735}"/>
                </a:ext>
              </a:extLst>
            </p:cNvPr>
            <p:cNvSpPr/>
            <p:nvPr/>
          </p:nvSpPr>
          <p:spPr>
            <a:xfrm>
              <a:off x="1524000" y="5178420"/>
              <a:ext cx="3847232" cy="1256880"/>
            </a:xfrm>
            <a:prstGeom prst="round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Rounded Corners 4">
              <a:extLst>
                <a:ext uri="{FF2B5EF4-FFF2-40B4-BE49-F238E27FC236}">
                  <a16:creationId xmlns:a16="http://schemas.microsoft.com/office/drawing/2014/main" id="{EE96FBD9-28D8-4FB4-8850-F2672AC77D40}"/>
                </a:ext>
              </a:extLst>
            </p:cNvPr>
            <p:cNvSpPr/>
            <p:nvPr/>
          </p:nvSpPr>
          <p:spPr>
            <a:xfrm>
              <a:off x="4114351" y="5178420"/>
              <a:ext cx="1256880" cy="1256880"/>
            </a:xfrm>
            <a:prstGeom prst="round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8B686B5-6A6F-4A64-BD94-B53C57F1A773}"/>
                </a:ext>
              </a:extLst>
            </p:cNvPr>
            <p:cNvSpPr/>
            <p:nvPr/>
          </p:nvSpPr>
          <p:spPr>
            <a:xfrm>
              <a:off x="4275376" y="5339445"/>
              <a:ext cx="934830" cy="93483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518501-C55B-4ABD-99FC-C1E7B03D1EB8}"/>
                </a:ext>
              </a:extLst>
            </p:cNvPr>
            <p:cNvSpPr txBox="1"/>
            <p:nvPr/>
          </p:nvSpPr>
          <p:spPr>
            <a:xfrm>
              <a:off x="4285118" y="5400129"/>
              <a:ext cx="915346" cy="307777"/>
            </a:xfrm>
            <a:prstGeom prst="rect">
              <a:avLst/>
            </a:prstGeom>
            <a:noFill/>
          </p:spPr>
          <p:txBody>
            <a:bodyPr wrap="square" rtlCol="0">
              <a:spAutoFit/>
            </a:bodyPr>
            <a:lstStyle/>
            <a:p>
              <a:pPr algn="ctr"/>
              <a:r>
                <a:rPr lang="en-US" sz="1400" dirty="0">
                  <a:solidFill>
                    <a:schemeClr val="bg1">
                      <a:lumMod val="50000"/>
                    </a:schemeClr>
                  </a:solidFill>
                  <a:latin typeface="Century Gothic" panose="020B0502020202020204" pitchFamily="34" charset="0"/>
                </a:rPr>
                <a:t>STEP</a:t>
              </a:r>
            </a:p>
          </p:txBody>
        </p:sp>
        <p:sp>
          <p:nvSpPr>
            <p:cNvPr id="8" name="TextBox 7">
              <a:extLst>
                <a:ext uri="{FF2B5EF4-FFF2-40B4-BE49-F238E27FC236}">
                  <a16:creationId xmlns:a16="http://schemas.microsoft.com/office/drawing/2014/main" id="{A50260CF-3CD0-4E6F-8FBC-930D78E31066}"/>
                </a:ext>
              </a:extLst>
            </p:cNvPr>
            <p:cNvSpPr txBox="1"/>
            <p:nvPr/>
          </p:nvSpPr>
          <p:spPr>
            <a:xfrm>
              <a:off x="4336391" y="5627944"/>
              <a:ext cx="812800" cy="646331"/>
            </a:xfrm>
            <a:prstGeom prst="rect">
              <a:avLst/>
            </a:prstGeom>
            <a:noFill/>
          </p:spPr>
          <p:txBody>
            <a:bodyPr wrap="square" rtlCol="0">
              <a:spAutoFit/>
            </a:bodyPr>
            <a:lstStyle/>
            <a:p>
              <a:pPr algn="ctr"/>
              <a:r>
                <a:rPr lang="en-US" sz="3600" dirty="0">
                  <a:solidFill>
                    <a:schemeClr val="accent4">
                      <a:lumMod val="75000"/>
                    </a:schemeClr>
                  </a:solidFill>
                  <a:latin typeface="Century Gothic" panose="020B0502020202020204" pitchFamily="34" charset="0"/>
                </a:rPr>
                <a:t>01</a:t>
              </a:r>
            </a:p>
          </p:txBody>
        </p:sp>
        <p:sp>
          <p:nvSpPr>
            <p:cNvPr id="10" name="TextBox 9">
              <a:extLst>
                <a:ext uri="{FF2B5EF4-FFF2-40B4-BE49-F238E27FC236}">
                  <a16:creationId xmlns:a16="http://schemas.microsoft.com/office/drawing/2014/main" id="{8F0B03E7-0CD3-449F-84C9-1D7D59D3E1FE}"/>
                </a:ext>
              </a:extLst>
            </p:cNvPr>
            <p:cNvSpPr txBox="1"/>
            <p:nvPr/>
          </p:nvSpPr>
          <p:spPr>
            <a:xfrm>
              <a:off x="1540796" y="5668322"/>
              <a:ext cx="2299877" cy="400110"/>
            </a:xfrm>
            <a:prstGeom prst="rect">
              <a:avLst/>
            </a:prstGeom>
            <a:noFill/>
          </p:spPr>
          <p:txBody>
            <a:bodyPr wrap="square" rtlCol="0">
              <a:spAutoFit/>
            </a:bodyPr>
            <a:lstStyle/>
            <a:p>
              <a:pPr algn="ctr"/>
              <a:r>
                <a:rPr lang="ar-SA" sz="2000" b="1" dirty="0">
                  <a:solidFill>
                    <a:schemeClr val="accent4">
                      <a:lumMod val="75000"/>
                    </a:schemeClr>
                  </a:solidFill>
                  <a:latin typeface="Century Gothic" panose="020B0502020202020204" pitchFamily="34" charset="0"/>
                  <a:cs typeface="Fanan" pitchFamily="2" charset="-78"/>
                </a:rPr>
                <a:t>الكتابة في مستندات الأعمال</a:t>
              </a:r>
              <a:endParaRPr lang="en-US" sz="2000" b="1" dirty="0">
                <a:solidFill>
                  <a:schemeClr val="accent4">
                    <a:lumMod val="75000"/>
                  </a:schemeClr>
                </a:solidFill>
                <a:latin typeface="Century Gothic" panose="020B0502020202020204" pitchFamily="34" charset="0"/>
                <a:cs typeface="Fanan" pitchFamily="2" charset="-78"/>
              </a:endParaRPr>
            </a:p>
          </p:txBody>
        </p:sp>
        <p:pic>
          <p:nvPicPr>
            <p:cNvPr id="11" name="Graphic 10" descr="Bullseye">
              <a:extLst>
                <a:ext uri="{FF2B5EF4-FFF2-40B4-BE49-F238E27FC236}">
                  <a16:creationId xmlns:a16="http://schemas.microsoft.com/office/drawing/2014/main" id="{15802A86-9120-4041-9861-9C8C3CB59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7576" y="5707906"/>
              <a:ext cx="365760" cy="365760"/>
            </a:xfrm>
            <a:prstGeom prst="rect">
              <a:avLst/>
            </a:prstGeom>
          </p:spPr>
        </p:pic>
      </p:grpSp>
      <p:grpSp>
        <p:nvGrpSpPr>
          <p:cNvPr id="30" name="Group 29">
            <a:extLst>
              <a:ext uri="{FF2B5EF4-FFF2-40B4-BE49-F238E27FC236}">
                <a16:creationId xmlns:a16="http://schemas.microsoft.com/office/drawing/2014/main" id="{51C51F3C-9096-4151-B08A-FA5DE5290551}"/>
              </a:ext>
            </a:extLst>
          </p:cNvPr>
          <p:cNvGrpSpPr/>
          <p:nvPr/>
        </p:nvGrpSpPr>
        <p:grpSpPr>
          <a:xfrm>
            <a:off x="6206691" y="107308"/>
            <a:ext cx="4237140" cy="1374544"/>
            <a:chOff x="6206691" y="107308"/>
            <a:chExt cx="3847232" cy="1374544"/>
          </a:xfrm>
        </p:grpSpPr>
        <p:sp>
          <p:nvSpPr>
            <p:cNvPr id="153" name="Rectangle 152">
              <a:extLst>
                <a:ext uri="{FF2B5EF4-FFF2-40B4-BE49-F238E27FC236}">
                  <a16:creationId xmlns:a16="http://schemas.microsoft.com/office/drawing/2014/main" id="{F7A2AAC5-FF69-479A-A6C8-3B3462789F30}"/>
                </a:ext>
              </a:extLst>
            </p:cNvPr>
            <p:cNvSpPr/>
            <p:nvPr/>
          </p:nvSpPr>
          <p:spPr>
            <a:xfrm rot="21164160">
              <a:off x="6836015" y="107308"/>
              <a:ext cx="3077766" cy="730714"/>
            </a:xfrm>
            <a:prstGeom prst="rect">
              <a:avLst/>
            </a:prstGeom>
            <a:solidFill>
              <a:schemeClr val="tx1">
                <a:alpha val="31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32C30B56-F8E2-4021-B009-1442F0D26534}"/>
                </a:ext>
              </a:extLst>
            </p:cNvPr>
            <p:cNvSpPr/>
            <p:nvPr/>
          </p:nvSpPr>
          <p:spPr>
            <a:xfrm>
              <a:off x="6206691" y="224972"/>
              <a:ext cx="3847232" cy="1256880"/>
            </a:xfrm>
            <a:prstGeom prst="round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Rounded Corners 60">
              <a:extLst>
                <a:ext uri="{FF2B5EF4-FFF2-40B4-BE49-F238E27FC236}">
                  <a16:creationId xmlns:a16="http://schemas.microsoft.com/office/drawing/2014/main" id="{AFE399A1-1E70-44C3-B767-EC3B6726DF65}"/>
                </a:ext>
              </a:extLst>
            </p:cNvPr>
            <p:cNvSpPr/>
            <p:nvPr/>
          </p:nvSpPr>
          <p:spPr>
            <a:xfrm>
              <a:off x="6242527" y="224972"/>
              <a:ext cx="1256880" cy="1256880"/>
            </a:xfrm>
            <a:prstGeom prst="roundRect">
              <a:avLst/>
            </a:prstGeom>
            <a:gradFill flip="none" rotWithShape="1">
              <a:gsLst>
                <a:gs pos="0">
                  <a:srgbClr val="FF5050"/>
                </a:gs>
                <a:gs pos="100000">
                  <a:srgbClr val="CC0000"/>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55507F8B-4C2A-4C5D-B522-8565957F4A9A}"/>
                </a:ext>
              </a:extLst>
            </p:cNvPr>
            <p:cNvSpPr/>
            <p:nvPr/>
          </p:nvSpPr>
          <p:spPr>
            <a:xfrm>
              <a:off x="6403552" y="385997"/>
              <a:ext cx="934830" cy="93483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E04C338-B3F2-4383-A5DD-457C9F888AAA}"/>
                </a:ext>
              </a:extLst>
            </p:cNvPr>
            <p:cNvSpPr txBox="1"/>
            <p:nvPr/>
          </p:nvSpPr>
          <p:spPr>
            <a:xfrm>
              <a:off x="6413294" y="446681"/>
              <a:ext cx="915346" cy="307777"/>
            </a:xfrm>
            <a:prstGeom prst="rect">
              <a:avLst/>
            </a:prstGeom>
            <a:noFill/>
          </p:spPr>
          <p:txBody>
            <a:bodyPr wrap="square" rtlCol="0">
              <a:spAutoFit/>
            </a:bodyPr>
            <a:lstStyle/>
            <a:p>
              <a:pPr algn="ctr"/>
              <a:r>
                <a:rPr lang="en-US" sz="1400" dirty="0">
                  <a:solidFill>
                    <a:schemeClr val="bg1">
                      <a:lumMod val="50000"/>
                    </a:schemeClr>
                  </a:solidFill>
                  <a:latin typeface="Century Gothic" panose="020B0502020202020204" pitchFamily="34" charset="0"/>
                </a:rPr>
                <a:t>STEP</a:t>
              </a:r>
            </a:p>
          </p:txBody>
        </p:sp>
        <p:sp>
          <p:nvSpPr>
            <p:cNvPr id="64" name="TextBox 63">
              <a:extLst>
                <a:ext uri="{FF2B5EF4-FFF2-40B4-BE49-F238E27FC236}">
                  <a16:creationId xmlns:a16="http://schemas.microsoft.com/office/drawing/2014/main" id="{EB966677-4346-4D95-822F-C4DE9A8500BA}"/>
                </a:ext>
              </a:extLst>
            </p:cNvPr>
            <p:cNvSpPr txBox="1"/>
            <p:nvPr/>
          </p:nvSpPr>
          <p:spPr>
            <a:xfrm>
              <a:off x="6464567" y="674496"/>
              <a:ext cx="812800" cy="646331"/>
            </a:xfrm>
            <a:prstGeom prst="rect">
              <a:avLst/>
            </a:prstGeom>
            <a:noFill/>
          </p:spPr>
          <p:txBody>
            <a:bodyPr wrap="square" rtlCol="0">
              <a:spAutoFit/>
            </a:bodyPr>
            <a:lstStyle/>
            <a:p>
              <a:pPr algn="ctr"/>
              <a:r>
                <a:rPr lang="en-US" sz="3600" dirty="0">
                  <a:solidFill>
                    <a:srgbClr val="FF5050"/>
                  </a:solidFill>
                  <a:latin typeface="Century Gothic" panose="020B0502020202020204" pitchFamily="34" charset="0"/>
                </a:rPr>
                <a:t>06</a:t>
              </a:r>
            </a:p>
          </p:txBody>
        </p:sp>
        <p:sp>
          <p:nvSpPr>
            <p:cNvPr id="66" name="TextBox 65">
              <a:extLst>
                <a:ext uri="{FF2B5EF4-FFF2-40B4-BE49-F238E27FC236}">
                  <a16:creationId xmlns:a16="http://schemas.microsoft.com/office/drawing/2014/main" id="{DD12FDB9-0542-47C7-ABA0-B04664F4F5C3}"/>
                </a:ext>
              </a:extLst>
            </p:cNvPr>
            <p:cNvSpPr txBox="1"/>
            <p:nvPr/>
          </p:nvSpPr>
          <p:spPr>
            <a:xfrm>
              <a:off x="7554177" y="587056"/>
              <a:ext cx="1756228" cy="461665"/>
            </a:xfrm>
            <a:prstGeom prst="rect">
              <a:avLst/>
            </a:prstGeom>
            <a:noFill/>
          </p:spPr>
          <p:txBody>
            <a:bodyPr wrap="square" rtlCol="0">
              <a:spAutoFit/>
            </a:bodyPr>
            <a:lstStyle/>
            <a:p>
              <a:pPr algn="ctr"/>
              <a:r>
                <a:rPr lang="ar-SA" sz="2400" b="1" dirty="0">
                  <a:solidFill>
                    <a:srgbClr val="FF5050"/>
                  </a:solidFill>
                  <a:latin typeface="Century Gothic" panose="020B0502020202020204" pitchFamily="34" charset="0"/>
                  <a:cs typeface="Fanan" pitchFamily="2" charset="-78"/>
                </a:rPr>
                <a:t>المشروع</a:t>
              </a:r>
              <a:endParaRPr lang="en-US" sz="2400" b="1" dirty="0">
                <a:solidFill>
                  <a:srgbClr val="FF5050"/>
                </a:solidFill>
                <a:latin typeface="Century Gothic" panose="020B0502020202020204" pitchFamily="34" charset="0"/>
                <a:cs typeface="Fanan" pitchFamily="2" charset="-78"/>
              </a:endParaRPr>
            </a:p>
          </p:txBody>
        </p:sp>
        <p:pic>
          <p:nvPicPr>
            <p:cNvPr id="4" name="Graphic 3" descr="Pie chart">
              <a:extLst>
                <a:ext uri="{FF2B5EF4-FFF2-40B4-BE49-F238E27FC236}">
                  <a16:creationId xmlns:a16="http://schemas.microsoft.com/office/drawing/2014/main" id="{868CC3A8-0719-497B-955D-D67E77ADDBE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42016" y="674496"/>
              <a:ext cx="365760" cy="365760"/>
            </a:xfrm>
            <a:prstGeom prst="rect">
              <a:avLst/>
            </a:prstGeom>
          </p:spPr>
        </p:pic>
      </p:grpSp>
      <p:grpSp>
        <p:nvGrpSpPr>
          <p:cNvPr id="22" name="Group 21">
            <a:extLst>
              <a:ext uri="{FF2B5EF4-FFF2-40B4-BE49-F238E27FC236}">
                <a16:creationId xmlns:a16="http://schemas.microsoft.com/office/drawing/2014/main" id="{97E49F43-3A50-49D6-8DCF-0321683B4B15}"/>
              </a:ext>
            </a:extLst>
          </p:cNvPr>
          <p:cNvGrpSpPr/>
          <p:nvPr/>
        </p:nvGrpSpPr>
        <p:grpSpPr>
          <a:xfrm>
            <a:off x="1122947" y="1228086"/>
            <a:ext cx="4270741" cy="1395722"/>
            <a:chOff x="1546456" y="1228086"/>
            <a:chExt cx="3847232" cy="1395722"/>
          </a:xfrm>
        </p:grpSpPr>
        <p:sp>
          <p:nvSpPr>
            <p:cNvPr id="154" name="Rectangle 153">
              <a:extLst>
                <a:ext uri="{FF2B5EF4-FFF2-40B4-BE49-F238E27FC236}">
                  <a16:creationId xmlns:a16="http://schemas.microsoft.com/office/drawing/2014/main" id="{100C9D56-18D1-4C26-9E8E-724BCF82CFF9}"/>
                </a:ext>
              </a:extLst>
            </p:cNvPr>
            <p:cNvSpPr/>
            <p:nvPr/>
          </p:nvSpPr>
          <p:spPr>
            <a:xfrm rot="429712">
              <a:off x="1639303" y="1228086"/>
              <a:ext cx="3077766" cy="730714"/>
            </a:xfrm>
            <a:prstGeom prst="rect">
              <a:avLst/>
            </a:prstGeom>
            <a:solidFill>
              <a:schemeClr val="tx1">
                <a:alpha val="31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BDF59B71-8F84-40A0-94DC-84DD2C558A68}"/>
                </a:ext>
              </a:extLst>
            </p:cNvPr>
            <p:cNvSpPr/>
            <p:nvPr/>
          </p:nvSpPr>
          <p:spPr>
            <a:xfrm>
              <a:off x="1546456" y="1366928"/>
              <a:ext cx="3847232" cy="1256880"/>
            </a:xfrm>
            <a:prstGeom prst="round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89F59E8D-C558-41D3-A7A2-4405783F043D}"/>
                </a:ext>
              </a:extLst>
            </p:cNvPr>
            <p:cNvSpPr/>
            <p:nvPr/>
          </p:nvSpPr>
          <p:spPr>
            <a:xfrm>
              <a:off x="4136807" y="1366928"/>
              <a:ext cx="1256880" cy="1256880"/>
            </a:xfrm>
            <a:prstGeom prst="roundRect">
              <a:avLst/>
            </a:prstGeom>
            <a:gradFill flip="none" rotWithShape="1">
              <a:gsLst>
                <a:gs pos="0">
                  <a:srgbClr val="CCFF33"/>
                </a:gs>
                <a:gs pos="100000">
                  <a:srgbClr val="008000"/>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8023591-A286-454C-A314-6733EF776E25}"/>
                </a:ext>
              </a:extLst>
            </p:cNvPr>
            <p:cNvSpPr/>
            <p:nvPr/>
          </p:nvSpPr>
          <p:spPr>
            <a:xfrm>
              <a:off x="4297832" y="1527953"/>
              <a:ext cx="934830" cy="93483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771D003-639E-4953-9AA1-F041155C4997}"/>
                </a:ext>
              </a:extLst>
            </p:cNvPr>
            <p:cNvSpPr txBox="1"/>
            <p:nvPr/>
          </p:nvSpPr>
          <p:spPr>
            <a:xfrm>
              <a:off x="4307574" y="1588637"/>
              <a:ext cx="915346" cy="307777"/>
            </a:xfrm>
            <a:prstGeom prst="rect">
              <a:avLst/>
            </a:prstGeom>
            <a:noFill/>
          </p:spPr>
          <p:txBody>
            <a:bodyPr wrap="square" rtlCol="0">
              <a:spAutoFit/>
            </a:bodyPr>
            <a:lstStyle/>
            <a:p>
              <a:pPr algn="ctr"/>
              <a:r>
                <a:rPr lang="en-US" sz="1400" dirty="0">
                  <a:solidFill>
                    <a:schemeClr val="bg1">
                      <a:lumMod val="50000"/>
                    </a:schemeClr>
                  </a:solidFill>
                  <a:latin typeface="Century Gothic" panose="020B0502020202020204" pitchFamily="34" charset="0"/>
                </a:rPr>
                <a:t>STEP</a:t>
              </a:r>
            </a:p>
          </p:txBody>
        </p:sp>
        <p:sp>
          <p:nvSpPr>
            <p:cNvPr id="27" name="TextBox 26">
              <a:extLst>
                <a:ext uri="{FF2B5EF4-FFF2-40B4-BE49-F238E27FC236}">
                  <a16:creationId xmlns:a16="http://schemas.microsoft.com/office/drawing/2014/main" id="{0923E3E9-1291-44AC-A785-86FC3D0B22A8}"/>
                </a:ext>
              </a:extLst>
            </p:cNvPr>
            <p:cNvSpPr txBox="1"/>
            <p:nvPr/>
          </p:nvSpPr>
          <p:spPr>
            <a:xfrm>
              <a:off x="4358847" y="1816452"/>
              <a:ext cx="812800" cy="646331"/>
            </a:xfrm>
            <a:prstGeom prst="rect">
              <a:avLst/>
            </a:prstGeom>
            <a:noFill/>
          </p:spPr>
          <p:txBody>
            <a:bodyPr wrap="square" rtlCol="0">
              <a:spAutoFit/>
            </a:bodyPr>
            <a:lstStyle/>
            <a:p>
              <a:pPr algn="ctr"/>
              <a:r>
                <a:rPr lang="en-US" sz="3600" dirty="0">
                  <a:solidFill>
                    <a:srgbClr val="008000"/>
                  </a:solidFill>
                  <a:latin typeface="Century Gothic" panose="020B0502020202020204" pitchFamily="34" charset="0"/>
                </a:rPr>
                <a:t>05</a:t>
              </a:r>
            </a:p>
          </p:txBody>
        </p:sp>
        <p:sp>
          <p:nvSpPr>
            <p:cNvPr id="29" name="TextBox 28">
              <a:extLst>
                <a:ext uri="{FF2B5EF4-FFF2-40B4-BE49-F238E27FC236}">
                  <a16:creationId xmlns:a16="http://schemas.microsoft.com/office/drawing/2014/main" id="{B0275947-8728-47AD-9556-9A062B597CD7}"/>
                </a:ext>
              </a:extLst>
            </p:cNvPr>
            <p:cNvSpPr txBox="1"/>
            <p:nvPr/>
          </p:nvSpPr>
          <p:spPr>
            <a:xfrm>
              <a:off x="2094358" y="1844012"/>
              <a:ext cx="1756228" cy="461665"/>
            </a:xfrm>
            <a:prstGeom prst="rect">
              <a:avLst/>
            </a:prstGeom>
            <a:noFill/>
          </p:spPr>
          <p:txBody>
            <a:bodyPr wrap="square" rtlCol="0">
              <a:spAutoFit/>
            </a:bodyPr>
            <a:lstStyle/>
            <a:p>
              <a:pPr algn="ctr"/>
              <a:r>
                <a:rPr lang="ar-SA" sz="2400" b="1" dirty="0">
                  <a:solidFill>
                    <a:srgbClr val="008000"/>
                  </a:solidFill>
                  <a:latin typeface="Century Gothic" panose="020B0502020202020204" pitchFamily="34" charset="0"/>
                  <a:cs typeface="Fanan" pitchFamily="2" charset="-78"/>
                </a:rPr>
                <a:t>تقارير الأعمال</a:t>
              </a:r>
              <a:endParaRPr lang="en-US" sz="2400" b="1" dirty="0">
                <a:solidFill>
                  <a:srgbClr val="008000"/>
                </a:solidFill>
                <a:latin typeface="Century Gothic" panose="020B0502020202020204" pitchFamily="34" charset="0"/>
                <a:cs typeface="Fanan" pitchFamily="2" charset="-78"/>
              </a:endParaRPr>
            </a:p>
          </p:txBody>
        </p:sp>
        <p:pic>
          <p:nvPicPr>
            <p:cNvPr id="69" name="Graphic 68" descr="Single gear">
              <a:extLst>
                <a:ext uri="{FF2B5EF4-FFF2-40B4-BE49-F238E27FC236}">
                  <a16:creationId xmlns:a16="http://schemas.microsoft.com/office/drawing/2014/main" id="{C476777B-AF55-4CB0-806E-84DA19E03DD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7093" y="1896252"/>
              <a:ext cx="365760" cy="365760"/>
            </a:xfrm>
            <a:prstGeom prst="rect">
              <a:avLst/>
            </a:prstGeom>
          </p:spPr>
        </p:pic>
      </p:grpSp>
      <p:grpSp>
        <p:nvGrpSpPr>
          <p:cNvPr id="21" name="Group 20">
            <a:extLst>
              <a:ext uri="{FF2B5EF4-FFF2-40B4-BE49-F238E27FC236}">
                <a16:creationId xmlns:a16="http://schemas.microsoft.com/office/drawing/2014/main" id="{972D6D64-672D-4EBE-9F9F-F7C90DEAE2D4}"/>
              </a:ext>
            </a:extLst>
          </p:cNvPr>
          <p:cNvGrpSpPr/>
          <p:nvPr/>
        </p:nvGrpSpPr>
        <p:grpSpPr>
          <a:xfrm>
            <a:off x="6232543" y="2144676"/>
            <a:ext cx="4237140" cy="1430411"/>
            <a:chOff x="6232543" y="2144676"/>
            <a:chExt cx="3847232" cy="1430411"/>
          </a:xfrm>
        </p:grpSpPr>
        <p:sp>
          <p:nvSpPr>
            <p:cNvPr id="152" name="Rectangle 151">
              <a:extLst>
                <a:ext uri="{FF2B5EF4-FFF2-40B4-BE49-F238E27FC236}">
                  <a16:creationId xmlns:a16="http://schemas.microsoft.com/office/drawing/2014/main" id="{857A53A1-0044-4B09-AEDE-31879FF5B15D}"/>
                </a:ext>
              </a:extLst>
            </p:cNvPr>
            <p:cNvSpPr/>
            <p:nvPr/>
          </p:nvSpPr>
          <p:spPr>
            <a:xfrm rot="21164160">
              <a:off x="6823073" y="2144676"/>
              <a:ext cx="3077766" cy="730714"/>
            </a:xfrm>
            <a:prstGeom prst="rect">
              <a:avLst/>
            </a:prstGeom>
            <a:solidFill>
              <a:schemeClr val="tx1">
                <a:alpha val="31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E962BC0E-C21C-4A24-9037-A1300FBB7696}"/>
                </a:ext>
              </a:extLst>
            </p:cNvPr>
            <p:cNvSpPr/>
            <p:nvPr/>
          </p:nvSpPr>
          <p:spPr>
            <a:xfrm>
              <a:off x="6232543" y="2318207"/>
              <a:ext cx="3847232" cy="1256880"/>
            </a:xfrm>
            <a:prstGeom prst="round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Rounded Corners 51">
              <a:extLst>
                <a:ext uri="{FF2B5EF4-FFF2-40B4-BE49-F238E27FC236}">
                  <a16:creationId xmlns:a16="http://schemas.microsoft.com/office/drawing/2014/main" id="{35C3396E-5C6B-41B6-848C-159F44D50BC7}"/>
                </a:ext>
              </a:extLst>
            </p:cNvPr>
            <p:cNvSpPr/>
            <p:nvPr/>
          </p:nvSpPr>
          <p:spPr>
            <a:xfrm>
              <a:off x="6268379" y="2318207"/>
              <a:ext cx="1256880" cy="1256880"/>
            </a:xfrm>
            <a:prstGeom prst="roundRect">
              <a:avLst/>
            </a:prstGeom>
            <a:gradFill flip="none" rotWithShape="1">
              <a:gsLst>
                <a:gs pos="0">
                  <a:srgbClr val="00CC99"/>
                </a:gs>
                <a:gs pos="100000">
                  <a:srgbClr val="006666"/>
                </a:gs>
              </a:gsLst>
              <a:lin ang="27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F147959C-BDC8-4B06-B485-BF60B7D0F277}"/>
                </a:ext>
              </a:extLst>
            </p:cNvPr>
            <p:cNvSpPr/>
            <p:nvPr/>
          </p:nvSpPr>
          <p:spPr>
            <a:xfrm>
              <a:off x="6429404" y="2479232"/>
              <a:ext cx="934830" cy="93483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327524A-60F0-4D46-980C-4576232E4C45}"/>
                </a:ext>
              </a:extLst>
            </p:cNvPr>
            <p:cNvSpPr txBox="1"/>
            <p:nvPr/>
          </p:nvSpPr>
          <p:spPr>
            <a:xfrm>
              <a:off x="6439146" y="2539916"/>
              <a:ext cx="915346" cy="307777"/>
            </a:xfrm>
            <a:prstGeom prst="rect">
              <a:avLst/>
            </a:prstGeom>
            <a:noFill/>
          </p:spPr>
          <p:txBody>
            <a:bodyPr wrap="square" rtlCol="0">
              <a:spAutoFit/>
            </a:bodyPr>
            <a:lstStyle/>
            <a:p>
              <a:pPr algn="ctr"/>
              <a:r>
                <a:rPr lang="en-US" sz="1400" dirty="0">
                  <a:solidFill>
                    <a:schemeClr val="bg1">
                      <a:lumMod val="50000"/>
                    </a:schemeClr>
                  </a:solidFill>
                  <a:latin typeface="Century Gothic" panose="020B0502020202020204" pitchFamily="34" charset="0"/>
                </a:rPr>
                <a:t>STEP</a:t>
              </a:r>
            </a:p>
          </p:txBody>
        </p:sp>
        <p:sp>
          <p:nvSpPr>
            <p:cNvPr id="55" name="TextBox 54">
              <a:extLst>
                <a:ext uri="{FF2B5EF4-FFF2-40B4-BE49-F238E27FC236}">
                  <a16:creationId xmlns:a16="http://schemas.microsoft.com/office/drawing/2014/main" id="{031DBE2E-809B-4613-BF53-21A5A8EBEF8C}"/>
                </a:ext>
              </a:extLst>
            </p:cNvPr>
            <p:cNvSpPr txBox="1"/>
            <p:nvPr/>
          </p:nvSpPr>
          <p:spPr>
            <a:xfrm>
              <a:off x="6490419" y="2767731"/>
              <a:ext cx="812800" cy="646331"/>
            </a:xfrm>
            <a:prstGeom prst="rect">
              <a:avLst/>
            </a:prstGeom>
            <a:noFill/>
          </p:spPr>
          <p:txBody>
            <a:bodyPr wrap="square" rtlCol="0">
              <a:spAutoFit/>
            </a:bodyPr>
            <a:lstStyle/>
            <a:p>
              <a:pPr algn="ctr"/>
              <a:r>
                <a:rPr lang="en-US" sz="3600" dirty="0">
                  <a:solidFill>
                    <a:srgbClr val="006666"/>
                  </a:solidFill>
                  <a:latin typeface="Century Gothic" panose="020B0502020202020204" pitchFamily="34" charset="0"/>
                </a:rPr>
                <a:t>04</a:t>
              </a:r>
            </a:p>
          </p:txBody>
        </p:sp>
        <p:sp>
          <p:nvSpPr>
            <p:cNvPr id="57" name="TextBox 56">
              <a:extLst>
                <a:ext uri="{FF2B5EF4-FFF2-40B4-BE49-F238E27FC236}">
                  <a16:creationId xmlns:a16="http://schemas.microsoft.com/office/drawing/2014/main" id="{AED4BDBF-2D72-402B-B8C5-F6348F9E4232}"/>
                </a:ext>
              </a:extLst>
            </p:cNvPr>
            <p:cNvSpPr txBox="1"/>
            <p:nvPr/>
          </p:nvSpPr>
          <p:spPr>
            <a:xfrm>
              <a:off x="7614423" y="2774826"/>
              <a:ext cx="2367070" cy="461665"/>
            </a:xfrm>
            <a:prstGeom prst="rect">
              <a:avLst/>
            </a:prstGeom>
            <a:noFill/>
          </p:spPr>
          <p:txBody>
            <a:bodyPr wrap="square" rtlCol="0">
              <a:spAutoFit/>
            </a:bodyPr>
            <a:lstStyle/>
            <a:p>
              <a:pPr algn="ctr"/>
              <a:r>
                <a:rPr lang="ar-SA" sz="2400" b="1" dirty="0">
                  <a:solidFill>
                    <a:srgbClr val="006666"/>
                  </a:solidFill>
                  <a:latin typeface="Century Gothic" panose="020B0502020202020204" pitchFamily="34" charset="0"/>
                  <a:cs typeface="Fanan" pitchFamily="2" charset="-78"/>
                </a:rPr>
                <a:t>نماذج الأعمال  2</a:t>
              </a:r>
              <a:endParaRPr lang="en-US" sz="2400" b="1" dirty="0">
                <a:solidFill>
                  <a:srgbClr val="006666"/>
                </a:solidFill>
                <a:latin typeface="Century Gothic" panose="020B0502020202020204" pitchFamily="34" charset="0"/>
                <a:cs typeface="Fanan" pitchFamily="2" charset="-78"/>
              </a:endParaRPr>
            </a:p>
          </p:txBody>
        </p:sp>
        <p:pic>
          <p:nvPicPr>
            <p:cNvPr id="71" name="Graphic 70" descr="Head with gears">
              <a:extLst>
                <a:ext uri="{FF2B5EF4-FFF2-40B4-BE49-F238E27FC236}">
                  <a16:creationId xmlns:a16="http://schemas.microsoft.com/office/drawing/2014/main" id="{B1DC9FDE-A3FE-41EE-B3FA-E9B4B68FDBB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69139" y="2832780"/>
              <a:ext cx="365760" cy="365760"/>
            </a:xfrm>
            <a:prstGeom prst="rect">
              <a:avLst/>
            </a:prstGeom>
          </p:spPr>
        </p:pic>
      </p:grpSp>
      <p:grpSp>
        <p:nvGrpSpPr>
          <p:cNvPr id="13" name="Group 12">
            <a:extLst>
              <a:ext uri="{FF2B5EF4-FFF2-40B4-BE49-F238E27FC236}">
                <a16:creationId xmlns:a16="http://schemas.microsoft.com/office/drawing/2014/main" id="{B61F97FD-7E50-41F6-94D6-47EE1E3AB293}"/>
              </a:ext>
            </a:extLst>
          </p:cNvPr>
          <p:cNvGrpSpPr/>
          <p:nvPr/>
        </p:nvGrpSpPr>
        <p:grpSpPr>
          <a:xfrm>
            <a:off x="1122947" y="3121698"/>
            <a:ext cx="4270741" cy="1407856"/>
            <a:chOff x="1546456" y="3121698"/>
            <a:chExt cx="3847232" cy="1407856"/>
          </a:xfrm>
        </p:grpSpPr>
        <p:sp>
          <p:nvSpPr>
            <p:cNvPr id="150" name="Rectangle 149">
              <a:extLst>
                <a:ext uri="{FF2B5EF4-FFF2-40B4-BE49-F238E27FC236}">
                  <a16:creationId xmlns:a16="http://schemas.microsoft.com/office/drawing/2014/main" id="{D7FB4E2C-E97C-4AD0-8E29-D6AF35E5FAE3}"/>
                </a:ext>
              </a:extLst>
            </p:cNvPr>
            <p:cNvSpPr/>
            <p:nvPr/>
          </p:nvSpPr>
          <p:spPr>
            <a:xfrm rot="429712">
              <a:off x="1639303" y="3121698"/>
              <a:ext cx="3077766" cy="730714"/>
            </a:xfrm>
            <a:prstGeom prst="rect">
              <a:avLst/>
            </a:prstGeom>
            <a:solidFill>
              <a:schemeClr val="tx1">
                <a:alpha val="31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412E983-9871-4A99-8541-B41C31563BE9}"/>
                </a:ext>
              </a:extLst>
            </p:cNvPr>
            <p:cNvSpPr/>
            <p:nvPr/>
          </p:nvSpPr>
          <p:spPr>
            <a:xfrm>
              <a:off x="1546456" y="3272674"/>
              <a:ext cx="3847232" cy="1256880"/>
            </a:xfrm>
            <a:prstGeom prst="round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Rounded Corners 14">
              <a:extLst>
                <a:ext uri="{FF2B5EF4-FFF2-40B4-BE49-F238E27FC236}">
                  <a16:creationId xmlns:a16="http://schemas.microsoft.com/office/drawing/2014/main" id="{B7CC332A-E19C-410A-B06F-C2D540ABF0F9}"/>
                </a:ext>
              </a:extLst>
            </p:cNvPr>
            <p:cNvSpPr/>
            <p:nvPr/>
          </p:nvSpPr>
          <p:spPr>
            <a:xfrm>
              <a:off x="4136807" y="3272674"/>
              <a:ext cx="1256880" cy="1256880"/>
            </a:xfrm>
            <a:prstGeom prst="roundRect">
              <a:avLst/>
            </a:prstGeom>
            <a:solidFill>
              <a:srgbClr val="D815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FE83A19-FF44-4F45-BB27-9C6E604D4C35}"/>
                </a:ext>
              </a:extLst>
            </p:cNvPr>
            <p:cNvSpPr/>
            <p:nvPr/>
          </p:nvSpPr>
          <p:spPr>
            <a:xfrm>
              <a:off x="4297832" y="3433699"/>
              <a:ext cx="934830" cy="93483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7B74812-A39A-4698-94F3-097184D3F798}"/>
                </a:ext>
              </a:extLst>
            </p:cNvPr>
            <p:cNvSpPr txBox="1"/>
            <p:nvPr/>
          </p:nvSpPr>
          <p:spPr>
            <a:xfrm>
              <a:off x="4307574" y="3494383"/>
              <a:ext cx="915346" cy="307777"/>
            </a:xfrm>
            <a:prstGeom prst="rect">
              <a:avLst/>
            </a:prstGeom>
            <a:noFill/>
          </p:spPr>
          <p:txBody>
            <a:bodyPr wrap="square" rtlCol="0">
              <a:spAutoFit/>
            </a:bodyPr>
            <a:lstStyle/>
            <a:p>
              <a:pPr algn="ctr"/>
              <a:r>
                <a:rPr lang="en-US" sz="1400" dirty="0">
                  <a:solidFill>
                    <a:schemeClr val="bg1">
                      <a:lumMod val="50000"/>
                    </a:schemeClr>
                  </a:solidFill>
                  <a:latin typeface="Century Gothic" panose="020B0502020202020204" pitchFamily="34" charset="0"/>
                </a:rPr>
                <a:t>STEP</a:t>
              </a:r>
            </a:p>
          </p:txBody>
        </p:sp>
        <p:sp>
          <p:nvSpPr>
            <p:cNvPr id="18" name="TextBox 17">
              <a:extLst>
                <a:ext uri="{FF2B5EF4-FFF2-40B4-BE49-F238E27FC236}">
                  <a16:creationId xmlns:a16="http://schemas.microsoft.com/office/drawing/2014/main" id="{8FE8524D-8D49-4749-848A-B0A9E608F5D2}"/>
                </a:ext>
              </a:extLst>
            </p:cNvPr>
            <p:cNvSpPr txBox="1"/>
            <p:nvPr/>
          </p:nvSpPr>
          <p:spPr>
            <a:xfrm>
              <a:off x="4358847" y="3722198"/>
              <a:ext cx="812800" cy="646331"/>
            </a:xfrm>
            <a:prstGeom prst="rect">
              <a:avLst/>
            </a:prstGeom>
            <a:noFill/>
          </p:spPr>
          <p:txBody>
            <a:bodyPr wrap="square" rtlCol="0">
              <a:spAutoFit/>
            </a:bodyPr>
            <a:lstStyle/>
            <a:p>
              <a:pPr algn="ctr"/>
              <a:r>
                <a:rPr lang="en-US" sz="3600" dirty="0">
                  <a:solidFill>
                    <a:srgbClr val="D81567"/>
                  </a:solidFill>
                  <a:latin typeface="Century Gothic" panose="020B0502020202020204" pitchFamily="34" charset="0"/>
                </a:rPr>
                <a:t>03</a:t>
              </a:r>
            </a:p>
          </p:txBody>
        </p:sp>
        <p:sp>
          <p:nvSpPr>
            <p:cNvPr id="20" name="TextBox 19">
              <a:extLst>
                <a:ext uri="{FF2B5EF4-FFF2-40B4-BE49-F238E27FC236}">
                  <a16:creationId xmlns:a16="http://schemas.microsoft.com/office/drawing/2014/main" id="{07EC6D87-5C43-4ABA-AE8C-36805B7F44D5}"/>
                </a:ext>
              </a:extLst>
            </p:cNvPr>
            <p:cNvSpPr txBox="1"/>
            <p:nvPr/>
          </p:nvSpPr>
          <p:spPr>
            <a:xfrm>
              <a:off x="2064593" y="3671619"/>
              <a:ext cx="1756228" cy="461665"/>
            </a:xfrm>
            <a:prstGeom prst="rect">
              <a:avLst/>
            </a:prstGeom>
            <a:noFill/>
          </p:spPr>
          <p:txBody>
            <a:bodyPr wrap="square" rtlCol="0">
              <a:spAutoFit/>
            </a:bodyPr>
            <a:lstStyle/>
            <a:p>
              <a:pPr algn="ctr"/>
              <a:r>
                <a:rPr lang="ar-SA" sz="2400" b="1" dirty="0">
                  <a:solidFill>
                    <a:srgbClr val="D81567"/>
                  </a:solidFill>
                  <a:latin typeface="Century Gothic" panose="020B0502020202020204" pitchFamily="34" charset="0"/>
                  <a:cs typeface="Fanan" pitchFamily="2" charset="-78"/>
                </a:rPr>
                <a:t>نماذج الأعمال 1</a:t>
              </a:r>
              <a:endParaRPr lang="en-US" sz="2400" b="1" dirty="0">
                <a:solidFill>
                  <a:srgbClr val="D81567"/>
                </a:solidFill>
                <a:latin typeface="Century Gothic" panose="020B0502020202020204" pitchFamily="34" charset="0"/>
                <a:cs typeface="Fanan" pitchFamily="2" charset="-78"/>
              </a:endParaRPr>
            </a:p>
          </p:txBody>
        </p:sp>
        <p:pic>
          <p:nvPicPr>
            <p:cNvPr id="128" name="Graphic 127" descr="Bank">
              <a:extLst>
                <a:ext uri="{FF2B5EF4-FFF2-40B4-BE49-F238E27FC236}">
                  <a16:creationId xmlns:a16="http://schemas.microsoft.com/office/drawing/2014/main" id="{6B6CF4D0-4178-4CB0-8C36-200B9F42AE6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96313" y="3746045"/>
              <a:ext cx="365760" cy="365760"/>
            </a:xfrm>
            <a:prstGeom prst="rect">
              <a:avLst/>
            </a:prstGeom>
          </p:spPr>
        </p:pic>
      </p:grpSp>
      <p:grpSp>
        <p:nvGrpSpPr>
          <p:cNvPr id="12" name="Group 11">
            <a:extLst>
              <a:ext uri="{FF2B5EF4-FFF2-40B4-BE49-F238E27FC236}">
                <a16:creationId xmlns:a16="http://schemas.microsoft.com/office/drawing/2014/main" id="{7111485D-E666-4762-8FE5-29DC2DB8E5EE}"/>
              </a:ext>
            </a:extLst>
          </p:cNvPr>
          <p:cNvGrpSpPr/>
          <p:nvPr/>
        </p:nvGrpSpPr>
        <p:grpSpPr>
          <a:xfrm>
            <a:off x="6196707" y="4196425"/>
            <a:ext cx="4289603" cy="1471897"/>
            <a:chOff x="6196707" y="4196425"/>
            <a:chExt cx="3894867" cy="1471897"/>
          </a:xfrm>
        </p:grpSpPr>
        <p:sp>
          <p:nvSpPr>
            <p:cNvPr id="149" name="Rectangle 148">
              <a:extLst>
                <a:ext uri="{FF2B5EF4-FFF2-40B4-BE49-F238E27FC236}">
                  <a16:creationId xmlns:a16="http://schemas.microsoft.com/office/drawing/2014/main" id="{72634514-9190-4B04-B669-4874F79A0BC9}"/>
                </a:ext>
              </a:extLst>
            </p:cNvPr>
            <p:cNvSpPr/>
            <p:nvPr/>
          </p:nvSpPr>
          <p:spPr>
            <a:xfrm rot="21164160">
              <a:off x="6798549" y="4196425"/>
              <a:ext cx="3077766" cy="730714"/>
            </a:xfrm>
            <a:prstGeom prst="rect">
              <a:avLst/>
            </a:prstGeom>
            <a:solidFill>
              <a:schemeClr val="tx1">
                <a:alpha val="31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B61648A-9927-4F33-A3D8-9BCF323A3E50}"/>
                </a:ext>
              </a:extLst>
            </p:cNvPr>
            <p:cNvSpPr/>
            <p:nvPr/>
          </p:nvSpPr>
          <p:spPr>
            <a:xfrm>
              <a:off x="6196707" y="4411442"/>
              <a:ext cx="3847232" cy="1256880"/>
            </a:xfrm>
            <a:prstGeom prst="round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9E2B9244-B060-49E3-BFBF-5054353E6E17}"/>
                </a:ext>
              </a:extLst>
            </p:cNvPr>
            <p:cNvSpPr/>
            <p:nvPr/>
          </p:nvSpPr>
          <p:spPr>
            <a:xfrm>
              <a:off x="6232543" y="4411442"/>
              <a:ext cx="1256880" cy="1256880"/>
            </a:xfrm>
            <a:prstGeom prst="round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663F0F05-4353-4A60-87B1-A53FAD941621}"/>
                </a:ext>
              </a:extLst>
            </p:cNvPr>
            <p:cNvSpPr/>
            <p:nvPr/>
          </p:nvSpPr>
          <p:spPr>
            <a:xfrm>
              <a:off x="6393568" y="4572467"/>
              <a:ext cx="934830" cy="93483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918754E-AC1D-4730-AC50-31DD842F521B}"/>
                </a:ext>
              </a:extLst>
            </p:cNvPr>
            <p:cNvSpPr txBox="1"/>
            <p:nvPr/>
          </p:nvSpPr>
          <p:spPr>
            <a:xfrm>
              <a:off x="6403310" y="4633151"/>
              <a:ext cx="915346" cy="307777"/>
            </a:xfrm>
            <a:prstGeom prst="rect">
              <a:avLst/>
            </a:prstGeom>
            <a:noFill/>
          </p:spPr>
          <p:txBody>
            <a:bodyPr wrap="square" rtlCol="0">
              <a:spAutoFit/>
            </a:bodyPr>
            <a:lstStyle/>
            <a:p>
              <a:pPr algn="ctr"/>
              <a:r>
                <a:rPr lang="en-US" sz="1400" dirty="0">
                  <a:solidFill>
                    <a:schemeClr val="bg1">
                      <a:lumMod val="50000"/>
                    </a:schemeClr>
                  </a:solidFill>
                  <a:latin typeface="Century Gothic" panose="020B0502020202020204" pitchFamily="34" charset="0"/>
                </a:rPr>
                <a:t>STEP</a:t>
              </a:r>
            </a:p>
          </p:txBody>
        </p:sp>
        <p:sp>
          <p:nvSpPr>
            <p:cNvPr id="45" name="TextBox 44">
              <a:extLst>
                <a:ext uri="{FF2B5EF4-FFF2-40B4-BE49-F238E27FC236}">
                  <a16:creationId xmlns:a16="http://schemas.microsoft.com/office/drawing/2014/main" id="{A78F4C11-499E-479B-BC9D-951339A6A76A}"/>
                </a:ext>
              </a:extLst>
            </p:cNvPr>
            <p:cNvSpPr txBox="1"/>
            <p:nvPr/>
          </p:nvSpPr>
          <p:spPr>
            <a:xfrm>
              <a:off x="6454583" y="4860966"/>
              <a:ext cx="812800" cy="646331"/>
            </a:xfrm>
            <a:prstGeom prst="rect">
              <a:avLst/>
            </a:prstGeom>
            <a:noFill/>
          </p:spPr>
          <p:txBody>
            <a:bodyPr wrap="square" rtlCol="0">
              <a:spAutoFit/>
            </a:bodyPr>
            <a:lstStyle/>
            <a:p>
              <a:pPr algn="ctr"/>
              <a:r>
                <a:rPr lang="en-US" sz="3600" dirty="0">
                  <a:solidFill>
                    <a:srgbClr val="002060"/>
                  </a:solidFill>
                  <a:latin typeface="Century Gothic" panose="020B0502020202020204" pitchFamily="34" charset="0"/>
                </a:rPr>
                <a:t>02</a:t>
              </a:r>
            </a:p>
          </p:txBody>
        </p:sp>
        <p:sp>
          <p:nvSpPr>
            <p:cNvPr id="47" name="TextBox 46">
              <a:extLst>
                <a:ext uri="{FF2B5EF4-FFF2-40B4-BE49-F238E27FC236}">
                  <a16:creationId xmlns:a16="http://schemas.microsoft.com/office/drawing/2014/main" id="{0CEFD0F0-0E6E-40A0-9CA1-B4603886E88E}"/>
                </a:ext>
              </a:extLst>
            </p:cNvPr>
            <p:cNvSpPr txBox="1"/>
            <p:nvPr/>
          </p:nvSpPr>
          <p:spPr>
            <a:xfrm>
              <a:off x="7773367" y="4885672"/>
              <a:ext cx="2318207" cy="369332"/>
            </a:xfrm>
            <a:prstGeom prst="rect">
              <a:avLst/>
            </a:prstGeom>
            <a:noFill/>
          </p:spPr>
          <p:txBody>
            <a:bodyPr wrap="square" rtlCol="0">
              <a:spAutoFit/>
            </a:bodyPr>
            <a:lstStyle/>
            <a:p>
              <a:pPr algn="ctr"/>
              <a:r>
                <a:rPr lang="ar-SA" b="1" dirty="0">
                  <a:solidFill>
                    <a:srgbClr val="002060"/>
                  </a:solidFill>
                  <a:latin typeface="Century Gothic" panose="020B0502020202020204" pitchFamily="34" charset="0"/>
                  <a:cs typeface="Fanan" pitchFamily="2" charset="-78"/>
                </a:rPr>
                <a:t>مبادي تصميم مستندات الأعمال</a:t>
              </a:r>
              <a:endParaRPr lang="en-US" b="1" dirty="0">
                <a:solidFill>
                  <a:srgbClr val="002060"/>
                </a:solidFill>
                <a:latin typeface="Century Gothic" panose="020B0502020202020204" pitchFamily="34" charset="0"/>
                <a:cs typeface="Fanan" pitchFamily="2" charset="-78"/>
              </a:endParaRPr>
            </a:p>
          </p:txBody>
        </p:sp>
        <p:pic>
          <p:nvPicPr>
            <p:cNvPr id="130" name="Graphic 129" descr="Open folder">
              <a:extLst>
                <a:ext uri="{FF2B5EF4-FFF2-40B4-BE49-F238E27FC236}">
                  <a16:creationId xmlns:a16="http://schemas.microsoft.com/office/drawing/2014/main" id="{97F71CF0-4558-447F-A321-7D7291F7B67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73973" y="4885672"/>
              <a:ext cx="365760" cy="365760"/>
            </a:xfrm>
            <a:prstGeom prst="rect">
              <a:avLst/>
            </a:prstGeom>
          </p:spPr>
        </p:pic>
      </p:grpSp>
      <p:pic>
        <p:nvPicPr>
          <p:cNvPr id="132" name="Graphic 131" descr="Walk">
            <a:extLst>
              <a:ext uri="{FF2B5EF4-FFF2-40B4-BE49-F238E27FC236}">
                <a16:creationId xmlns:a16="http://schemas.microsoft.com/office/drawing/2014/main" id="{B8658B34-5FA2-4ADD-9CAA-32347045EBC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84667" y="5047733"/>
            <a:ext cx="702361" cy="702361"/>
          </a:xfrm>
          <a:prstGeom prst="rect">
            <a:avLst/>
          </a:prstGeom>
        </p:spPr>
      </p:pic>
      <p:cxnSp>
        <p:nvCxnSpPr>
          <p:cNvPr id="100" name="رابط كسهم مستقيم 99">
            <a:extLst>
              <a:ext uri="{FF2B5EF4-FFF2-40B4-BE49-F238E27FC236}">
                <a16:creationId xmlns:a16="http://schemas.microsoft.com/office/drawing/2014/main" id="{D9689A01-1025-4053-BD93-B34F0170DC03}"/>
              </a:ext>
            </a:extLst>
          </p:cNvPr>
          <p:cNvCxnSpPr>
            <a:cxnSpLocks/>
          </p:cNvCxnSpPr>
          <p:nvPr/>
        </p:nvCxnSpPr>
        <p:spPr>
          <a:xfrm>
            <a:off x="114555" y="5868377"/>
            <a:ext cx="1079238" cy="0"/>
          </a:xfrm>
          <a:prstGeom prst="straightConnector1">
            <a:avLst/>
          </a:prstGeom>
          <a:ln w="76200">
            <a:solidFill>
              <a:schemeClr val="tx1"/>
            </a:solidFill>
            <a:prstDash val="solid"/>
            <a:tailEnd type="triangle"/>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17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wipe(down)">
                                      <p:cBhvr>
                                        <p:cTn id="14" dur="500"/>
                                        <p:tgtEl>
                                          <p:spTgt spid="79"/>
                                        </p:tgtEl>
                                      </p:cBhvr>
                                    </p:animEffect>
                                  </p:childTnLst>
                                </p:cTn>
                              </p:par>
                            </p:childTnLst>
                          </p:cTn>
                        </p:par>
                        <p:par>
                          <p:cTn id="15" fill="hold">
                            <p:stCondLst>
                              <p:cond delay="1000"/>
                            </p:stCondLst>
                            <p:childTnLst>
                              <p:par>
                                <p:cTn id="16" presetID="17"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500"/>
                                        <p:tgtEl>
                                          <p:spTgt spid="76"/>
                                        </p:tgtEl>
                                      </p:cBhvr>
                                    </p:animEffect>
                                  </p:childTnLst>
                                </p:cTn>
                              </p:par>
                            </p:childTnLst>
                          </p:cTn>
                        </p:par>
                        <p:par>
                          <p:cTn id="26" fill="hold">
                            <p:stCondLst>
                              <p:cond delay="2000"/>
                            </p:stCondLst>
                            <p:childTnLst>
                              <p:par>
                                <p:cTn id="27" presetID="17" presetClass="entr" presetSubtype="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ppt_x+#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down)">
                                      <p:cBhvr>
                                        <p:cTn id="36" dur="500"/>
                                        <p:tgtEl>
                                          <p:spTgt spid="85"/>
                                        </p:tgtEl>
                                      </p:cBhvr>
                                    </p:animEffect>
                                  </p:childTnLst>
                                </p:cTn>
                              </p:par>
                            </p:childTnLst>
                          </p:cTn>
                        </p:par>
                        <p:par>
                          <p:cTn id="37" fill="hold">
                            <p:stCondLst>
                              <p:cond delay="3000"/>
                            </p:stCondLst>
                            <p:childTnLst>
                              <p:par>
                                <p:cTn id="38" presetID="17"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ppt_x</p:attrName>
                                        </p:attrNameLst>
                                      </p:cBhvr>
                                      <p:tavLst>
                                        <p:tav tm="0">
                                          <p:val>
                                            <p:strVal val="#ppt_x-#ppt_w/2"/>
                                          </p:val>
                                        </p:tav>
                                        <p:tav tm="100000">
                                          <p:val>
                                            <p:strVal val="#ppt_x"/>
                                          </p:val>
                                        </p:tav>
                                      </p:tavLst>
                                    </p:anim>
                                    <p:anim calcmode="lin" valueType="num">
                                      <p:cBhvr>
                                        <p:cTn id="41" dur="500" fill="hold"/>
                                        <p:tgtEl>
                                          <p:spTgt spid="21"/>
                                        </p:tgtEl>
                                        <p:attrNameLst>
                                          <p:attrName>ppt_y</p:attrName>
                                        </p:attrNameLst>
                                      </p:cBhvr>
                                      <p:tavLst>
                                        <p:tav tm="0">
                                          <p:val>
                                            <p:strVal val="#ppt_y"/>
                                          </p:val>
                                        </p:tav>
                                        <p:tav tm="100000">
                                          <p:val>
                                            <p:strVal val="#ppt_y"/>
                                          </p:val>
                                        </p:tav>
                                      </p:tavLst>
                                    </p:anim>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strVal val="#ppt_h"/>
                                          </p:val>
                                        </p:tav>
                                        <p:tav tm="100000">
                                          <p:val>
                                            <p:strVal val="#ppt_h"/>
                                          </p:val>
                                        </p:tav>
                                      </p:tavLst>
                                    </p:anim>
                                  </p:childTnLst>
                                </p:cTn>
                              </p:par>
                            </p:childTnLst>
                          </p:cTn>
                        </p:par>
                        <p:par>
                          <p:cTn id="44" fill="hold">
                            <p:stCondLst>
                              <p:cond delay="3500"/>
                            </p:stCondLst>
                            <p:childTnLst>
                              <p:par>
                                <p:cTn id="45" presetID="22" presetClass="entr" presetSubtype="4"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wipe(down)">
                                      <p:cBhvr>
                                        <p:cTn id="47" dur="500"/>
                                        <p:tgtEl>
                                          <p:spTgt spid="92"/>
                                        </p:tgtEl>
                                      </p:cBhvr>
                                    </p:animEffect>
                                  </p:childTnLst>
                                </p:cTn>
                              </p:par>
                            </p:childTnLst>
                          </p:cTn>
                        </p:par>
                        <p:par>
                          <p:cTn id="48" fill="hold">
                            <p:stCondLst>
                              <p:cond delay="4000"/>
                            </p:stCondLst>
                            <p:childTnLst>
                              <p:par>
                                <p:cTn id="49" presetID="17" presetClass="entr" presetSubtype="2"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ppt_x</p:attrName>
                                        </p:attrNameLst>
                                      </p:cBhvr>
                                      <p:tavLst>
                                        <p:tav tm="0">
                                          <p:val>
                                            <p:strVal val="#ppt_x+#ppt_w/2"/>
                                          </p:val>
                                        </p:tav>
                                        <p:tav tm="100000">
                                          <p:val>
                                            <p:strVal val="#ppt_x"/>
                                          </p:val>
                                        </p:tav>
                                      </p:tavLst>
                                    </p:anim>
                                    <p:anim calcmode="lin" valueType="num">
                                      <p:cBhvr>
                                        <p:cTn id="52" dur="500" fill="hold"/>
                                        <p:tgtEl>
                                          <p:spTgt spid="22"/>
                                        </p:tgtEl>
                                        <p:attrNameLst>
                                          <p:attrName>ppt_y</p:attrName>
                                        </p:attrNameLst>
                                      </p:cBhvr>
                                      <p:tavLst>
                                        <p:tav tm="0">
                                          <p:val>
                                            <p:strVal val="#ppt_y"/>
                                          </p:val>
                                        </p:tav>
                                        <p:tav tm="100000">
                                          <p:val>
                                            <p:strVal val="#ppt_y"/>
                                          </p:val>
                                        </p:tav>
                                      </p:tavLst>
                                    </p:anim>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strVal val="#ppt_h"/>
                                          </p:val>
                                        </p:tav>
                                        <p:tav tm="100000">
                                          <p:val>
                                            <p:strVal val="#ppt_h"/>
                                          </p:val>
                                        </p:tav>
                                      </p:tavLst>
                                    </p:anim>
                                  </p:childTnLst>
                                </p:cTn>
                              </p:par>
                            </p:childTnLst>
                          </p:cTn>
                        </p:par>
                        <p:par>
                          <p:cTn id="55" fill="hold">
                            <p:stCondLst>
                              <p:cond delay="4500"/>
                            </p:stCondLst>
                            <p:childTnLst>
                              <p:par>
                                <p:cTn id="56" presetID="22" presetClass="entr" presetSubtype="4" fill="hold" nodeType="after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wipe(down)">
                                      <p:cBhvr>
                                        <p:cTn id="58" dur="500"/>
                                        <p:tgtEl>
                                          <p:spTgt spid="106"/>
                                        </p:tgtEl>
                                      </p:cBhvr>
                                    </p:animEffect>
                                  </p:childTnLst>
                                </p:cTn>
                              </p:par>
                            </p:childTnLst>
                          </p:cTn>
                        </p:par>
                        <p:par>
                          <p:cTn id="59" fill="hold">
                            <p:stCondLst>
                              <p:cond delay="5000"/>
                            </p:stCondLst>
                            <p:childTnLst>
                              <p:par>
                                <p:cTn id="60" presetID="2" presetClass="entr" presetSubtype="8" fill="hold" nodeType="afterEffect">
                                  <p:stCondLst>
                                    <p:cond delay="0"/>
                                  </p:stCondLst>
                                  <p:childTnLst>
                                    <p:set>
                                      <p:cBhvr>
                                        <p:cTn id="61" dur="1" fill="hold">
                                          <p:stCondLst>
                                            <p:cond delay="0"/>
                                          </p:stCondLst>
                                        </p:cTn>
                                        <p:tgtEl>
                                          <p:spTgt spid="132"/>
                                        </p:tgtEl>
                                        <p:attrNameLst>
                                          <p:attrName>style.visibility</p:attrName>
                                        </p:attrNameLst>
                                      </p:cBhvr>
                                      <p:to>
                                        <p:strVal val="visible"/>
                                      </p:to>
                                    </p:set>
                                    <p:anim calcmode="lin" valueType="num">
                                      <p:cBhvr additive="base">
                                        <p:cTn id="62" dur="500" fill="hold"/>
                                        <p:tgtEl>
                                          <p:spTgt spid="132"/>
                                        </p:tgtEl>
                                        <p:attrNameLst>
                                          <p:attrName>ppt_x</p:attrName>
                                        </p:attrNameLst>
                                      </p:cBhvr>
                                      <p:tavLst>
                                        <p:tav tm="0">
                                          <p:val>
                                            <p:strVal val="0-#ppt_w/2"/>
                                          </p:val>
                                        </p:tav>
                                        <p:tav tm="100000">
                                          <p:val>
                                            <p:strVal val="#ppt_x"/>
                                          </p:val>
                                        </p:tav>
                                      </p:tavLst>
                                    </p:anim>
                                    <p:anim calcmode="lin" valueType="num">
                                      <p:cBhvr additive="base">
                                        <p:cTn id="63" dur="500" fill="hold"/>
                                        <p:tgtEl>
                                          <p:spTgt spid="132"/>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17"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ppt_x</p:attrName>
                                        </p:attrNameLst>
                                      </p:cBhvr>
                                      <p:tavLst>
                                        <p:tav tm="0">
                                          <p:val>
                                            <p:strVal val="#ppt_x-#ppt_w/2"/>
                                          </p:val>
                                        </p:tav>
                                        <p:tav tm="100000">
                                          <p:val>
                                            <p:strVal val="#ppt_x"/>
                                          </p:val>
                                        </p:tav>
                                      </p:tavLst>
                                    </p:anim>
                                    <p:anim calcmode="lin" valueType="num">
                                      <p:cBhvr>
                                        <p:cTn id="68" dur="500" fill="hold"/>
                                        <p:tgtEl>
                                          <p:spTgt spid="30"/>
                                        </p:tgtEl>
                                        <p:attrNameLst>
                                          <p:attrName>ppt_y</p:attrName>
                                        </p:attrNameLst>
                                      </p:cBhvr>
                                      <p:tavLst>
                                        <p:tav tm="0">
                                          <p:val>
                                            <p:strVal val="#ppt_y"/>
                                          </p:val>
                                        </p:tav>
                                        <p:tav tm="100000">
                                          <p:val>
                                            <p:strVal val="#ppt_y"/>
                                          </p:val>
                                        </p:tav>
                                      </p:tavLst>
                                    </p:anim>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fade">
                                      <p:cBhvr>
                                        <p:cTn id="75" dur="1000"/>
                                        <p:tgtEl>
                                          <p:spTgt spid="100"/>
                                        </p:tgtEl>
                                      </p:cBhvr>
                                    </p:animEffect>
                                    <p:anim calcmode="lin" valueType="num">
                                      <p:cBhvr>
                                        <p:cTn id="76" dur="1000" fill="hold"/>
                                        <p:tgtEl>
                                          <p:spTgt spid="100"/>
                                        </p:tgtEl>
                                        <p:attrNameLst>
                                          <p:attrName>ppt_x</p:attrName>
                                        </p:attrNameLst>
                                      </p:cBhvr>
                                      <p:tavLst>
                                        <p:tav tm="0">
                                          <p:val>
                                            <p:strVal val="#ppt_x"/>
                                          </p:val>
                                        </p:tav>
                                        <p:tav tm="100000">
                                          <p:val>
                                            <p:strVal val="#ppt_x"/>
                                          </p:val>
                                        </p:tav>
                                      </p:tavLst>
                                    </p:anim>
                                    <p:anim calcmode="lin" valueType="num">
                                      <p:cBhvr>
                                        <p:cTn id="7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duotone>
              <a:schemeClr val="accent6">
                <a:shade val="45000"/>
                <a:satMod val="135000"/>
              </a:schemeClr>
              <a:prstClr val="white"/>
            </a:duotone>
          </a:blip>
          <a:srcRect r="6307" b="37093"/>
          <a:stretch>
            <a:fillRect/>
          </a:stretch>
        </p:blipFill>
        <p:spPr>
          <a:xfrm>
            <a:off x="-16702" y="3446464"/>
            <a:ext cx="12203151" cy="3429001"/>
          </a:xfrm>
          <a:prstGeom prst="rect">
            <a:avLst/>
          </a:prstGeom>
        </p:spPr>
      </p:pic>
      <p:grpSp>
        <p:nvGrpSpPr>
          <p:cNvPr id="13" name="组合 12"/>
          <p:cNvGrpSpPr/>
          <p:nvPr/>
        </p:nvGrpSpPr>
        <p:grpSpPr>
          <a:xfrm>
            <a:off x="4588969" y="284476"/>
            <a:ext cx="3435915" cy="2731274"/>
            <a:chOff x="6191037" y="861181"/>
            <a:chExt cx="4641136" cy="3902006"/>
          </a:xfrm>
        </p:grpSpPr>
        <p:sp>
          <p:nvSpPr>
            <p:cNvPr id="14" name="矩形 13"/>
            <p:cNvSpPr/>
            <p:nvPr/>
          </p:nvSpPr>
          <p:spPr>
            <a:xfrm rot="1800000">
              <a:off x="7430050" y="1670286"/>
              <a:ext cx="3402123" cy="3092901"/>
            </a:xfrm>
            <a:prstGeom prst="rect">
              <a:avLst/>
            </a:prstGeom>
            <a:gradFill>
              <a:gsLst>
                <a:gs pos="0">
                  <a:srgbClr val="FFFFFF">
                    <a:lumMod val="50000"/>
                  </a:srgbClr>
                </a:gs>
                <a:gs pos="82000">
                  <a:srgbClr val="F8F8F8">
                    <a:alpha val="0"/>
                  </a:srgbClr>
                </a:gs>
              </a:gsLst>
              <a:lin ang="6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0" cap="none" spc="0" normalizeH="0" baseline="0" noProof="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sp>
          <p:nvSpPr>
            <p:cNvPr id="15" name="椭圆 14"/>
            <p:cNvSpPr/>
            <p:nvPr/>
          </p:nvSpPr>
          <p:spPr>
            <a:xfrm>
              <a:off x="6191037" y="861181"/>
              <a:ext cx="3115200" cy="3115201"/>
            </a:xfrm>
            <a:prstGeom prst="ellipse">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600" b="0" i="0" u="none" strike="noStrike" kern="0" cap="none" spc="0" normalizeH="0" baseline="0" noProof="0" dirty="0">
                <a:ln>
                  <a:noFill/>
                </a:ln>
                <a:solidFill>
                  <a:prstClr val="white"/>
                </a:solidFill>
                <a:effectLst/>
                <a:uLnTx/>
                <a:uFillTx/>
                <a:latin typeface="Montserrat" panose="00000500000000000000" charset="0"/>
                <a:ea typeface="Montserrat" panose="00000500000000000000" charset="0"/>
                <a:cs typeface="Montserrat" panose="00000500000000000000" charset="0"/>
              </a:endParaRPr>
            </a:p>
          </p:txBody>
        </p:sp>
      </p:grpSp>
      <p:sp>
        <p:nvSpPr>
          <p:cNvPr id="8" name="Google Shape;332;p28">
            <a:extLst>
              <a:ext uri="{FF2B5EF4-FFF2-40B4-BE49-F238E27FC236}">
                <a16:creationId xmlns:a16="http://schemas.microsoft.com/office/drawing/2014/main" id="{A5F88C0D-2BD7-4CE2-BA34-337AC2A4FA3D}"/>
              </a:ext>
            </a:extLst>
          </p:cNvPr>
          <p:cNvSpPr txBox="1">
            <a:spLocks/>
          </p:cNvSpPr>
          <p:nvPr/>
        </p:nvSpPr>
        <p:spPr>
          <a:xfrm>
            <a:off x="2512089" y="2843683"/>
            <a:ext cx="6659034" cy="27833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1pPr>
            <a:lvl2pPr marR="0" lvl="1"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2pPr>
            <a:lvl3pPr marR="0" lvl="2"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3pPr>
            <a:lvl4pPr marR="0" lvl="3"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4pPr>
            <a:lvl5pPr marR="0" lvl="4"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5pPr>
            <a:lvl6pPr marR="0" lvl="5"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6pPr>
            <a:lvl7pPr marR="0" lvl="6"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7pPr>
            <a:lvl8pPr marR="0" lvl="7"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8pPr>
            <a:lvl9pPr marR="0" lvl="8" algn="l" rtl="0">
              <a:lnSpc>
                <a:spcPct val="100000"/>
              </a:lnSpc>
              <a:spcBef>
                <a:spcPts val="0"/>
              </a:spcBef>
              <a:spcAft>
                <a:spcPts val="0"/>
              </a:spcAft>
              <a:buClr>
                <a:schemeClr val="dk1"/>
              </a:buClr>
              <a:buSzPts val="2800"/>
              <a:buFont typeface="Pangolin"/>
              <a:buNone/>
              <a:defRPr sz="2800" b="1" i="0" u="none" strike="noStrike" cap="none">
                <a:solidFill>
                  <a:schemeClr val="dk1"/>
                </a:solidFill>
                <a:latin typeface="Pangolin"/>
                <a:ea typeface="Pangolin"/>
                <a:cs typeface="Pangolin"/>
                <a:sym typeface="Pangolin"/>
              </a:defRPr>
            </a:lvl9pPr>
          </a:lstStyle>
          <a:p>
            <a:pPr marL="0" marR="0" lvl="0" indent="0" algn="ctr" defTabSz="914400" rtl="0" eaLnBrk="1" fontAlgn="auto" latinLnBrk="0" hangingPunct="1">
              <a:lnSpc>
                <a:spcPct val="100000"/>
              </a:lnSpc>
              <a:spcBef>
                <a:spcPts val="0"/>
              </a:spcBef>
              <a:spcAft>
                <a:spcPts val="0"/>
              </a:spcAft>
              <a:buClr>
                <a:srgbClr val="003849"/>
              </a:buClr>
              <a:buSzPts val="2800"/>
              <a:buFont typeface="Pangolin"/>
              <a:buNone/>
              <a:tabLst/>
              <a:defRPr/>
            </a:pPr>
            <a:r>
              <a:rPr lang="ar-SA" sz="5400" kern="0" noProof="0" dirty="0">
                <a:solidFill>
                  <a:schemeClr val="accent6">
                    <a:lumMod val="50000"/>
                  </a:schemeClr>
                </a:solidFill>
                <a:cs typeface="Fanan" pitchFamily="2" charset="-78"/>
              </a:rPr>
              <a:t>الدرس الأول</a:t>
            </a:r>
            <a:br>
              <a:rPr kumimoji="0" lang="ar-SA" sz="5400" b="1" i="0" u="none" strike="noStrike" kern="0" cap="none" spc="0" normalizeH="0" baseline="0" noProof="0" dirty="0">
                <a:ln>
                  <a:noFill/>
                </a:ln>
                <a:solidFill>
                  <a:srgbClr val="003849"/>
                </a:solidFill>
                <a:effectLst/>
                <a:uLnTx/>
                <a:uFillTx/>
                <a:cs typeface="Fanan" pitchFamily="2" charset="-78"/>
                <a:sym typeface="Pangolin"/>
              </a:rPr>
            </a:br>
            <a:r>
              <a:rPr kumimoji="0" lang="ar-SA" sz="5400" b="1" i="0" u="none" strike="noStrike" kern="0" cap="none" spc="0" normalizeH="0" baseline="0" noProof="0" dirty="0">
                <a:ln>
                  <a:noFill/>
                </a:ln>
                <a:solidFill>
                  <a:srgbClr val="003849"/>
                </a:solidFill>
                <a:effectLst/>
                <a:uLnTx/>
                <a:uFillTx/>
                <a:cs typeface="Fanan" pitchFamily="2" charset="-78"/>
                <a:sym typeface="Pangolin"/>
              </a:rPr>
              <a:t>الكتابة</a:t>
            </a:r>
            <a:r>
              <a:rPr kumimoji="0" lang="ar-SA" sz="5400" b="1" i="0" u="none" strike="noStrike" kern="0" cap="none" spc="0" normalizeH="0" noProof="0" dirty="0">
                <a:ln>
                  <a:noFill/>
                </a:ln>
                <a:solidFill>
                  <a:srgbClr val="003849"/>
                </a:solidFill>
                <a:effectLst/>
                <a:uLnTx/>
                <a:uFillTx/>
                <a:cs typeface="Fanan" pitchFamily="2" charset="-78"/>
                <a:sym typeface="Pangolin"/>
              </a:rPr>
              <a:t> في مستندات الأعمال</a:t>
            </a:r>
            <a:br>
              <a:rPr kumimoji="0" lang="ar-SA" sz="5400" b="1" i="0" u="none" strike="noStrike" kern="0" cap="none" spc="0" normalizeH="0" baseline="0" noProof="0" dirty="0">
                <a:ln>
                  <a:noFill/>
                </a:ln>
                <a:solidFill>
                  <a:srgbClr val="003849"/>
                </a:solidFill>
                <a:effectLst/>
                <a:uLnTx/>
                <a:uFillTx/>
                <a:cs typeface="Fanan" pitchFamily="2" charset="-78"/>
                <a:sym typeface="Pangolin"/>
              </a:rPr>
            </a:br>
            <a:endParaRPr kumimoji="0" lang="ar-SA" sz="5400" b="1" i="0" u="none" strike="noStrike" kern="0" cap="none" spc="0" normalizeH="0" baseline="0" noProof="0" dirty="0">
              <a:ln>
                <a:noFill/>
              </a:ln>
              <a:solidFill>
                <a:srgbClr val="003849"/>
              </a:solidFill>
              <a:effectLst/>
              <a:uLnTx/>
              <a:uFillTx/>
              <a:cs typeface="Fanan" pitchFamily="2" charset="-78"/>
              <a:sym typeface="Pangolin"/>
            </a:endParaRPr>
          </a:p>
        </p:txBody>
      </p:sp>
      <p:pic>
        <p:nvPicPr>
          <p:cNvPr id="4" name="صورة 3">
            <a:extLst>
              <a:ext uri="{FF2B5EF4-FFF2-40B4-BE49-F238E27FC236}">
                <a16:creationId xmlns:a16="http://schemas.microsoft.com/office/drawing/2014/main" id="{9A947A28-8662-4920-8F85-C2AD8FABA331}"/>
              </a:ext>
            </a:extLst>
          </p:cNvPr>
          <p:cNvPicPr>
            <a:picLocks noChangeAspect="1"/>
          </p:cNvPicPr>
          <p:nvPr/>
        </p:nvPicPr>
        <p:blipFill rotWithShape="1">
          <a:blip r:embed="rId3"/>
          <a:srcRect l="7031" t="38080" r="74310" b="29539"/>
          <a:stretch/>
        </p:blipFill>
        <p:spPr>
          <a:xfrm>
            <a:off x="4858237" y="326033"/>
            <a:ext cx="2306238" cy="222068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39291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E75301D-8D72-4138-8F5D-E9E34FB49D51}"/>
              </a:ext>
            </a:extLst>
          </p:cNvPr>
          <p:cNvSpPr/>
          <p:nvPr/>
        </p:nvSpPr>
        <p:spPr>
          <a:xfrm>
            <a:off x="7728182" y="4921297"/>
            <a:ext cx="2812297" cy="17968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p:cNvGrpSpPr/>
          <p:nvPr/>
        </p:nvGrpSpPr>
        <p:grpSpPr>
          <a:xfrm>
            <a:off x="6384032" y="813225"/>
            <a:ext cx="5393733" cy="4308307"/>
            <a:chOff x="2244725" y="2692929"/>
            <a:chExt cx="3076575" cy="2457450"/>
          </a:xfrm>
        </p:grpSpPr>
        <p:sp>
          <p:nvSpPr>
            <p:cNvPr id="23" name="Freeform 14"/>
            <p:cNvSpPr>
              <a:spLocks/>
            </p:cNvSpPr>
            <p:nvPr/>
          </p:nvSpPr>
          <p:spPr bwMode="auto">
            <a:xfrm>
              <a:off x="2244725" y="4442354"/>
              <a:ext cx="3076575" cy="369888"/>
            </a:xfrm>
            <a:custGeom>
              <a:avLst/>
              <a:gdLst>
                <a:gd name="T0" fmla="*/ 373 w 966"/>
                <a:gd name="T1" fmla="*/ 116 h 116"/>
                <a:gd name="T2" fmla="*/ 145 w 966"/>
                <a:gd name="T3" fmla="*/ 116 h 116"/>
                <a:gd name="T4" fmla="*/ 36 w 966"/>
                <a:gd name="T5" fmla="*/ 116 h 116"/>
                <a:gd name="T6" fmla="*/ 2 w 966"/>
                <a:gd name="T7" fmla="*/ 89 h 116"/>
                <a:gd name="T8" fmla="*/ 0 w 966"/>
                <a:gd name="T9" fmla="*/ 75 h 116"/>
                <a:gd name="T10" fmla="*/ 0 w 966"/>
                <a:gd name="T11" fmla="*/ 0 h 116"/>
                <a:gd name="T12" fmla="*/ 943 w 966"/>
                <a:gd name="T13" fmla="*/ 0 h 116"/>
                <a:gd name="T14" fmla="*/ 966 w 966"/>
                <a:gd name="T15" fmla="*/ 0 h 116"/>
                <a:gd name="T16" fmla="*/ 966 w 966"/>
                <a:gd name="T17" fmla="*/ 79 h 116"/>
                <a:gd name="T18" fmla="*/ 928 w 966"/>
                <a:gd name="T19" fmla="*/ 116 h 116"/>
                <a:gd name="T20" fmla="*/ 600 w 966"/>
                <a:gd name="T21" fmla="*/ 116 h 116"/>
                <a:gd name="T22" fmla="*/ 592 w 966"/>
                <a:gd name="T23" fmla="*/ 116 h 116"/>
                <a:gd name="T24" fmla="*/ 585 w 966"/>
                <a:gd name="T25" fmla="*/ 116 h 116"/>
                <a:gd name="T26" fmla="*/ 383 w 966"/>
                <a:gd name="T27" fmla="*/ 116 h 116"/>
                <a:gd name="T28" fmla="*/ 373 w 966"/>
                <a:gd name="T2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6" h="116">
                  <a:moveTo>
                    <a:pt x="373" y="116"/>
                  </a:moveTo>
                  <a:cubicBezTo>
                    <a:pt x="297" y="116"/>
                    <a:pt x="221" y="116"/>
                    <a:pt x="145" y="116"/>
                  </a:cubicBezTo>
                  <a:cubicBezTo>
                    <a:pt x="109" y="116"/>
                    <a:pt x="72" y="116"/>
                    <a:pt x="36" y="116"/>
                  </a:cubicBezTo>
                  <a:cubicBezTo>
                    <a:pt x="21" y="116"/>
                    <a:pt x="5" y="104"/>
                    <a:pt x="2" y="89"/>
                  </a:cubicBezTo>
                  <a:cubicBezTo>
                    <a:pt x="0" y="84"/>
                    <a:pt x="0" y="80"/>
                    <a:pt x="0" y="75"/>
                  </a:cubicBezTo>
                  <a:cubicBezTo>
                    <a:pt x="0" y="52"/>
                    <a:pt x="0" y="0"/>
                    <a:pt x="0" y="0"/>
                  </a:cubicBezTo>
                  <a:cubicBezTo>
                    <a:pt x="0" y="0"/>
                    <a:pt x="631" y="0"/>
                    <a:pt x="943" y="0"/>
                  </a:cubicBezTo>
                  <a:cubicBezTo>
                    <a:pt x="950" y="0"/>
                    <a:pt x="959" y="0"/>
                    <a:pt x="966" y="0"/>
                  </a:cubicBezTo>
                  <a:cubicBezTo>
                    <a:pt x="966" y="0"/>
                    <a:pt x="966" y="56"/>
                    <a:pt x="966" y="79"/>
                  </a:cubicBezTo>
                  <a:cubicBezTo>
                    <a:pt x="966" y="100"/>
                    <a:pt x="949" y="116"/>
                    <a:pt x="928" y="116"/>
                  </a:cubicBezTo>
                  <a:cubicBezTo>
                    <a:pt x="819" y="116"/>
                    <a:pt x="709" y="116"/>
                    <a:pt x="600" y="116"/>
                  </a:cubicBezTo>
                  <a:cubicBezTo>
                    <a:pt x="598" y="116"/>
                    <a:pt x="595" y="116"/>
                    <a:pt x="592" y="116"/>
                  </a:cubicBezTo>
                  <a:cubicBezTo>
                    <a:pt x="590" y="116"/>
                    <a:pt x="587" y="116"/>
                    <a:pt x="585" y="116"/>
                  </a:cubicBezTo>
                  <a:cubicBezTo>
                    <a:pt x="517" y="116"/>
                    <a:pt x="450" y="116"/>
                    <a:pt x="383" y="116"/>
                  </a:cubicBezTo>
                  <a:lnTo>
                    <a:pt x="373" y="116"/>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noEditPoints="1"/>
            </p:cNvSpPr>
            <p:nvPr/>
          </p:nvSpPr>
          <p:spPr bwMode="auto">
            <a:xfrm>
              <a:off x="2244725" y="2692929"/>
              <a:ext cx="3076575" cy="1749425"/>
            </a:xfrm>
            <a:custGeom>
              <a:avLst/>
              <a:gdLst>
                <a:gd name="T0" fmla="*/ 966 w 966"/>
                <a:gd name="T1" fmla="*/ 549 h 549"/>
                <a:gd name="T2" fmla="*/ 943 w 966"/>
                <a:gd name="T3" fmla="*/ 549 h 549"/>
                <a:gd name="T4" fmla="*/ 0 w 966"/>
                <a:gd name="T5" fmla="*/ 549 h 549"/>
                <a:gd name="T6" fmla="*/ 0 w 966"/>
                <a:gd name="T7" fmla="*/ 108 h 549"/>
                <a:gd name="T8" fmla="*/ 1 w 966"/>
                <a:gd name="T9" fmla="*/ 39 h 549"/>
                <a:gd name="T10" fmla="*/ 14 w 966"/>
                <a:gd name="T11" fmla="*/ 9 h 549"/>
                <a:gd name="T12" fmla="*/ 39 w 966"/>
                <a:gd name="T13" fmla="*/ 1 h 549"/>
                <a:gd name="T14" fmla="*/ 806 w 966"/>
                <a:gd name="T15" fmla="*/ 1 h 549"/>
                <a:gd name="T16" fmla="*/ 926 w 966"/>
                <a:gd name="T17" fmla="*/ 1 h 549"/>
                <a:gd name="T18" fmla="*/ 966 w 966"/>
                <a:gd name="T19" fmla="*/ 41 h 549"/>
                <a:gd name="T20" fmla="*/ 966 w 966"/>
                <a:gd name="T21" fmla="*/ 549 h 549"/>
                <a:gd name="T22" fmla="*/ 483 w 966"/>
                <a:gd name="T23" fmla="*/ 511 h 549"/>
                <a:gd name="T24" fmla="*/ 923 w 966"/>
                <a:gd name="T25" fmla="*/ 511 h 549"/>
                <a:gd name="T26" fmla="*/ 928 w 966"/>
                <a:gd name="T27" fmla="*/ 506 h 549"/>
                <a:gd name="T28" fmla="*/ 928 w 966"/>
                <a:gd name="T29" fmla="*/ 45 h 549"/>
                <a:gd name="T30" fmla="*/ 922 w 966"/>
                <a:gd name="T31" fmla="*/ 38 h 549"/>
                <a:gd name="T32" fmla="*/ 44 w 966"/>
                <a:gd name="T33" fmla="*/ 38 h 549"/>
                <a:gd name="T34" fmla="*/ 38 w 966"/>
                <a:gd name="T35" fmla="*/ 45 h 549"/>
                <a:gd name="T36" fmla="*/ 38 w 966"/>
                <a:gd name="T37" fmla="*/ 505 h 549"/>
                <a:gd name="T38" fmla="*/ 44 w 966"/>
                <a:gd name="T39" fmla="*/ 511 h 549"/>
                <a:gd name="T40" fmla="*/ 483 w 966"/>
                <a:gd name="T41" fmla="*/ 51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6" h="549">
                  <a:moveTo>
                    <a:pt x="966" y="549"/>
                  </a:moveTo>
                  <a:cubicBezTo>
                    <a:pt x="959" y="549"/>
                    <a:pt x="950" y="549"/>
                    <a:pt x="943" y="549"/>
                  </a:cubicBezTo>
                  <a:cubicBezTo>
                    <a:pt x="631" y="549"/>
                    <a:pt x="0" y="549"/>
                    <a:pt x="0" y="549"/>
                  </a:cubicBezTo>
                  <a:cubicBezTo>
                    <a:pt x="0" y="549"/>
                    <a:pt x="0" y="254"/>
                    <a:pt x="0" y="108"/>
                  </a:cubicBezTo>
                  <a:cubicBezTo>
                    <a:pt x="0" y="85"/>
                    <a:pt x="1" y="62"/>
                    <a:pt x="1" y="39"/>
                  </a:cubicBezTo>
                  <a:cubicBezTo>
                    <a:pt x="2" y="27"/>
                    <a:pt x="4" y="17"/>
                    <a:pt x="14" y="9"/>
                  </a:cubicBezTo>
                  <a:cubicBezTo>
                    <a:pt x="21" y="3"/>
                    <a:pt x="30" y="1"/>
                    <a:pt x="39" y="1"/>
                  </a:cubicBezTo>
                  <a:cubicBezTo>
                    <a:pt x="295" y="1"/>
                    <a:pt x="550" y="1"/>
                    <a:pt x="806" y="1"/>
                  </a:cubicBezTo>
                  <a:cubicBezTo>
                    <a:pt x="846" y="1"/>
                    <a:pt x="886" y="2"/>
                    <a:pt x="926" y="1"/>
                  </a:cubicBezTo>
                  <a:cubicBezTo>
                    <a:pt x="949" y="0"/>
                    <a:pt x="966" y="19"/>
                    <a:pt x="966" y="41"/>
                  </a:cubicBezTo>
                  <a:cubicBezTo>
                    <a:pt x="966" y="209"/>
                    <a:pt x="966" y="549"/>
                    <a:pt x="966" y="549"/>
                  </a:cubicBezTo>
                  <a:close/>
                  <a:moveTo>
                    <a:pt x="483" y="511"/>
                  </a:moveTo>
                  <a:cubicBezTo>
                    <a:pt x="630" y="511"/>
                    <a:pt x="776" y="511"/>
                    <a:pt x="923" y="511"/>
                  </a:cubicBezTo>
                  <a:cubicBezTo>
                    <a:pt x="926" y="511"/>
                    <a:pt x="928" y="511"/>
                    <a:pt x="928" y="506"/>
                  </a:cubicBezTo>
                  <a:cubicBezTo>
                    <a:pt x="928" y="352"/>
                    <a:pt x="928" y="199"/>
                    <a:pt x="928" y="45"/>
                  </a:cubicBezTo>
                  <a:cubicBezTo>
                    <a:pt x="928" y="37"/>
                    <a:pt x="929" y="38"/>
                    <a:pt x="922" y="38"/>
                  </a:cubicBezTo>
                  <a:cubicBezTo>
                    <a:pt x="629" y="38"/>
                    <a:pt x="337" y="38"/>
                    <a:pt x="44" y="38"/>
                  </a:cubicBezTo>
                  <a:cubicBezTo>
                    <a:pt x="37" y="38"/>
                    <a:pt x="38" y="37"/>
                    <a:pt x="38" y="45"/>
                  </a:cubicBezTo>
                  <a:cubicBezTo>
                    <a:pt x="38" y="198"/>
                    <a:pt x="38" y="351"/>
                    <a:pt x="38" y="505"/>
                  </a:cubicBezTo>
                  <a:cubicBezTo>
                    <a:pt x="38" y="511"/>
                    <a:pt x="38" y="511"/>
                    <a:pt x="44" y="511"/>
                  </a:cubicBezTo>
                  <a:cubicBezTo>
                    <a:pt x="190" y="511"/>
                    <a:pt x="337" y="511"/>
                    <a:pt x="483" y="51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p:cNvSpPr>
            <p:nvPr/>
          </p:nvSpPr>
          <p:spPr bwMode="auto">
            <a:xfrm>
              <a:off x="3251200" y="4894792"/>
              <a:ext cx="1060450" cy="249238"/>
            </a:xfrm>
            <a:custGeom>
              <a:avLst/>
              <a:gdLst>
                <a:gd name="T0" fmla="*/ 278 w 333"/>
                <a:gd name="T1" fmla="*/ 0 h 78"/>
                <a:gd name="T2" fmla="*/ 282 w 333"/>
                <a:gd name="T3" fmla="*/ 34 h 78"/>
                <a:gd name="T4" fmla="*/ 288 w 333"/>
                <a:gd name="T5" fmla="*/ 60 h 78"/>
                <a:gd name="T6" fmla="*/ 298 w 333"/>
                <a:gd name="T7" fmla="*/ 67 h 78"/>
                <a:gd name="T8" fmla="*/ 329 w 333"/>
                <a:gd name="T9" fmla="*/ 74 h 78"/>
                <a:gd name="T10" fmla="*/ 333 w 333"/>
                <a:gd name="T11" fmla="*/ 76 h 78"/>
                <a:gd name="T12" fmla="*/ 329 w 333"/>
                <a:gd name="T13" fmla="*/ 77 h 78"/>
                <a:gd name="T14" fmla="*/ 221 w 333"/>
                <a:gd name="T15" fmla="*/ 77 h 78"/>
                <a:gd name="T16" fmla="*/ 6 w 333"/>
                <a:gd name="T17" fmla="*/ 77 h 78"/>
                <a:gd name="T18" fmla="*/ 0 w 333"/>
                <a:gd name="T19" fmla="*/ 76 h 78"/>
                <a:gd name="T20" fmla="*/ 5 w 333"/>
                <a:gd name="T21" fmla="*/ 74 h 78"/>
                <a:gd name="T22" fmla="*/ 35 w 333"/>
                <a:gd name="T23" fmla="*/ 67 h 78"/>
                <a:gd name="T24" fmla="*/ 49 w 333"/>
                <a:gd name="T25" fmla="*/ 50 h 78"/>
                <a:gd name="T26" fmla="*/ 56 w 333"/>
                <a:gd name="T27" fmla="*/ 0 h 78"/>
                <a:gd name="T28" fmla="*/ 66 w 333"/>
                <a:gd name="T29" fmla="*/ 0 h 78"/>
                <a:gd name="T30" fmla="*/ 278 w 333"/>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78">
                  <a:moveTo>
                    <a:pt x="278" y="0"/>
                  </a:moveTo>
                  <a:cubicBezTo>
                    <a:pt x="280" y="12"/>
                    <a:pt x="280" y="23"/>
                    <a:pt x="282" y="34"/>
                  </a:cubicBezTo>
                  <a:cubicBezTo>
                    <a:pt x="283" y="43"/>
                    <a:pt x="285" y="51"/>
                    <a:pt x="288" y="60"/>
                  </a:cubicBezTo>
                  <a:cubicBezTo>
                    <a:pt x="290" y="64"/>
                    <a:pt x="293" y="67"/>
                    <a:pt x="298" y="67"/>
                  </a:cubicBezTo>
                  <a:cubicBezTo>
                    <a:pt x="309" y="68"/>
                    <a:pt x="319" y="72"/>
                    <a:pt x="329" y="74"/>
                  </a:cubicBezTo>
                  <a:cubicBezTo>
                    <a:pt x="331" y="74"/>
                    <a:pt x="333" y="74"/>
                    <a:pt x="333" y="76"/>
                  </a:cubicBezTo>
                  <a:cubicBezTo>
                    <a:pt x="333" y="78"/>
                    <a:pt x="330" y="77"/>
                    <a:pt x="329" y="77"/>
                  </a:cubicBezTo>
                  <a:cubicBezTo>
                    <a:pt x="293" y="77"/>
                    <a:pt x="257" y="77"/>
                    <a:pt x="221" y="77"/>
                  </a:cubicBezTo>
                  <a:cubicBezTo>
                    <a:pt x="149" y="77"/>
                    <a:pt x="78" y="77"/>
                    <a:pt x="6" y="77"/>
                  </a:cubicBezTo>
                  <a:cubicBezTo>
                    <a:pt x="4" y="77"/>
                    <a:pt x="2" y="78"/>
                    <a:pt x="0" y="76"/>
                  </a:cubicBezTo>
                  <a:cubicBezTo>
                    <a:pt x="1" y="74"/>
                    <a:pt x="3" y="74"/>
                    <a:pt x="5" y="74"/>
                  </a:cubicBezTo>
                  <a:cubicBezTo>
                    <a:pt x="15" y="72"/>
                    <a:pt x="25" y="69"/>
                    <a:pt x="35" y="67"/>
                  </a:cubicBezTo>
                  <a:cubicBezTo>
                    <a:pt x="44" y="66"/>
                    <a:pt x="46" y="61"/>
                    <a:pt x="49" y="50"/>
                  </a:cubicBezTo>
                  <a:cubicBezTo>
                    <a:pt x="52" y="35"/>
                    <a:pt x="56" y="0"/>
                    <a:pt x="56" y="0"/>
                  </a:cubicBezTo>
                  <a:cubicBezTo>
                    <a:pt x="66" y="0"/>
                    <a:pt x="66" y="0"/>
                    <a:pt x="66" y="0"/>
                  </a:cubicBezTo>
                  <a:cubicBezTo>
                    <a:pt x="66" y="0"/>
                    <a:pt x="207" y="0"/>
                    <a:pt x="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p:cNvSpPr>
            <p:nvPr/>
          </p:nvSpPr>
          <p:spPr bwMode="auto">
            <a:xfrm>
              <a:off x="3429000" y="4812242"/>
              <a:ext cx="708025" cy="82550"/>
            </a:xfrm>
            <a:custGeom>
              <a:avLst/>
              <a:gdLst>
                <a:gd name="T0" fmla="*/ 222 w 222"/>
                <a:gd name="T1" fmla="*/ 26 h 26"/>
                <a:gd name="T2" fmla="*/ 10 w 222"/>
                <a:gd name="T3" fmla="*/ 26 h 26"/>
                <a:gd name="T4" fmla="*/ 0 w 222"/>
                <a:gd name="T5" fmla="*/ 26 h 26"/>
                <a:gd name="T6" fmla="*/ 1 w 222"/>
                <a:gd name="T7" fmla="*/ 0 h 26"/>
                <a:gd name="T8" fmla="*/ 11 w 222"/>
                <a:gd name="T9" fmla="*/ 0 h 26"/>
                <a:gd name="T10" fmla="*/ 213 w 222"/>
                <a:gd name="T11" fmla="*/ 0 h 26"/>
                <a:gd name="T12" fmla="*/ 220 w 222"/>
                <a:gd name="T13" fmla="*/ 0 h 26"/>
                <a:gd name="T14" fmla="*/ 222 w 222"/>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6">
                  <a:moveTo>
                    <a:pt x="222" y="26"/>
                  </a:moveTo>
                  <a:cubicBezTo>
                    <a:pt x="151" y="26"/>
                    <a:pt x="10" y="26"/>
                    <a:pt x="10" y="26"/>
                  </a:cubicBezTo>
                  <a:cubicBezTo>
                    <a:pt x="0" y="26"/>
                    <a:pt x="0" y="26"/>
                    <a:pt x="0" y="26"/>
                  </a:cubicBezTo>
                  <a:cubicBezTo>
                    <a:pt x="0" y="17"/>
                    <a:pt x="1" y="9"/>
                    <a:pt x="1" y="0"/>
                  </a:cubicBezTo>
                  <a:cubicBezTo>
                    <a:pt x="11" y="0"/>
                    <a:pt x="11" y="0"/>
                    <a:pt x="11" y="0"/>
                  </a:cubicBezTo>
                  <a:cubicBezTo>
                    <a:pt x="11" y="0"/>
                    <a:pt x="145" y="0"/>
                    <a:pt x="213" y="0"/>
                  </a:cubicBezTo>
                  <a:cubicBezTo>
                    <a:pt x="215" y="0"/>
                    <a:pt x="218" y="0"/>
                    <a:pt x="220" y="0"/>
                  </a:cubicBezTo>
                  <a:lnTo>
                    <a:pt x="222" y="2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3251200" y="5134504"/>
              <a:ext cx="1060450" cy="15875"/>
            </a:xfrm>
            <a:custGeom>
              <a:avLst/>
              <a:gdLst>
                <a:gd name="T0" fmla="*/ 167 w 333"/>
                <a:gd name="T1" fmla="*/ 2 h 5"/>
                <a:gd name="T2" fmla="*/ 331 w 333"/>
                <a:gd name="T3" fmla="*/ 2 h 5"/>
                <a:gd name="T4" fmla="*/ 333 w 333"/>
                <a:gd name="T5" fmla="*/ 3 h 5"/>
                <a:gd name="T6" fmla="*/ 331 w 333"/>
                <a:gd name="T7" fmla="*/ 5 h 5"/>
                <a:gd name="T8" fmla="*/ 324 w 333"/>
                <a:gd name="T9" fmla="*/ 5 h 5"/>
                <a:gd name="T10" fmla="*/ 6 w 333"/>
                <a:gd name="T11" fmla="*/ 5 h 5"/>
                <a:gd name="T12" fmla="*/ 0 w 333"/>
                <a:gd name="T13" fmla="*/ 3 h 5"/>
                <a:gd name="T14" fmla="*/ 6 w 333"/>
                <a:gd name="T15" fmla="*/ 2 h 5"/>
                <a:gd name="T16" fmla="*/ 167 w 333"/>
                <a:gd name="T17" fmla="*/ 2 h 5"/>
                <a:gd name="T18" fmla="*/ 167 w 333"/>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5">
                  <a:moveTo>
                    <a:pt x="167" y="2"/>
                  </a:moveTo>
                  <a:cubicBezTo>
                    <a:pt x="222" y="2"/>
                    <a:pt x="276" y="2"/>
                    <a:pt x="331" y="2"/>
                  </a:cubicBezTo>
                  <a:cubicBezTo>
                    <a:pt x="332" y="2"/>
                    <a:pt x="333" y="1"/>
                    <a:pt x="333" y="3"/>
                  </a:cubicBezTo>
                  <a:cubicBezTo>
                    <a:pt x="333" y="4"/>
                    <a:pt x="332" y="5"/>
                    <a:pt x="331" y="5"/>
                  </a:cubicBezTo>
                  <a:cubicBezTo>
                    <a:pt x="328" y="5"/>
                    <a:pt x="326" y="5"/>
                    <a:pt x="324" y="5"/>
                  </a:cubicBezTo>
                  <a:cubicBezTo>
                    <a:pt x="218" y="5"/>
                    <a:pt x="112" y="5"/>
                    <a:pt x="6" y="5"/>
                  </a:cubicBezTo>
                  <a:cubicBezTo>
                    <a:pt x="4" y="5"/>
                    <a:pt x="0" y="5"/>
                    <a:pt x="0" y="3"/>
                  </a:cubicBezTo>
                  <a:cubicBezTo>
                    <a:pt x="0" y="0"/>
                    <a:pt x="4" y="2"/>
                    <a:pt x="6" y="2"/>
                  </a:cubicBezTo>
                  <a:cubicBezTo>
                    <a:pt x="60" y="2"/>
                    <a:pt x="114" y="2"/>
                    <a:pt x="167" y="2"/>
                  </a:cubicBezTo>
                  <a:cubicBezTo>
                    <a:pt x="167" y="2"/>
                    <a:pt x="167" y="2"/>
                    <a:pt x="167" y="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TextBox 12">
            <a:extLst>
              <a:ext uri="{FF2B5EF4-FFF2-40B4-BE49-F238E27FC236}">
                <a16:creationId xmlns:a16="http://schemas.microsoft.com/office/drawing/2014/main" id="{8016977A-112F-4154-95F5-0608714FBFEE}"/>
              </a:ext>
            </a:extLst>
          </p:cNvPr>
          <p:cNvSpPr txBox="1"/>
          <p:nvPr/>
        </p:nvSpPr>
        <p:spPr>
          <a:xfrm>
            <a:off x="130633" y="1030669"/>
            <a:ext cx="5547462" cy="492443"/>
          </a:xfrm>
          <a:prstGeom prst="rect">
            <a:avLst/>
          </a:prstGeom>
          <a:noFill/>
        </p:spPr>
        <p:txBody>
          <a:bodyPr wrap="square" rtlCol="0">
            <a:spAutoFit/>
          </a:bodyPr>
          <a:lstStyle/>
          <a:p>
            <a:pPr marL="152400">
              <a:spcBef>
                <a:spcPts val="1600"/>
              </a:spcBef>
              <a:buSzPts val="1200"/>
              <a:defRPr/>
            </a:pPr>
            <a:r>
              <a:rPr lang="ar-SA" sz="2600" b="1" dirty="0">
                <a:solidFill>
                  <a:schemeClr val="accent2"/>
                </a:solidFill>
                <a:cs typeface="Fanan" pitchFamily="2" charset="-78"/>
              </a:rPr>
              <a:t>التعرف على مفهوم مستندات الأعمال الرقمية</a:t>
            </a:r>
            <a:endParaRPr lang="en-GB" sz="2600" b="1" dirty="0">
              <a:solidFill>
                <a:schemeClr val="accent2"/>
              </a:solidFill>
              <a:cs typeface="Fanan" pitchFamily="2" charset="-78"/>
            </a:endParaRPr>
          </a:p>
        </p:txBody>
      </p:sp>
      <p:sp>
        <p:nvSpPr>
          <p:cNvPr id="14" name="TextBox 13">
            <a:extLst>
              <a:ext uri="{FF2B5EF4-FFF2-40B4-BE49-F238E27FC236}">
                <a16:creationId xmlns:a16="http://schemas.microsoft.com/office/drawing/2014/main" id="{8016977A-112F-4154-95F5-0608714FBFEE}"/>
              </a:ext>
            </a:extLst>
          </p:cNvPr>
          <p:cNvSpPr txBox="1"/>
          <p:nvPr/>
        </p:nvSpPr>
        <p:spPr>
          <a:xfrm>
            <a:off x="-190912" y="1726434"/>
            <a:ext cx="5926702" cy="523220"/>
          </a:xfrm>
          <a:prstGeom prst="rect">
            <a:avLst/>
          </a:prstGeom>
          <a:noFill/>
        </p:spPr>
        <p:txBody>
          <a:bodyPr wrap="square" rtlCol="0">
            <a:spAutoFit/>
          </a:bodyPr>
          <a:lstStyle/>
          <a:p>
            <a:pPr marL="152400" lvl="0" algn="r" rtl="1">
              <a:spcBef>
                <a:spcPts val="1600"/>
              </a:spcBef>
              <a:spcAft>
                <a:spcPts val="0"/>
              </a:spcAft>
              <a:buSzPts val="1200"/>
            </a:pPr>
            <a:r>
              <a:rPr lang="ar-SA" sz="2800" b="1" dirty="0">
                <a:solidFill>
                  <a:srgbClr val="EA5E66"/>
                </a:solidFill>
                <a:cs typeface="Fanan" pitchFamily="2" charset="-78"/>
                <a:sym typeface="Roboto"/>
              </a:rPr>
              <a:t>التمييز بين الأنواع المختلفة لمستندات الأعمال</a:t>
            </a:r>
          </a:p>
        </p:txBody>
      </p:sp>
      <p:sp>
        <p:nvSpPr>
          <p:cNvPr id="15" name="TextBox 14">
            <a:extLst>
              <a:ext uri="{FF2B5EF4-FFF2-40B4-BE49-F238E27FC236}">
                <a16:creationId xmlns:a16="http://schemas.microsoft.com/office/drawing/2014/main" id="{8016977A-112F-4154-95F5-0608714FBFEE}"/>
              </a:ext>
            </a:extLst>
          </p:cNvPr>
          <p:cNvSpPr txBox="1"/>
          <p:nvPr/>
        </p:nvSpPr>
        <p:spPr>
          <a:xfrm>
            <a:off x="-20092" y="2327977"/>
            <a:ext cx="5590785" cy="830997"/>
          </a:xfrm>
          <a:prstGeom prst="rect">
            <a:avLst/>
          </a:prstGeom>
          <a:noFill/>
        </p:spPr>
        <p:txBody>
          <a:bodyPr wrap="square" rtlCol="0">
            <a:spAutoFit/>
          </a:bodyPr>
          <a:lstStyle/>
          <a:p>
            <a:r>
              <a:rPr lang="ar-SA" sz="2400" b="1" dirty="0">
                <a:solidFill>
                  <a:schemeClr val="accent5"/>
                </a:solidFill>
                <a:cs typeface="Fanan" pitchFamily="2" charset="-78"/>
              </a:rPr>
              <a:t>التعرف على الصيغة الرسمية وغير الرسمية في كتابة مستندات الأعمال </a:t>
            </a:r>
          </a:p>
        </p:txBody>
      </p:sp>
      <p:sp>
        <p:nvSpPr>
          <p:cNvPr id="16" name="Oval 15"/>
          <p:cNvSpPr/>
          <p:nvPr/>
        </p:nvSpPr>
        <p:spPr>
          <a:xfrm>
            <a:off x="5616830" y="1010750"/>
            <a:ext cx="506367" cy="5063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1</a:t>
            </a:r>
            <a:endParaRPr lang="en-US" b="1" dirty="0"/>
          </a:p>
        </p:txBody>
      </p:sp>
      <p:sp>
        <p:nvSpPr>
          <p:cNvPr id="17" name="Oval 16"/>
          <p:cNvSpPr/>
          <p:nvPr/>
        </p:nvSpPr>
        <p:spPr>
          <a:xfrm>
            <a:off x="5616830" y="1716554"/>
            <a:ext cx="506367" cy="506367"/>
          </a:xfrm>
          <a:prstGeom prst="ellipse">
            <a:avLst/>
          </a:prstGeom>
          <a:solidFill>
            <a:srgbClr val="EA5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2</a:t>
            </a:r>
            <a:endParaRPr lang="en-US" b="1" dirty="0"/>
          </a:p>
        </p:txBody>
      </p:sp>
      <p:sp>
        <p:nvSpPr>
          <p:cNvPr id="18" name="Oval 17"/>
          <p:cNvSpPr/>
          <p:nvPr/>
        </p:nvSpPr>
        <p:spPr>
          <a:xfrm>
            <a:off x="5603055" y="2441030"/>
            <a:ext cx="506367" cy="506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3</a:t>
            </a:r>
            <a:endParaRPr lang="en-US" b="1" dirty="0"/>
          </a:p>
        </p:txBody>
      </p:sp>
      <p:sp>
        <p:nvSpPr>
          <p:cNvPr id="3" name="Oval 17">
            <a:extLst>
              <a:ext uri="{FF2B5EF4-FFF2-40B4-BE49-F238E27FC236}">
                <a16:creationId xmlns:a16="http://schemas.microsoft.com/office/drawing/2014/main" id="{0BC623CA-2B08-4B37-88DC-3DF32D03542E}"/>
              </a:ext>
            </a:extLst>
          </p:cNvPr>
          <p:cNvSpPr/>
          <p:nvPr/>
        </p:nvSpPr>
        <p:spPr>
          <a:xfrm>
            <a:off x="5576638" y="3163327"/>
            <a:ext cx="506367" cy="506367"/>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b="1" dirty="0"/>
              <a:t>4</a:t>
            </a:r>
            <a:endParaRPr lang="en-US" b="1" dirty="0"/>
          </a:p>
        </p:txBody>
      </p:sp>
      <p:sp>
        <p:nvSpPr>
          <p:cNvPr id="4" name="Oval 17">
            <a:extLst>
              <a:ext uri="{FF2B5EF4-FFF2-40B4-BE49-F238E27FC236}">
                <a16:creationId xmlns:a16="http://schemas.microsoft.com/office/drawing/2014/main" id="{023DE17D-8A13-4F74-9C7E-AF1BF5DF7705}"/>
              </a:ext>
            </a:extLst>
          </p:cNvPr>
          <p:cNvSpPr/>
          <p:nvPr/>
        </p:nvSpPr>
        <p:spPr>
          <a:xfrm>
            <a:off x="5570693" y="3843258"/>
            <a:ext cx="506367" cy="506367"/>
          </a:xfrm>
          <a:prstGeom prst="ellipse">
            <a:avLst/>
          </a:prstGeom>
          <a:solidFill>
            <a:srgbClr val="4E3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5</a:t>
            </a:r>
            <a:endParaRPr lang="en-US" b="1" dirty="0"/>
          </a:p>
        </p:txBody>
      </p:sp>
      <p:sp>
        <p:nvSpPr>
          <p:cNvPr id="21" name="TextBox 14">
            <a:extLst>
              <a:ext uri="{FF2B5EF4-FFF2-40B4-BE49-F238E27FC236}">
                <a16:creationId xmlns:a16="http://schemas.microsoft.com/office/drawing/2014/main" id="{041F1B5F-79FB-4C88-B4B5-81A1D72B105F}"/>
              </a:ext>
            </a:extLst>
          </p:cNvPr>
          <p:cNvSpPr txBox="1"/>
          <p:nvPr/>
        </p:nvSpPr>
        <p:spPr>
          <a:xfrm>
            <a:off x="-234837" y="3191765"/>
            <a:ext cx="5926701" cy="461665"/>
          </a:xfrm>
          <a:prstGeom prst="rect">
            <a:avLst/>
          </a:prstGeom>
          <a:noFill/>
        </p:spPr>
        <p:txBody>
          <a:bodyPr wrap="square" rtlCol="0">
            <a:spAutoFit/>
          </a:bodyPr>
          <a:lstStyle/>
          <a:p>
            <a:pPr marL="152400" lvl="0" algn="r" rtl="1">
              <a:spcBef>
                <a:spcPts val="1600"/>
              </a:spcBef>
              <a:spcAft>
                <a:spcPts val="0"/>
              </a:spcAft>
              <a:buSzPts val="1200"/>
            </a:pPr>
            <a:r>
              <a:rPr lang="ar-SA" sz="2400" b="1" dirty="0">
                <a:solidFill>
                  <a:schemeClr val="bg1">
                    <a:lumMod val="50000"/>
                  </a:schemeClr>
                </a:solidFill>
                <a:cs typeface="Fanan" pitchFamily="2" charset="-78"/>
              </a:rPr>
              <a:t>إدراك أهمية أسلوب الكتابة في مستندات الأعمال المكتبية </a:t>
            </a:r>
          </a:p>
        </p:txBody>
      </p:sp>
      <p:sp>
        <p:nvSpPr>
          <p:cNvPr id="29" name="TextBox 14">
            <a:extLst>
              <a:ext uri="{FF2B5EF4-FFF2-40B4-BE49-F238E27FC236}">
                <a16:creationId xmlns:a16="http://schemas.microsoft.com/office/drawing/2014/main" id="{4F48C67E-7261-47D5-AD2A-10BD4D145FB0}"/>
              </a:ext>
            </a:extLst>
          </p:cNvPr>
          <p:cNvSpPr txBox="1"/>
          <p:nvPr/>
        </p:nvSpPr>
        <p:spPr>
          <a:xfrm>
            <a:off x="217508" y="3836999"/>
            <a:ext cx="5301603" cy="523220"/>
          </a:xfrm>
          <a:prstGeom prst="rect">
            <a:avLst/>
          </a:prstGeom>
          <a:noFill/>
        </p:spPr>
        <p:txBody>
          <a:bodyPr wrap="square" rtlCol="0">
            <a:spAutoFit/>
          </a:bodyPr>
          <a:lstStyle/>
          <a:p>
            <a:pPr lvl="0" algn="r">
              <a:defRPr/>
            </a:pPr>
            <a:r>
              <a:rPr lang="ar-SA" sz="2800" b="1" i="0" dirty="0">
                <a:solidFill>
                  <a:srgbClr val="4E3B85"/>
                </a:solidFill>
                <a:effectLst/>
                <a:latin typeface="HelveticaNeue"/>
                <a:cs typeface="Fanan" pitchFamily="2" charset="-78"/>
              </a:rPr>
              <a:t>التعرف على البريد الإلكتروني الرسمي</a:t>
            </a:r>
            <a:endParaRPr lang="en-GB" sz="2800" b="1" dirty="0">
              <a:solidFill>
                <a:srgbClr val="4E3B85"/>
              </a:solidFill>
              <a:latin typeface="Segoe UI Semibold" panose="020B0702040204020203" pitchFamily="34" charset="0"/>
              <a:ea typeface="Noto Sans" panose="020B0502040504020204" pitchFamily="34"/>
              <a:cs typeface="Fanan" pitchFamily="2" charset="-78"/>
            </a:endParaRPr>
          </a:p>
        </p:txBody>
      </p:sp>
      <p:pic>
        <p:nvPicPr>
          <p:cNvPr id="30" name="图片 6">
            <a:extLst>
              <a:ext uri="{FF2B5EF4-FFF2-40B4-BE49-F238E27FC236}">
                <a16:creationId xmlns:a16="http://schemas.microsoft.com/office/drawing/2014/main" id="{2C7493A0-81D8-4EE2-ACC0-75D4F33FFA29}"/>
              </a:ext>
            </a:extLst>
          </p:cNvPr>
          <p:cNvPicPr>
            <a:picLocks noChangeAspect="1"/>
          </p:cNvPicPr>
          <p:nvPr/>
        </p:nvPicPr>
        <p:blipFill rotWithShape="1">
          <a:blip r:embed="rId3">
            <a:duotone>
              <a:schemeClr val="accent6">
                <a:shade val="45000"/>
                <a:satMod val="135000"/>
              </a:schemeClr>
              <a:prstClr val="white"/>
            </a:duotone>
          </a:blip>
          <a:srcRect r="6307" b="37093"/>
          <a:stretch>
            <a:fillRect/>
          </a:stretch>
        </p:blipFill>
        <p:spPr>
          <a:xfrm>
            <a:off x="-16702" y="4513095"/>
            <a:ext cx="12203151" cy="2362370"/>
          </a:xfrm>
          <a:prstGeom prst="rect">
            <a:avLst/>
          </a:prstGeom>
        </p:spPr>
      </p:pic>
      <p:sp>
        <p:nvSpPr>
          <p:cNvPr id="31" name="Rounded Rectangle 13">
            <a:extLst>
              <a:ext uri="{FF2B5EF4-FFF2-40B4-BE49-F238E27FC236}">
                <a16:creationId xmlns:a16="http://schemas.microsoft.com/office/drawing/2014/main" id="{A37B603B-4AE5-45E2-8848-1CB48286649F}"/>
              </a:ext>
            </a:extLst>
          </p:cNvPr>
          <p:cNvSpPr/>
          <p:nvPr/>
        </p:nvSpPr>
        <p:spPr>
          <a:xfrm>
            <a:off x="6829134" y="1490410"/>
            <a:ext cx="4473337" cy="1776862"/>
          </a:xfrm>
          <a:prstGeom prst="round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1" anchor="ctr"/>
          <a:lstStyle/>
          <a:p>
            <a:pPr algn="ctr"/>
            <a:r>
              <a:rPr lang="ar-SA" sz="5400" b="1" dirty="0">
                <a:solidFill>
                  <a:srgbClr val="00B050"/>
                </a:solidFill>
                <a:cs typeface="Fanan" pitchFamily="2" charset="-78"/>
              </a:rPr>
              <a:t>أهداف الدرس الأول</a:t>
            </a:r>
          </a:p>
        </p:txBody>
      </p:sp>
    </p:spTree>
    <p:extLst>
      <p:ext uri="{BB962C8B-B14F-4D97-AF65-F5344CB8AC3E}">
        <p14:creationId xmlns:p14="http://schemas.microsoft.com/office/powerpoint/2010/main" val="53002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0A4BDB3-044D-414E-BF0F-0E92CBC7DF1D}"/>
              </a:ext>
            </a:extLst>
          </p:cNvPr>
          <p:cNvSpPr/>
          <p:nvPr/>
        </p:nvSpPr>
        <p:spPr>
          <a:xfrm>
            <a:off x="231111" y="2341266"/>
            <a:ext cx="11721838" cy="338629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marL="457200" indent="-457200" algn="r" rtl="1">
              <a:lnSpc>
                <a:spcPct val="150000"/>
              </a:lnSpc>
              <a:buFont typeface="Wingdings" panose="05000000000000000000" pitchFamily="2" charset="2"/>
              <a:buChar char="q"/>
            </a:pPr>
            <a:r>
              <a:rPr lang="ar-SA" sz="2800" dirty="0">
                <a:solidFill>
                  <a:srgbClr val="002060"/>
                </a:solidFill>
                <a:cs typeface="Fanan" pitchFamily="2" charset="-78"/>
              </a:rPr>
              <a:t>ما لمقصود بــ مستندات الأعمال؟</a:t>
            </a:r>
          </a:p>
          <a:p>
            <a:pPr marL="457200" indent="-457200" algn="r" rtl="1">
              <a:lnSpc>
                <a:spcPct val="150000"/>
              </a:lnSpc>
              <a:buFont typeface="Wingdings" panose="05000000000000000000" pitchFamily="2" charset="2"/>
              <a:buChar char="q"/>
            </a:pPr>
            <a:r>
              <a:rPr lang="ar-SA" sz="2800" dirty="0">
                <a:solidFill>
                  <a:srgbClr val="002060"/>
                </a:solidFill>
                <a:cs typeface="Fanan" pitchFamily="2" charset="-78"/>
              </a:rPr>
              <a:t>ما الهدف من استخدام مستندات الأعمال ؟</a:t>
            </a:r>
          </a:p>
          <a:p>
            <a:pPr marL="457200" indent="-457200" algn="r" rtl="1">
              <a:lnSpc>
                <a:spcPct val="150000"/>
              </a:lnSpc>
              <a:buFont typeface="Wingdings" panose="05000000000000000000" pitchFamily="2" charset="2"/>
              <a:buChar char="q"/>
            </a:pPr>
            <a:r>
              <a:rPr lang="ar-SA" sz="2800" dirty="0">
                <a:solidFill>
                  <a:srgbClr val="002060"/>
                </a:solidFill>
                <a:cs typeface="Fanan" pitchFamily="2" charset="-78"/>
              </a:rPr>
              <a:t>لماذا يكثر استخدام مستندات الأعمال الرقمية من قبل الشركات ؟</a:t>
            </a:r>
          </a:p>
          <a:p>
            <a:pPr marL="457200" indent="-457200" algn="r" rtl="1">
              <a:lnSpc>
                <a:spcPct val="150000"/>
              </a:lnSpc>
              <a:buFont typeface="Wingdings" panose="05000000000000000000" pitchFamily="2" charset="2"/>
              <a:buChar char="q"/>
            </a:pPr>
            <a:r>
              <a:rPr lang="ar-SA" sz="2800" dirty="0">
                <a:solidFill>
                  <a:srgbClr val="002060"/>
                </a:solidFill>
                <a:cs typeface="Fanan" pitchFamily="2" charset="-78"/>
              </a:rPr>
              <a:t>هل هناك ضرورة الي استخدام مستندات الأعمال المطبوعة؟ </a:t>
            </a:r>
            <a:endParaRPr lang="ar-SA" dirty="0">
              <a:solidFill>
                <a:srgbClr val="C00000"/>
              </a:solidFill>
              <a:cs typeface="Fanan" pitchFamily="2" charset="-78"/>
            </a:endParaRPr>
          </a:p>
          <a:p>
            <a:pPr algn="ctr">
              <a:lnSpc>
                <a:spcPct val="150000"/>
              </a:lnSpc>
            </a:pPr>
            <a:endParaRPr lang="ar-SA" sz="2800" dirty="0">
              <a:cs typeface="Fanan" pitchFamily="2" charset="-78"/>
            </a:endParaRPr>
          </a:p>
        </p:txBody>
      </p:sp>
      <p:pic>
        <p:nvPicPr>
          <p:cNvPr id="7" name="图片 6"/>
          <p:cNvPicPr>
            <a:picLocks noChangeAspect="1"/>
          </p:cNvPicPr>
          <p:nvPr/>
        </p:nvPicPr>
        <p:blipFill rotWithShape="1">
          <a:blip r:embed="rId2">
            <a:duotone>
              <a:schemeClr val="accent6">
                <a:shade val="45000"/>
                <a:satMod val="135000"/>
              </a:schemeClr>
              <a:prstClr val="white"/>
            </a:duotone>
          </a:blip>
          <a:srcRect r="6307" b="37093"/>
          <a:stretch>
            <a:fillRect/>
          </a:stretch>
        </p:blipFill>
        <p:spPr>
          <a:xfrm>
            <a:off x="-11151" y="5727560"/>
            <a:ext cx="12203151" cy="1130441"/>
          </a:xfrm>
          <a:prstGeom prst="rect">
            <a:avLst/>
          </a:prstGeom>
        </p:spPr>
      </p:pic>
      <p:graphicFrame>
        <p:nvGraphicFramePr>
          <p:cNvPr id="33" name="جدول 32">
            <a:extLst>
              <a:ext uri="{FF2B5EF4-FFF2-40B4-BE49-F238E27FC236}">
                <a16:creationId xmlns:a16="http://schemas.microsoft.com/office/drawing/2014/main" id="{036BD38B-2C06-49C5-853D-D6C2E7187180}"/>
              </a:ext>
            </a:extLst>
          </p:cNvPr>
          <p:cNvGraphicFramePr>
            <a:graphicFrameLocks noGrp="1"/>
          </p:cNvGraphicFramePr>
          <p:nvPr>
            <p:extLst>
              <p:ext uri="{D42A27DB-BD31-4B8C-83A1-F6EECF244321}">
                <p14:modId xmlns:p14="http://schemas.microsoft.com/office/powerpoint/2010/main" val="3461730949"/>
              </p:ext>
            </p:extLst>
          </p:nvPr>
        </p:nvGraphicFramePr>
        <p:xfrm>
          <a:off x="231111" y="190204"/>
          <a:ext cx="11721838" cy="2024084"/>
        </p:xfrm>
        <a:graphic>
          <a:graphicData uri="http://schemas.openxmlformats.org/drawingml/2006/table">
            <a:tbl>
              <a:tblPr rtl="1" firstRow="1" bandRow="1">
                <a:tableStyleId>{10A1B5D5-9B99-4C35-A422-299274C87663}</a:tableStyleId>
              </a:tblPr>
              <a:tblGrid>
                <a:gridCol w="2930459">
                  <a:extLst>
                    <a:ext uri="{9D8B030D-6E8A-4147-A177-3AD203B41FA5}">
                      <a16:colId xmlns:a16="http://schemas.microsoft.com/office/drawing/2014/main" val="2598464030"/>
                    </a:ext>
                  </a:extLst>
                </a:gridCol>
                <a:gridCol w="6620132">
                  <a:extLst>
                    <a:ext uri="{9D8B030D-6E8A-4147-A177-3AD203B41FA5}">
                      <a16:colId xmlns:a16="http://schemas.microsoft.com/office/drawing/2014/main" val="4014821178"/>
                    </a:ext>
                  </a:extLst>
                </a:gridCol>
                <a:gridCol w="1376131">
                  <a:extLst>
                    <a:ext uri="{9D8B030D-6E8A-4147-A177-3AD203B41FA5}">
                      <a16:colId xmlns:a16="http://schemas.microsoft.com/office/drawing/2014/main" val="1900209592"/>
                    </a:ext>
                  </a:extLst>
                </a:gridCol>
                <a:gridCol w="795116">
                  <a:extLst>
                    <a:ext uri="{9D8B030D-6E8A-4147-A177-3AD203B41FA5}">
                      <a16:colId xmlns:a16="http://schemas.microsoft.com/office/drawing/2014/main" val="1270679293"/>
                    </a:ext>
                  </a:extLst>
                </a:gridCol>
              </a:tblGrid>
              <a:tr h="300783">
                <a:tc>
                  <a:txBody>
                    <a:bodyPr/>
                    <a:lstStyle/>
                    <a:p>
                      <a:pPr algn="ctr" rtl="1"/>
                      <a:r>
                        <a:rPr lang="ar-SA" sz="1800" dirty="0"/>
                        <a:t>رقم النشاط</a:t>
                      </a:r>
                    </a:p>
                  </a:txBody>
                  <a:tcPr marL="91445" marR="91445" marT="45690" marB="45690"/>
                </a:tc>
                <a:tc>
                  <a:txBody>
                    <a:bodyPr/>
                    <a:lstStyle/>
                    <a:p>
                      <a:pPr algn="ctr" rtl="1"/>
                      <a:r>
                        <a:rPr lang="ar-SA" sz="1800" dirty="0"/>
                        <a:t>1</a:t>
                      </a:r>
                    </a:p>
                  </a:txBody>
                  <a:tcPr marL="91445" marR="91445" marT="45690" marB="45690"/>
                </a:tc>
                <a:tc>
                  <a:txBody>
                    <a:bodyPr/>
                    <a:lstStyle/>
                    <a:p>
                      <a:pPr algn="ctr" rtl="1"/>
                      <a:r>
                        <a:rPr lang="ar-SA" sz="1800" dirty="0"/>
                        <a:t>موضوع النشاط</a:t>
                      </a:r>
                    </a:p>
                  </a:txBody>
                  <a:tcPr marL="91445" marR="91445" marT="45690" marB="45690"/>
                </a:tc>
                <a:tc>
                  <a:txBody>
                    <a:bodyPr/>
                    <a:lstStyle/>
                    <a:p>
                      <a:pPr algn="ctr" rtl="1"/>
                      <a:r>
                        <a:rPr lang="ar-SA" sz="1800" dirty="0"/>
                        <a:t>تهيئة </a:t>
                      </a:r>
                    </a:p>
                  </a:txBody>
                  <a:tcPr marL="91445" marR="91445" marT="45690" marB="45690"/>
                </a:tc>
                <a:extLst>
                  <a:ext uri="{0D108BD9-81ED-4DB2-BD59-A6C34878D82A}">
                    <a16:rowId xmlns:a16="http://schemas.microsoft.com/office/drawing/2014/main" val="1283921535"/>
                  </a:ext>
                </a:extLst>
              </a:tr>
              <a:tr h="300783">
                <a:tc>
                  <a:txBody>
                    <a:bodyPr/>
                    <a:lstStyle/>
                    <a:p>
                      <a:pPr algn="ctr" rtl="1"/>
                      <a:r>
                        <a:rPr lang="ar-SA" sz="1800" dirty="0"/>
                        <a:t>مدة النشاط</a:t>
                      </a:r>
                    </a:p>
                  </a:txBody>
                  <a:tcPr marL="91445" marR="91445" marT="45690" marB="45690"/>
                </a:tc>
                <a:tc>
                  <a:txBody>
                    <a:bodyPr/>
                    <a:lstStyle/>
                    <a:p>
                      <a:pPr algn="ctr" rtl="1"/>
                      <a:r>
                        <a:rPr lang="ar-SA" sz="1800" dirty="0"/>
                        <a:t>5 دقائق</a:t>
                      </a:r>
                    </a:p>
                  </a:txBody>
                  <a:tcPr marL="91445" marR="91445" marT="45690" marB="45690"/>
                </a:tc>
                <a:tc>
                  <a:txBody>
                    <a:bodyPr/>
                    <a:lstStyle/>
                    <a:p>
                      <a:pPr algn="ctr" rtl="1"/>
                      <a:r>
                        <a:rPr lang="ar-SA" sz="1800" dirty="0"/>
                        <a:t>نوع النشاط</a:t>
                      </a:r>
                    </a:p>
                  </a:txBody>
                  <a:tcPr marL="91445" marR="91445" marT="45690" marB="45690"/>
                </a:tc>
                <a:tc>
                  <a:txBody>
                    <a:bodyPr/>
                    <a:lstStyle/>
                    <a:p>
                      <a:pPr algn="ctr" rtl="1"/>
                      <a:r>
                        <a:rPr lang="ar-SA" sz="1800" dirty="0"/>
                        <a:t>جماعي </a:t>
                      </a:r>
                    </a:p>
                  </a:txBody>
                  <a:tcPr marL="91445" marR="91445" marT="45690" marB="45690"/>
                </a:tc>
                <a:extLst>
                  <a:ext uri="{0D108BD9-81ED-4DB2-BD59-A6C34878D82A}">
                    <a16:rowId xmlns:a16="http://schemas.microsoft.com/office/drawing/2014/main" val="1365642826"/>
                  </a:ext>
                </a:extLst>
              </a:tr>
              <a:tr h="1292684">
                <a:tc gridSpan="2">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0" dirty="0">
                          <a:solidFill>
                            <a:srgbClr val="0099A9"/>
                          </a:solidFill>
                        </a:rPr>
                        <a:t>باستخدام استراتيجية (  القراءة الفعالة )</a:t>
                      </a:r>
                      <a:r>
                        <a:rPr lang="ar-SA" sz="2800" b="0" baseline="0" dirty="0">
                          <a:solidFill>
                            <a:srgbClr val="0099A9"/>
                          </a:solidFill>
                        </a:rPr>
                        <a:t> قم بقراءة الكتاب صفحة 11 وأجب عن الأسئلة التالية : </a:t>
                      </a:r>
                      <a:endParaRPr lang="ar-SA" sz="2800" b="0" dirty="0">
                        <a:solidFill>
                          <a:srgbClr val="0099A9"/>
                        </a:solidFill>
                        <a:cs typeface="Fanan" pitchFamily="2" charset="-78"/>
                      </a:endParaRPr>
                    </a:p>
                  </a:txBody>
                  <a:tcPr marL="91445" marR="91445" marT="45690" marB="45690"/>
                </a:tc>
                <a:tc hMerge="1">
                  <a:txBody>
                    <a:bodyPr/>
                    <a:lstStyle/>
                    <a:p>
                      <a:pPr rtl="1"/>
                      <a:endParaRPr lang="ar-SA" dirty="0"/>
                    </a:p>
                  </a:txBody>
                  <a:tcPr/>
                </a:tc>
                <a:tc gridSpan="2">
                  <a:txBody>
                    <a:bodyPr/>
                    <a:lstStyle/>
                    <a:p>
                      <a:pPr algn="ctr" rtl="1"/>
                      <a:endParaRPr lang="ar-SA" sz="1800" dirty="0">
                        <a:solidFill>
                          <a:schemeClr val="tx1"/>
                        </a:solidFill>
                      </a:endParaRPr>
                    </a:p>
                  </a:txBody>
                  <a:tcPr marL="91445" marR="91445" marT="45690" marB="45690"/>
                </a:tc>
                <a:tc hMerge="1">
                  <a:txBody>
                    <a:bodyPr/>
                    <a:lstStyle/>
                    <a:p>
                      <a:pPr rtl="1"/>
                      <a:endParaRPr lang="ar-SA" dirty="0"/>
                    </a:p>
                  </a:txBody>
                  <a:tcPr/>
                </a:tc>
                <a:extLst>
                  <a:ext uri="{0D108BD9-81ED-4DB2-BD59-A6C34878D82A}">
                    <a16:rowId xmlns:a16="http://schemas.microsoft.com/office/drawing/2014/main" val="1469956330"/>
                  </a:ext>
                </a:extLst>
              </a:tr>
            </a:tbl>
          </a:graphicData>
        </a:graphic>
      </p:graphicFrame>
    </p:spTree>
    <p:extLst>
      <p:ext uri="{BB962C8B-B14F-4D97-AF65-F5344CB8AC3E}">
        <p14:creationId xmlns:p14="http://schemas.microsoft.com/office/powerpoint/2010/main" val="1979696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6">
            <a:extLst>
              <a:ext uri="{FF2B5EF4-FFF2-40B4-BE49-F238E27FC236}">
                <a16:creationId xmlns:a16="http://schemas.microsoft.com/office/drawing/2014/main" id="{B1C0D4A3-DB56-43A0-8677-8D72D3BD40F9}"/>
              </a:ext>
            </a:extLst>
          </p:cNvPr>
          <p:cNvPicPr>
            <a:picLocks noChangeAspect="1"/>
          </p:cNvPicPr>
          <p:nvPr/>
        </p:nvPicPr>
        <p:blipFill rotWithShape="1">
          <a:blip r:embed="rId2">
            <a:alphaModFix/>
            <a:duotone>
              <a:schemeClr val="accent6">
                <a:shade val="45000"/>
                <a:satMod val="135000"/>
              </a:schemeClr>
              <a:prstClr val="white"/>
            </a:duotone>
          </a:blip>
          <a:srcRect r="6307" b="37093"/>
          <a:stretch>
            <a:fillRect/>
          </a:stretch>
        </p:blipFill>
        <p:spPr>
          <a:xfrm>
            <a:off x="-11151" y="5687332"/>
            <a:ext cx="12203151" cy="1168561"/>
          </a:xfrm>
          <a:prstGeom prst="rect">
            <a:avLst/>
          </a:prstGeom>
        </p:spPr>
      </p:pic>
      <p:sp>
        <p:nvSpPr>
          <p:cNvPr id="2" name="مستطيل 1">
            <a:extLst>
              <a:ext uri="{FF2B5EF4-FFF2-40B4-BE49-F238E27FC236}">
                <a16:creationId xmlns:a16="http://schemas.microsoft.com/office/drawing/2014/main" id="{3F9E263A-E895-44F3-AF8E-5A124E99AF19}"/>
              </a:ext>
            </a:extLst>
          </p:cNvPr>
          <p:cNvSpPr/>
          <p:nvPr/>
        </p:nvSpPr>
        <p:spPr>
          <a:xfrm>
            <a:off x="4362763" y="379422"/>
            <a:ext cx="7820967"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effectLst>
                  <a:outerShdw blurRad="38100" dist="38100" dir="2700000" algn="tl">
                    <a:srgbClr val="000000">
                      <a:alpha val="43137"/>
                    </a:srgbClr>
                  </a:outerShdw>
                </a:effectLst>
                <a:cs typeface="Fanan" pitchFamily="2" charset="-78"/>
              </a:rPr>
              <a:t>مستندات الأعمال  </a:t>
            </a:r>
          </a:p>
        </p:txBody>
      </p:sp>
      <p:sp>
        <p:nvSpPr>
          <p:cNvPr id="4" name="مستطيل 3">
            <a:extLst>
              <a:ext uri="{FF2B5EF4-FFF2-40B4-BE49-F238E27FC236}">
                <a16:creationId xmlns:a16="http://schemas.microsoft.com/office/drawing/2014/main" id="{C12846F8-2740-41FF-BDC2-8F3452912416}"/>
              </a:ext>
            </a:extLst>
          </p:cNvPr>
          <p:cNvSpPr/>
          <p:nvPr/>
        </p:nvSpPr>
        <p:spPr>
          <a:xfrm>
            <a:off x="-96251" y="978164"/>
            <a:ext cx="12183730" cy="954107"/>
          </a:xfrm>
          <a:prstGeom prst="rect">
            <a:avLst/>
          </a:prstGeom>
          <a:noFill/>
        </p:spPr>
        <p:txBody>
          <a:bodyPr wrap="square" lIns="91440" tIns="45720" rIns="91440" bIns="45720">
            <a:spAutoFit/>
          </a:bodyPr>
          <a:lstStyle/>
          <a:p>
            <a:pPr marL="271463" indent="-271463">
              <a:tabLst>
                <a:tab pos="361950" algn="l"/>
              </a:tabLst>
            </a:pPr>
            <a:r>
              <a:rPr lang="ar-SA" sz="2800" dirty="0">
                <a:ln w="0"/>
                <a:cs typeface="Fanan" pitchFamily="2" charset="-78"/>
              </a:rPr>
              <a:t>- يشير مصطلح </a:t>
            </a:r>
            <a:r>
              <a:rPr lang="ar-SA" sz="2800" dirty="0">
                <a:ln w="0"/>
                <a:solidFill>
                  <a:srgbClr val="0099A9"/>
                </a:solidFill>
                <a:cs typeface="Fanan" pitchFamily="2" charset="-78"/>
              </a:rPr>
              <a:t>مستندات الأعمال </a:t>
            </a:r>
            <a:r>
              <a:rPr lang="ar-SA" sz="2800" dirty="0">
                <a:ln w="0"/>
                <a:cs typeface="Fanan" pitchFamily="2" charset="-78"/>
              </a:rPr>
              <a:t>إلي الأنواع المختلفة من </a:t>
            </a:r>
            <a:r>
              <a:rPr lang="ar-SA" sz="2800" dirty="0">
                <a:ln w="0"/>
                <a:solidFill>
                  <a:srgbClr val="D45803"/>
                </a:solidFill>
                <a:cs typeface="Fanan" pitchFamily="2" charset="-78"/>
              </a:rPr>
              <a:t>المستندات والتقارير </a:t>
            </a:r>
            <a:r>
              <a:rPr lang="ar-SA" sz="2800" dirty="0">
                <a:ln w="0"/>
                <a:cs typeface="Fanan" pitchFamily="2" charset="-78"/>
              </a:rPr>
              <a:t>التي تستخدمها الشركات أو المؤسسات أثناء </a:t>
            </a:r>
            <a:r>
              <a:rPr lang="ar-SA" sz="2800" dirty="0">
                <a:ln w="0"/>
                <a:solidFill>
                  <a:srgbClr val="0070C0"/>
                </a:solidFill>
                <a:cs typeface="Fanan" pitchFamily="2" charset="-78"/>
              </a:rPr>
              <a:t>تنفيذ عملياتها </a:t>
            </a:r>
            <a:r>
              <a:rPr lang="ar-SA" sz="2800" dirty="0">
                <a:ln w="0"/>
                <a:cs typeface="Fanan" pitchFamily="2" charset="-78"/>
              </a:rPr>
              <a:t>. </a:t>
            </a:r>
          </a:p>
        </p:txBody>
      </p:sp>
      <p:sp>
        <p:nvSpPr>
          <p:cNvPr id="9" name="مستطيل 8">
            <a:extLst>
              <a:ext uri="{FF2B5EF4-FFF2-40B4-BE49-F238E27FC236}">
                <a16:creationId xmlns:a16="http://schemas.microsoft.com/office/drawing/2014/main" id="{08D411C7-21E9-4758-9929-261BAC496B9F}"/>
              </a:ext>
            </a:extLst>
          </p:cNvPr>
          <p:cNvSpPr/>
          <p:nvPr/>
        </p:nvSpPr>
        <p:spPr>
          <a:xfrm>
            <a:off x="-104273" y="1899383"/>
            <a:ext cx="12183730" cy="523220"/>
          </a:xfrm>
          <a:prstGeom prst="rect">
            <a:avLst/>
          </a:prstGeom>
          <a:noFill/>
        </p:spPr>
        <p:txBody>
          <a:bodyPr wrap="square" lIns="91440" tIns="45720" rIns="91440" bIns="45720">
            <a:spAutoFit/>
          </a:bodyPr>
          <a:lstStyle/>
          <a:p>
            <a:pPr marL="271463" indent="-271463">
              <a:tabLst>
                <a:tab pos="361950" algn="l"/>
              </a:tabLst>
            </a:pPr>
            <a:r>
              <a:rPr lang="ar-SA" sz="2800" dirty="0">
                <a:ln w="0"/>
                <a:cs typeface="Fanan" pitchFamily="2" charset="-78"/>
              </a:rPr>
              <a:t>- تستخدم الشركات أو المؤسسات مستندات الأعمال </a:t>
            </a:r>
            <a:r>
              <a:rPr lang="ar-SA" sz="2800" dirty="0">
                <a:ln w="0"/>
                <a:solidFill>
                  <a:srgbClr val="EA5E66"/>
                </a:solidFill>
                <a:cs typeface="Fanan" pitchFamily="2" charset="-78"/>
              </a:rPr>
              <a:t>لتحسين العمليات والإدارة والمبيعات . </a:t>
            </a:r>
          </a:p>
        </p:txBody>
      </p:sp>
      <p:sp>
        <p:nvSpPr>
          <p:cNvPr id="10" name="مستطيل 9">
            <a:extLst>
              <a:ext uri="{FF2B5EF4-FFF2-40B4-BE49-F238E27FC236}">
                <a16:creationId xmlns:a16="http://schemas.microsoft.com/office/drawing/2014/main" id="{EC4C0B3A-2543-4BE6-9BE3-951482BA7CB1}"/>
              </a:ext>
            </a:extLst>
          </p:cNvPr>
          <p:cNvSpPr/>
          <p:nvPr/>
        </p:nvSpPr>
        <p:spPr>
          <a:xfrm>
            <a:off x="-96251" y="2374477"/>
            <a:ext cx="12183730" cy="523220"/>
          </a:xfrm>
          <a:prstGeom prst="rect">
            <a:avLst/>
          </a:prstGeom>
          <a:noFill/>
        </p:spPr>
        <p:txBody>
          <a:bodyPr wrap="square" lIns="91440" tIns="45720" rIns="91440" bIns="45720">
            <a:spAutoFit/>
          </a:bodyPr>
          <a:lstStyle/>
          <a:p>
            <a:pPr marL="271463" indent="-271463">
              <a:tabLst>
                <a:tab pos="361950" algn="l"/>
              </a:tabLst>
            </a:pPr>
            <a:r>
              <a:rPr lang="ar-SA" sz="2800" dirty="0">
                <a:ln w="0"/>
                <a:cs typeface="Fanan" pitchFamily="2" charset="-78"/>
              </a:rPr>
              <a:t>- تنقسم </a:t>
            </a:r>
            <a:r>
              <a:rPr lang="ar-SA" sz="2800" dirty="0">
                <a:ln w="0"/>
                <a:solidFill>
                  <a:srgbClr val="FF0000"/>
                </a:solidFill>
                <a:cs typeface="Fanan" pitchFamily="2" charset="-78"/>
              </a:rPr>
              <a:t>مستندات الأعمال </a:t>
            </a:r>
            <a:r>
              <a:rPr lang="ar-SA" sz="2800" dirty="0">
                <a:ln w="0"/>
                <a:cs typeface="Fanan" pitchFamily="2" charset="-78"/>
              </a:rPr>
              <a:t>الي قسمين : </a:t>
            </a:r>
            <a:r>
              <a:rPr lang="ar-SA" sz="2800" dirty="0">
                <a:ln w="0"/>
                <a:solidFill>
                  <a:srgbClr val="D45803"/>
                </a:solidFill>
                <a:cs typeface="Fanan" pitchFamily="2" charset="-78"/>
              </a:rPr>
              <a:t>مستندات أعمال رقمية </a:t>
            </a:r>
            <a:r>
              <a:rPr lang="ar-SA" sz="2800" dirty="0">
                <a:ln w="0"/>
                <a:cs typeface="Fanan" pitchFamily="2" charset="-78"/>
              </a:rPr>
              <a:t>– </a:t>
            </a:r>
            <a:r>
              <a:rPr lang="ar-SA" sz="2800" dirty="0">
                <a:ln w="0"/>
                <a:solidFill>
                  <a:srgbClr val="D45803"/>
                </a:solidFill>
                <a:cs typeface="Fanan" pitchFamily="2" charset="-78"/>
              </a:rPr>
              <a:t>مستندات أعمال مطبوعة </a:t>
            </a:r>
            <a:r>
              <a:rPr lang="ar-SA" sz="2800" dirty="0">
                <a:ln w="0"/>
                <a:cs typeface="Fanan" pitchFamily="2" charset="-78"/>
              </a:rPr>
              <a:t>. </a:t>
            </a:r>
            <a:endParaRPr lang="ar-SA" sz="2800" dirty="0">
              <a:ln w="0"/>
              <a:solidFill>
                <a:srgbClr val="EA5E66"/>
              </a:solidFill>
              <a:cs typeface="Fanan" pitchFamily="2" charset="-78"/>
            </a:endParaRPr>
          </a:p>
        </p:txBody>
      </p:sp>
      <p:sp>
        <p:nvSpPr>
          <p:cNvPr id="11" name="مستطيل 10">
            <a:extLst>
              <a:ext uri="{FF2B5EF4-FFF2-40B4-BE49-F238E27FC236}">
                <a16:creationId xmlns:a16="http://schemas.microsoft.com/office/drawing/2014/main" id="{84165321-0D66-4B37-816A-8EEB614C1154}"/>
              </a:ext>
            </a:extLst>
          </p:cNvPr>
          <p:cNvSpPr/>
          <p:nvPr/>
        </p:nvSpPr>
        <p:spPr>
          <a:xfrm>
            <a:off x="-88229" y="2887646"/>
            <a:ext cx="12183730" cy="954107"/>
          </a:xfrm>
          <a:prstGeom prst="rect">
            <a:avLst/>
          </a:prstGeom>
          <a:noFill/>
        </p:spPr>
        <p:txBody>
          <a:bodyPr wrap="square" lIns="91440" tIns="45720" rIns="91440" bIns="45720">
            <a:spAutoFit/>
          </a:bodyPr>
          <a:lstStyle/>
          <a:p>
            <a:pPr marL="271463" indent="-271463">
              <a:tabLst>
                <a:tab pos="361950" algn="l"/>
              </a:tabLst>
            </a:pPr>
            <a:r>
              <a:rPr lang="ar-SA" sz="2800" dirty="0">
                <a:ln w="0"/>
                <a:cs typeface="Fanan" pitchFamily="2" charset="-78"/>
              </a:rPr>
              <a:t>- يكثر استخدام </a:t>
            </a:r>
            <a:r>
              <a:rPr lang="ar-SA" sz="2800" dirty="0">
                <a:ln w="0"/>
                <a:solidFill>
                  <a:srgbClr val="C00000"/>
                </a:solidFill>
                <a:cs typeface="Fanan" pitchFamily="2" charset="-78"/>
              </a:rPr>
              <a:t>مستندات الأعمال الرقمية </a:t>
            </a:r>
            <a:r>
              <a:rPr lang="ar-SA" sz="2800" dirty="0">
                <a:ln w="0"/>
                <a:cs typeface="Fanan" pitchFamily="2" charset="-78"/>
              </a:rPr>
              <a:t>من قبل الشركات وذلك بسبب الانتشار الكبير </a:t>
            </a:r>
            <a:r>
              <a:rPr lang="ar-SA" sz="2800" dirty="0">
                <a:ln w="0"/>
                <a:solidFill>
                  <a:srgbClr val="0099A9"/>
                </a:solidFill>
                <a:cs typeface="Fanan" pitchFamily="2" charset="-78"/>
              </a:rPr>
              <a:t>للتخزين السحابي </a:t>
            </a:r>
            <a:r>
              <a:rPr lang="ar-SA" sz="2800" dirty="0">
                <a:ln w="0"/>
                <a:solidFill>
                  <a:schemeClr val="accent1"/>
                </a:solidFill>
                <a:cs typeface="Fanan" pitchFamily="2" charset="-78"/>
              </a:rPr>
              <a:t>ومحركات الأقراص الثابتة. </a:t>
            </a:r>
          </a:p>
        </p:txBody>
      </p:sp>
      <p:pic>
        <p:nvPicPr>
          <p:cNvPr id="12" name="صورة 11">
            <a:extLst>
              <a:ext uri="{FF2B5EF4-FFF2-40B4-BE49-F238E27FC236}">
                <a16:creationId xmlns:a16="http://schemas.microsoft.com/office/drawing/2014/main" id="{9A69D3A0-5E29-4541-96F2-CC1A68078C3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47" b="89825" l="8203" r="94219">
                        <a14:foregroundMark x1="88438" y1="42670" x2="82500" y2="76696"/>
                        <a14:foregroundMark x1="82500" y1="76696" x2="76719" y2="80853"/>
                        <a14:foregroundMark x1="76719" y1="80853" x2="58594" y2="80197"/>
                        <a14:foregroundMark x1="70000" y1="48140" x2="64609" y2="47265"/>
                        <a14:foregroundMark x1="13359" y1="82495" x2="12969" y2="82276"/>
                        <a14:foregroundMark x1="12969" y1="82276" x2="10859" y2="81838"/>
                        <a14:foregroundMark x1="13750" y1="81291" x2="11172" y2="81619"/>
                        <a14:foregroundMark x1="53984" y1="83042" x2="47422" y2="81291"/>
                        <a14:foregroundMark x1="45156" y1="83479" x2="33438" y2="83807"/>
                        <a14:foregroundMark x1="33438" y1="83807" x2="15000" y2="82932"/>
                        <a14:foregroundMark x1="15000" y1="82932" x2="14844" y2="83042"/>
                        <a14:foregroundMark x1="54766" y1="83479" x2="61719" y2="83479"/>
                        <a14:foregroundMark x1="61719" y1="83479" x2="67969" y2="83479"/>
                        <a14:foregroundMark x1="67969" y1="83479" x2="73906" y2="83807"/>
                        <a14:foregroundMark x1="73906" y1="83807" x2="80703" y2="83479"/>
                        <a14:foregroundMark x1="80703" y1="83479" x2="86953" y2="83479"/>
                        <a14:foregroundMark x1="86953" y1="83479" x2="87422" y2="79869"/>
                        <a14:foregroundMark x1="88047" y1="82057" x2="91953" y2="82495"/>
                        <a14:foregroundMark x1="91953" y1="82495" x2="93359" y2="82276"/>
                        <a14:foregroundMark x1="93359" y1="82276" x2="89141" y2="82057"/>
                        <a14:foregroundMark x1="89141" y1="82057" x2="89141" y2="82057"/>
                        <a14:foregroundMark x1="9531" y1="82276" x2="10234" y2="82057"/>
                        <a14:foregroundMark x1="94219" y1="81400" x2="93672" y2="82057"/>
                        <a14:foregroundMark x1="8203" y1="82057" x2="9063" y2="81838"/>
                      </a14:backgroundRemoval>
                    </a14:imgEffect>
                  </a14:imgLayer>
                </a14:imgProps>
              </a:ext>
              <a:ext uri="{28A0092B-C50C-407E-A947-70E740481C1C}">
                <a14:useLocalDpi xmlns:a14="http://schemas.microsoft.com/office/drawing/2010/main" val="0"/>
              </a:ext>
            </a:extLst>
          </a:blip>
          <a:stretch>
            <a:fillRect/>
          </a:stretch>
        </p:blipFill>
        <p:spPr>
          <a:xfrm>
            <a:off x="2382582" y="2748506"/>
            <a:ext cx="7415684" cy="3730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6">
            <a:extLst>
              <a:ext uri="{FF2B5EF4-FFF2-40B4-BE49-F238E27FC236}">
                <a16:creationId xmlns:a16="http://schemas.microsoft.com/office/drawing/2014/main" id="{B1C0D4A3-DB56-43A0-8677-8D72D3BD40F9}"/>
              </a:ext>
            </a:extLst>
          </p:cNvPr>
          <p:cNvPicPr>
            <a:picLocks noChangeAspect="1"/>
          </p:cNvPicPr>
          <p:nvPr/>
        </p:nvPicPr>
        <p:blipFill rotWithShape="1">
          <a:blip r:embed="rId2">
            <a:alphaModFix/>
            <a:duotone>
              <a:schemeClr val="accent6">
                <a:shade val="45000"/>
                <a:satMod val="135000"/>
              </a:schemeClr>
              <a:prstClr val="white"/>
            </a:duotone>
          </a:blip>
          <a:srcRect r="6307" b="37093"/>
          <a:stretch>
            <a:fillRect/>
          </a:stretch>
        </p:blipFill>
        <p:spPr>
          <a:xfrm>
            <a:off x="-11151" y="5687332"/>
            <a:ext cx="12203151" cy="1168561"/>
          </a:xfrm>
          <a:prstGeom prst="rect">
            <a:avLst/>
          </a:prstGeom>
        </p:spPr>
      </p:pic>
      <p:sp>
        <p:nvSpPr>
          <p:cNvPr id="2" name="مستطيل 1">
            <a:extLst>
              <a:ext uri="{FF2B5EF4-FFF2-40B4-BE49-F238E27FC236}">
                <a16:creationId xmlns:a16="http://schemas.microsoft.com/office/drawing/2014/main" id="{3F9E263A-E895-44F3-AF8E-5A124E99AF19}"/>
              </a:ext>
            </a:extLst>
          </p:cNvPr>
          <p:cNvSpPr/>
          <p:nvPr/>
        </p:nvSpPr>
        <p:spPr>
          <a:xfrm>
            <a:off x="4362763" y="379422"/>
            <a:ext cx="7820967" cy="5847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effectLst>
                  <a:outerShdw blurRad="38100" dist="38100" dir="2700000" algn="tl">
                    <a:srgbClr val="000000">
                      <a:alpha val="43137"/>
                    </a:srgbClr>
                  </a:outerShdw>
                </a:effectLst>
                <a:cs typeface="Fanan" pitchFamily="2" charset="-78"/>
              </a:rPr>
              <a:t>أنواع مستندات الأعمال  </a:t>
            </a:r>
          </a:p>
        </p:txBody>
      </p:sp>
      <p:sp>
        <p:nvSpPr>
          <p:cNvPr id="12" name="مربع نص 11">
            <a:extLst>
              <a:ext uri="{FF2B5EF4-FFF2-40B4-BE49-F238E27FC236}">
                <a16:creationId xmlns:a16="http://schemas.microsoft.com/office/drawing/2014/main" id="{41EB7194-91A5-486C-A289-996F4CDDE35C}"/>
              </a:ext>
            </a:extLst>
          </p:cNvPr>
          <p:cNvSpPr txBox="1"/>
          <p:nvPr/>
        </p:nvSpPr>
        <p:spPr>
          <a:xfrm>
            <a:off x="199522" y="1148923"/>
            <a:ext cx="11982763" cy="954107"/>
          </a:xfrm>
          <a:prstGeom prst="rect">
            <a:avLst/>
          </a:prstGeom>
          <a:noFill/>
        </p:spPr>
        <p:txBody>
          <a:bodyPr wrap="square">
            <a:spAutoFit/>
          </a:bodyPr>
          <a:lstStyle/>
          <a:p>
            <a:pPr marL="271463" indent="-271463"/>
            <a:r>
              <a:rPr lang="ar-SA" sz="2800" dirty="0">
                <a:ln w="0"/>
                <a:cs typeface="Fanan" pitchFamily="2" charset="-78"/>
              </a:rPr>
              <a:t>- </a:t>
            </a:r>
            <a:r>
              <a:rPr lang="ar-SA" sz="2800" dirty="0">
                <a:ln w="0"/>
                <a:solidFill>
                  <a:schemeClr val="accent1"/>
                </a:solidFill>
                <a:cs typeface="Fanan" pitchFamily="2" charset="-78"/>
              </a:rPr>
              <a:t>تتنوع مستندات الأعمال داخل الشركات والمؤسسات </a:t>
            </a:r>
            <a:r>
              <a:rPr lang="ar-SA" sz="2800" dirty="0">
                <a:ln w="0"/>
                <a:cs typeface="Fanan" pitchFamily="2" charset="-78"/>
              </a:rPr>
              <a:t>بشكل كبير فبعضها يمكن إعداده من قبل </a:t>
            </a:r>
            <a:r>
              <a:rPr lang="ar-SA" sz="2800" dirty="0">
                <a:ln w="0"/>
                <a:solidFill>
                  <a:srgbClr val="C00000"/>
                </a:solidFill>
                <a:cs typeface="Fanan" pitchFamily="2" charset="-78"/>
              </a:rPr>
              <a:t>الموظفين</a:t>
            </a:r>
            <a:r>
              <a:rPr lang="ar-SA" sz="2800" dirty="0">
                <a:ln w="0"/>
                <a:cs typeface="Fanan" pitchFamily="2" charset="-78"/>
              </a:rPr>
              <a:t> </a:t>
            </a:r>
            <a:r>
              <a:rPr lang="ar-SA" sz="2800" dirty="0">
                <a:ln w="0"/>
                <a:solidFill>
                  <a:srgbClr val="EA5E66"/>
                </a:solidFill>
                <a:cs typeface="Fanan" pitchFamily="2" charset="-78"/>
              </a:rPr>
              <a:t>وأصحاب الأعمال </a:t>
            </a:r>
            <a:r>
              <a:rPr lang="ar-SA" sz="2800" dirty="0">
                <a:ln w="0"/>
                <a:cs typeface="Fanan" pitchFamily="2" charset="-78"/>
              </a:rPr>
              <a:t>أنفسهم.  </a:t>
            </a:r>
          </a:p>
        </p:txBody>
      </p:sp>
      <p:sp>
        <p:nvSpPr>
          <p:cNvPr id="13" name="مربع نص 12">
            <a:extLst>
              <a:ext uri="{FF2B5EF4-FFF2-40B4-BE49-F238E27FC236}">
                <a16:creationId xmlns:a16="http://schemas.microsoft.com/office/drawing/2014/main" id="{18D84F96-02A4-480F-BA97-3864AE5E2C9E}"/>
              </a:ext>
            </a:extLst>
          </p:cNvPr>
          <p:cNvSpPr txBox="1"/>
          <p:nvPr/>
        </p:nvSpPr>
        <p:spPr>
          <a:xfrm>
            <a:off x="5992501" y="2203510"/>
            <a:ext cx="6189784" cy="523220"/>
          </a:xfrm>
          <a:prstGeom prst="rect">
            <a:avLst/>
          </a:prstGeom>
          <a:noFill/>
        </p:spPr>
        <p:txBody>
          <a:bodyPr wrap="square">
            <a:spAutoFit/>
          </a:bodyPr>
          <a:lstStyle/>
          <a:p>
            <a:r>
              <a:rPr lang="ar-SA" sz="2800" dirty="0">
                <a:ln w="0"/>
                <a:solidFill>
                  <a:srgbClr val="FF0000"/>
                </a:solidFill>
                <a:cs typeface="Fanan" pitchFamily="2" charset="-78"/>
              </a:rPr>
              <a:t>- أكثر أنواع </a:t>
            </a:r>
            <a:r>
              <a:rPr lang="ar-SA" sz="2800" dirty="0">
                <a:ln w="0"/>
                <a:cs typeface="Fanan" pitchFamily="2" charset="-78"/>
              </a:rPr>
              <a:t>مستندات الأعمال </a:t>
            </a:r>
            <a:r>
              <a:rPr lang="ar-SA" sz="2800" dirty="0">
                <a:ln w="0"/>
                <a:solidFill>
                  <a:srgbClr val="FF0000"/>
                </a:solidFill>
                <a:cs typeface="Fanan" pitchFamily="2" charset="-78"/>
              </a:rPr>
              <a:t>شيوعاً : </a:t>
            </a:r>
          </a:p>
        </p:txBody>
      </p:sp>
      <p:graphicFrame>
        <p:nvGraphicFramePr>
          <p:cNvPr id="14" name="رسم تخطيطي 13">
            <a:extLst>
              <a:ext uri="{FF2B5EF4-FFF2-40B4-BE49-F238E27FC236}">
                <a16:creationId xmlns:a16="http://schemas.microsoft.com/office/drawing/2014/main" id="{BD95497C-FAFD-46D0-B0A3-49FB99630C70}"/>
              </a:ext>
            </a:extLst>
          </p:cNvPr>
          <p:cNvGraphicFramePr/>
          <p:nvPr>
            <p:extLst>
              <p:ext uri="{D42A27DB-BD31-4B8C-83A1-F6EECF244321}">
                <p14:modId xmlns:p14="http://schemas.microsoft.com/office/powerpoint/2010/main" val="3033052855"/>
              </p:ext>
            </p:extLst>
          </p:nvPr>
        </p:nvGraphicFramePr>
        <p:xfrm>
          <a:off x="502418" y="2797066"/>
          <a:ext cx="11445072" cy="3231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74401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Montserrat"/>
        <a:font script="Hebr" typeface="Montserra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Montserrat"/>
        <a:font script="Laoo" typeface="DokChampa"/>
        <a:font script="Sinh" typeface="Iskoola Pota"/>
        <a:font script="Mong" typeface="Mongolian Baiti"/>
        <a:font script="Viet" typeface="Montserrat"/>
        <a:font script="Uigh" typeface="Microsoft Uighur"/>
        <a:font script="Geor" typeface="Sylfaen"/>
      </a:majorFont>
      <a:minorFont>
        <a:latin typeface="Montserrat"/>
        <a:ea typeface=""/>
        <a:cs typeface=""/>
        <a:font script="Jpan" typeface="游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Montserrat"/>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Montserrat"/>
        <a:font script="Laoo" typeface="DokChampa"/>
        <a:font script="Sinh" typeface="Iskoola Pota"/>
        <a:font script="Mong" typeface="Mongolian Baiti"/>
        <a:font script="Viet" typeface="Montserrat"/>
        <a:font script="Uigh" typeface="Microsoft Uighur"/>
        <a:font script="Geor" typeface="Sylfaen"/>
      </a:majorFont>
      <a:minorFont>
        <a:latin typeface="Montserrat"/>
        <a:ea typeface=""/>
        <a:cs typeface=""/>
        <a:font script="Jpan" typeface="ＭＳ Ｐゴシック"/>
        <a:font script="Hang" typeface="맑은 고딕"/>
        <a:font script="Hans" typeface="Montserrat"/>
        <a:font script="Hant" typeface="新細明體"/>
        <a:font script="Arab" typeface="Montserrat"/>
        <a:font script="Hebr" typeface="Montserra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Montserrat"/>
        <a:font script="Laoo" typeface="DokChampa"/>
        <a:font script="Sinh" typeface="Iskoola Pota"/>
        <a:font script="Mong" typeface="Mongolian Baiti"/>
        <a:font script="Viet" typeface="Montserrat"/>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3306</TotalTime>
  <Words>1478</Words>
  <Application>Microsoft Office PowerPoint</Application>
  <PresentationFormat>شاشة عريضة</PresentationFormat>
  <Paragraphs>203</Paragraphs>
  <Slides>25</Slides>
  <Notes>3</Notes>
  <HiddenSlides>0</HiddenSlides>
  <MMClips>0</MMClips>
  <ScaleCrop>false</ScaleCrop>
  <HeadingPairs>
    <vt:vector size="6" baseType="variant">
      <vt:variant>
        <vt:lpstr>الخطوط المستخدمة</vt:lpstr>
      </vt:variant>
      <vt:variant>
        <vt:i4>15</vt:i4>
      </vt:variant>
      <vt:variant>
        <vt:lpstr>نسق</vt:lpstr>
      </vt:variant>
      <vt:variant>
        <vt:i4>1</vt:i4>
      </vt:variant>
      <vt:variant>
        <vt:lpstr>عناوين الشرائح</vt:lpstr>
      </vt:variant>
      <vt:variant>
        <vt:i4>25</vt:i4>
      </vt:variant>
    </vt:vector>
  </HeadingPairs>
  <TitlesOfParts>
    <vt:vector size="41" baseType="lpstr">
      <vt:lpstr>微软雅黑</vt:lpstr>
      <vt:lpstr>Arial</vt:lpstr>
      <vt:lpstr>Calibri</vt:lpstr>
      <vt:lpstr>Calibri Light</vt:lpstr>
      <vt:lpstr>Century Gothic</vt:lpstr>
      <vt:lpstr>Dubai</vt:lpstr>
      <vt:lpstr>Fanan</vt:lpstr>
      <vt:lpstr>HelveticaNeue</vt:lpstr>
      <vt:lpstr>JF Flat</vt:lpstr>
      <vt:lpstr>Montserrat</vt:lpstr>
      <vt:lpstr>Pangolin</vt:lpstr>
      <vt:lpstr>Sakkal Majalla</vt:lpstr>
      <vt:lpstr>Segoe UI Semibold</vt:lpstr>
      <vt:lpstr>Times New Roman</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حسام بن الثقفي</cp:lastModifiedBy>
  <cp:revision>171</cp:revision>
  <dcterms:created xsi:type="dcterms:W3CDTF">2019-03-07T14:05:00Z</dcterms:created>
  <dcterms:modified xsi:type="dcterms:W3CDTF">2022-03-22T19:29:36Z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A9B540039A0C4AF89DCD508A6F944E71</vt:lpwstr>
  </property>
  <property fmtid="{D5CDD505-2E9C-101B-9397-08002B2CF9AE}" pid="3" name="KSOProductBuildVer">
    <vt:lpwstr>2052-11.1.0.10463</vt:lpwstr>
  </property>
</Properties>
</file>