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90" r:id="rId2"/>
    <p:sldId id="258" r:id="rId3"/>
    <p:sldId id="259" r:id="rId4"/>
    <p:sldId id="266" r:id="rId5"/>
    <p:sldId id="268" r:id="rId6"/>
    <p:sldId id="356" r:id="rId7"/>
    <p:sldId id="377" r:id="rId8"/>
    <p:sldId id="357" r:id="rId9"/>
    <p:sldId id="358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3" r:id="rId19"/>
    <p:sldId id="374" r:id="rId20"/>
    <p:sldId id="375" r:id="rId21"/>
    <p:sldId id="376" r:id="rId22"/>
    <p:sldId id="264" r:id="rId23"/>
    <p:sldId id="275" r:id="rId24"/>
    <p:sldId id="274" r:id="rId25"/>
    <p:sldId id="273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982"/>
    <a:srgbClr val="80C687"/>
    <a:srgbClr val="BC5CAC"/>
    <a:srgbClr val="3579BD"/>
    <a:srgbClr val="0B76A0"/>
    <a:srgbClr val="58B461"/>
    <a:srgbClr val="FFFFFF"/>
    <a:srgbClr val="FF6600"/>
    <a:srgbClr val="CE88C2"/>
    <a:srgbClr val="86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9C0BC-2E59-6318-2A11-D69BC8A9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40A3D5-30CD-D933-19D4-47A8CDB60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47911C0-FD81-BDF4-3687-293ADB9D0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DBC373-5047-95CD-6091-CDD06AF36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218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391EC-A5A4-87DE-D764-E2262644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7E31E90-718B-FB29-05DE-E137C77FE4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B3E8F34-182D-B8AF-6CBC-028F4ADEE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6F062D-925C-D97C-FEB2-22381F555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9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D4D76-600F-3B44-8CC5-9F5B9F225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F3B602-D43D-4E45-F835-2E1C5BE0F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73DFE42-8EB5-C297-82E8-D37061F25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94BBFD-D167-2289-0D63-81ACD4540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21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366B-A846-B961-028C-9BC43346A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9FAC01A-6E15-3891-8B1F-2053085A7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D597697-0F46-5177-8D1D-FB45F7745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3B842A-CD95-7C85-E8B7-4B26A4EF0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6405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F108B-6DAA-D180-47C4-18216CDE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39CC966-CE48-C5EF-D668-DD334AF17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265FDA-FFF5-42F1-ECD0-2986C0250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6FA635-C760-30C5-D15C-F9EA2326D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587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4BB62-CB41-F594-566D-582C80C80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0D5474-8EC4-5AA6-1B86-37E0BD19C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D1D114E-8675-2C11-1541-F5FD08003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83C341-A64A-EEB0-F4DA-39759FCD0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0882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2D77B-BCB3-3094-429D-67A1995E6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3FD5CEC-0EE3-C1EC-2F22-027ECD00F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EF1FAC-BC03-F134-4317-3C1DF1E6A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5D3F86-7011-8614-7B28-DEC692E26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2316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4F62C-1EAC-1064-6957-E9C67AF8F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E72A8A3-A408-67ED-AEFA-1A0CC84D9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F6977E7-370A-8F3D-6216-24C6F8E09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CAC252-B828-6AD4-AE8C-1BF01E06E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4999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33DB1-6825-AE31-2598-1BC2F9815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8BE9F48-3585-C422-D260-2552258AB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D4EB6F-4B6B-E872-C585-8ABA11610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D4435E-D36B-A7E8-239D-B72FC0860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7976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11AEB-8BB2-77CD-A6EB-01056087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FE09E56-CCFC-245F-4DBF-1FD8ED655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5655E92-8166-ED96-6A83-98F54AADD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7775407-6BEA-FF20-0C67-B5CA0D833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086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065BB-2AA1-8A2F-16D9-FC119A46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E4D3C31-BD8F-A84B-CDA9-F4FBEC798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21B4C62-F26C-4028-2610-BC26511D3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9EFEFD-D07D-5EBA-DEAE-CAEB38FCF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011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6105-185F-537E-7AF9-533E0256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47CA0B-7059-56DE-BDFF-5BFF6A856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1A46A30-0D32-70D0-7AFB-1EF39A56C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F17E38-BFDC-12B3-F89B-61B24893A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397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A2553-E79F-34E2-8D45-F0F68EBD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B068F28-240B-AA3A-C1D8-C3A3F58D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A0D42B-90AF-9A18-56D2-A73013694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D0A628-4A8B-557F-5486-207619392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41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7062A-325F-834E-3EA1-F5752703A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091EF3-C6B2-96CA-717D-CB73D4253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E39304C-97E7-C929-5F3A-CD9F0BE35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5A335E-A9CE-382F-A0B8-DD5516173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891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286A-BCA0-C6B3-A405-74EA506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C7399E-03E7-084A-7523-F5A1130C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35CE67-93C7-CB15-8982-77820E5C7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6B828-230B-13FC-BCEF-023E9923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2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D5158-DE3C-52F4-C910-64DCF7FF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E1E7E4C-AEEB-7D6D-A4F3-110F49B601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EC67C8F-5961-2604-11CD-77E08A26C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167DF9F-DE71-86F9-B3AD-674F3DE70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93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2.pn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809396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المثلثات والبرهان الإحداثي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278139F3-3004-4092-2E8F-1FFA6F811C26}"/>
                  </a:ext>
                </a:extLst>
              </p:cNvPr>
              <p:cNvSpPr txBox="1"/>
              <p:nvPr/>
            </p:nvSpPr>
            <p:spPr>
              <a:xfrm>
                <a:off x="2500402" y="2598126"/>
                <a:ext cx="5180558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𝟏𝟑</m:t>
                    </m:r>
                  </m:oMath>
                </a14:m>
                <a:endParaRPr lang="en-US" sz="3200" b="1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b="1" dirty="0">
                    <a:solidFill>
                      <a:srgbClr val="8D298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𝟒𝟒</m:t>
                    </m:r>
                    <m:r>
                      <a:rPr lang="en-US" sz="3200" b="1" i="1" smtClean="0">
                        <a:solidFill>
                          <a:srgbClr val="8D29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ar-SA" sz="3200" b="1" dirty="0">
                  <a:solidFill>
                    <a:srgbClr val="8D298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278139F3-3004-4092-2E8F-1FFA6F81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402" y="2598126"/>
                <a:ext cx="5180558" cy="1077218"/>
              </a:xfrm>
              <a:prstGeom prst="rect">
                <a:avLst/>
              </a:prstGeom>
              <a:blipFill>
                <a:blip r:embed="rId9"/>
                <a:stretch>
                  <a:fillRect l="-2941" t="-6780" b="-1807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BE6DC-C7F9-E5BD-588E-245049D0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17415BF-BEEE-E979-0A7D-AC9FA2B6B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701CFE3-D0A6-A608-4193-D4723EEEA4F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D085B1-E786-75CE-C652-0943710330C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9D5F73A-9502-5B82-2B8B-11C296EBD35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FE33F41-A6D1-F54A-B82B-0D86DE7DE3E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B150A05-6DDE-7D9B-5B33-43EEB0F0BFD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255EA4-6E30-B667-F4CC-A733C688F0A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5707702-CAC6-02B4-2A59-2F1763364D6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29115EC-E823-E1ED-9B38-71F7B56A602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1BB894A-3477-9E37-F760-D9635A1C0DE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D4069F-DA35-5A0C-6CB6-3F551ABF2A6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73CD986-FF04-5B6E-7B54-A56E12A891B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E5F89CA-64DB-2ADC-EBCE-AA0B6077546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65EA41E-1609-903A-3CF8-44BDA1D983E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FE68EA2-2D9C-3AA7-5B48-E2166B9EE6F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F4EE87-2B3E-DB8C-2496-B97D235237E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4E4F95FB-9797-58B5-16DF-39E6398EA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F20F2A8-F655-358D-BBCB-19C9E178D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9E5C5BC-2E1F-4901-4BC5-6FC3C799B41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F4F82B6-6745-C28D-CC95-68A5B3B0A6B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3EB5766-B483-AEF1-5CBD-F46456CBCC75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31ED7A8-9FCF-06B3-6BF0-24D0833795D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EAC9634-AD6B-04A6-4B4F-22A09138573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1BAF3D7-8F28-5332-CE0B-F256EA0460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D399B6E-B67C-E016-4CE0-0789F3FF5CDA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C96DC41-D06B-417F-1458-A3BB53685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AA337E40-E37D-9958-0FD4-FCAC5ED546D2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60E84ABB-972F-A181-6AC5-3C95B1584EE0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413CE65-5EB5-598F-3AC7-8328F7A683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F2C39E0C-DD6F-0C11-E0E0-1A1B8EAB07C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7DA36C78-0448-9ACF-4CC8-DBD4AA37F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F2BD31C-34CD-6F92-E0B3-30866D99D7E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6E1D3FB-9278-49EF-58E2-C17E6B03348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979"/>
          <a:stretch/>
        </p:blipFill>
        <p:spPr>
          <a:xfrm>
            <a:off x="369333" y="1283894"/>
            <a:ext cx="8689686" cy="686979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AB1932B-85C4-C6C2-39DF-73797CA25444}"/>
              </a:ext>
            </a:extLst>
          </p:cNvPr>
          <p:cNvSpPr txBox="1"/>
          <p:nvPr/>
        </p:nvSpPr>
        <p:spPr>
          <a:xfrm>
            <a:off x="8984317" y="1103573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8FE9568-8A74-29FF-3A59-94E749329DAE}"/>
              </a:ext>
            </a:extLst>
          </p:cNvPr>
          <p:cNvSpPr txBox="1"/>
          <p:nvPr/>
        </p:nvSpPr>
        <p:spPr>
          <a:xfrm>
            <a:off x="8966557" y="4234892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9370E0A-0EBD-D76E-206E-EEAB4AA71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25863" y="2148447"/>
            <a:ext cx="1854706" cy="199863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EB773901-BC00-5369-FBEF-C3917AB0E02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585"/>
          <a:stretch/>
        </p:blipFill>
        <p:spPr>
          <a:xfrm>
            <a:off x="449594" y="1838409"/>
            <a:ext cx="8689686" cy="6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F031F-0797-2C26-9FEF-2837BD14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2023D8-8073-6831-E659-1F3224925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58D15B7-DC71-C6F7-A7DC-942D73F1713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1F1C353-FC97-DFF1-0F84-CEF8FC6395D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82E579A-3572-7C67-5723-22CB11423A7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D703C7F-07C6-6D22-C59B-77BECBC589F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1F5B6EA-024C-B223-83B9-80D3E1DE197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B2392C-D9FC-9EA4-83B1-F832F685166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4781808-7CF3-8671-3B4B-1ADC3B318B5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5559AB1-9AB7-BE0F-2CD9-C37FB09C7F4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298F199-7847-D2F7-8C08-C99F427FAE4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9C63825-E629-0CBA-98E9-1513B6672E1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42072D7-B3AD-F492-0EFC-994933A08D9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59351DF-D21F-FDB6-BA96-BF4552207C1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C3CB17E-C664-7115-FB2C-5833AE83979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1A5C1F-DA2C-BD7F-90B7-0A039E61A13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2E9E0F6-A0EC-B5DA-91AB-A3D3CB1A8BD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95D4E79-31D2-4E67-79A2-F1C817E5A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1696AA5-6EF3-E439-AF22-FFDDB1EE6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0EA4E7C-5D52-4797-7126-54A90082CBF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78117D2-6FAE-5441-E7F0-E725D53C734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3A2533-D793-13C4-9D47-1E183109B3C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917A90C-80A4-6561-A35B-29D7D69A5EB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D9497EE-6945-1BBE-83D8-9635878F22B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28C97D0-E408-6AAD-096D-53D486B9EA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A096D66-E23E-2517-247A-B5C47AD4734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8E2A2F2-13C9-E959-6EAD-7969D31D8A88}"/>
              </a:ext>
            </a:extLst>
          </p:cNvPr>
          <p:cNvSpPr txBox="1"/>
          <p:nvPr/>
        </p:nvSpPr>
        <p:spPr>
          <a:xfrm>
            <a:off x="8997992" y="1191931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51A6EC2-5B5C-CCEE-FB23-95AF6E041209}"/>
              </a:ext>
            </a:extLst>
          </p:cNvPr>
          <p:cNvSpPr txBox="1"/>
          <p:nvPr/>
        </p:nvSpPr>
        <p:spPr>
          <a:xfrm>
            <a:off x="8980232" y="4323250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078D8AD-F4A1-2120-43D1-8232D28515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39538" y="2236805"/>
            <a:ext cx="1854706" cy="199863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6E98AD8-4068-436F-0588-1B8170E9AD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895" y="1133823"/>
            <a:ext cx="8436466" cy="42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363F-2790-4E55-D2ED-864E9350E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8C21CCC-B735-1D28-8654-64CFE2D41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D61953D-7534-8DC5-7F65-2D8F666A44B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7E42BA7-F4A5-616E-3E93-9972A141AE5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0A65159-6D10-B899-848E-6B9339E7D46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0DE4DE8-32D5-760F-1AD3-DC29597FEA1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AAC2F89-64C4-FAE2-9212-CB349471C65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EDFEC5-F1DC-D9ED-E9B7-2E179748029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34662F9-836B-3B75-F24D-13928CA7607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F09173E-35D1-C319-5AF8-9E46334A45E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B66EDAF-6DCB-7241-684C-9EFE60D3A79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0CC52DA-5DFE-165B-8908-B6624ACD997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B5D68C-392B-DB21-9321-EAB9F8DFC8E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0F22C0-BD28-1F9B-C948-87F0E4276F4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59AAD5-7C2F-5BE7-C1B8-2C2148522FE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D4B4C7-2422-AC04-BA66-F3EA78A4934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17F0C7B-C432-BD0B-A322-E8336035F97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233D42A-1A6A-B1B2-F57F-0288F4487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1559B56-E300-4858-E82D-E2975B091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9338F9D-CBC3-D064-7213-81118FC0939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E7C51E0-F9A0-31D3-F3DF-A6B0D5E183B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3BDD3A3-C34F-A77D-A521-C901CD4EA09B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083E522-F865-36D3-9FCA-A118FF9028F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9847C92-7051-1EC3-80E8-7005C9AC9D4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7360E9E-996F-4798-618A-4FBC62C3D1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CEAA00AD-8D14-A24D-54D2-6F54EF6F7517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6F913AD-0064-D7F6-5F00-57A08C19C3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9E988AF-44E7-7AF9-3AE3-BA818F8E2FA8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A848E1B3-8067-F8AA-D56F-182EDEF9473F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2C48908A-31CB-F6E6-5C73-092FE0162C0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2940AE5-4D12-A142-34F1-239FBAA2A0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49C6FFA-69F8-8FAE-901D-7EAB40B9499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78FB28A-6011-8EE2-5FD9-398D14ED7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489F4C4-D3A3-4CF7-13CE-639FCC4E37A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8019960-7919-FF8C-AD23-2E33E9BEBC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183" y="1327426"/>
            <a:ext cx="8659792" cy="28575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0B8ACC0-0564-4AFE-C166-B67F6902DC0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598" y="3910973"/>
            <a:ext cx="2027376" cy="2584751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CFD5FF2-59BB-0D89-D71A-05B3AB8D2845}"/>
              </a:ext>
            </a:extLst>
          </p:cNvPr>
          <p:cNvSpPr txBox="1"/>
          <p:nvPr/>
        </p:nvSpPr>
        <p:spPr>
          <a:xfrm>
            <a:off x="9022004" y="102064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E10E230-7608-44BB-056F-15027BAFE1F6}"/>
              </a:ext>
            </a:extLst>
          </p:cNvPr>
          <p:cNvSpPr txBox="1"/>
          <p:nvPr/>
        </p:nvSpPr>
        <p:spPr>
          <a:xfrm>
            <a:off x="9004244" y="4151961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D4C21574-F172-9482-5660-BD171F3A4F4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63550" y="2065516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AF164-8F4D-0DAD-6599-FD85F5BD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D9C797A-12E9-BF06-C201-8FB6BC93B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8BBCBCA-354F-443B-0B1E-FADF65F272B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0AE596-1F01-F614-C580-1BBEE1EDDB3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CC5B2EC-DB15-6978-7C2D-02A4D0E817D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20EE41-E049-5E41-2FC3-9B66EB02AC7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AE65718-834F-73A8-6FF5-1243D3A2CCE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502055-C3A8-CCAF-9642-99724283417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4BFCA84-D2F4-D78A-004D-8FB57142FF0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F59ACEA-3D17-B353-6E9E-F1FE641766F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7E15C42-D20C-90C9-FF2C-9990B550C6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6CC88AD-B58D-604E-0E7C-C59B35654B9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45C0A7E-CE52-9262-D6BB-FF38A023432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85FD10-31DF-6A38-A03F-A2A0D587DDD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5105FCA-FD1B-5E12-99E5-871D120B608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5542374-FFEC-3C03-728B-FBF5A007274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9AF223D-A0E6-3F7A-7B06-C6F823D4F53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BED3C00-FA98-C08F-AA3C-A8CB1DABF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06C0917-D57B-6D8E-B98C-801CD0A61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F7CD776-1D8E-D211-BB1D-F3A738BC732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72165B1-DC63-FD38-7B2F-8A60DA46744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016B66A-A839-35D6-FBBE-6257921CB116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7CE6070-FEE7-874D-10C8-44981DF0262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DCA9587-6938-ADC3-0D7A-7FAC021EA1C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6946B1-B828-38C9-304C-AB7F8166FF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D2F8B797-1A98-1941-9BB9-21AD5E2916A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E06CA896-DD4F-9CC4-D3A7-849EE8911F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6A64AD6-0DB1-D879-300F-49467CB235E9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FB230CD-0DB2-A9FD-64B9-B70655637A13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9FEDCA3-9D45-8BBA-6AB0-476A926DBE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6B08A23-C709-2C7C-2A47-E35A5B33A19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3515D649-29DF-67BB-219B-347E3A71D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A3D1679-1B23-61A3-E5AA-47E3CA9DFB2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D287279-2748-C843-BA90-0D7ACF5E0D6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11" y="1141230"/>
            <a:ext cx="8895301" cy="32766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2BE1E01-783F-B048-857A-183A50B19640}"/>
              </a:ext>
            </a:extLst>
          </p:cNvPr>
          <p:cNvSpPr txBox="1"/>
          <p:nvPr/>
        </p:nvSpPr>
        <p:spPr>
          <a:xfrm>
            <a:off x="9022004" y="102064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1314E51-F500-61C3-F652-243149F01AAE}"/>
              </a:ext>
            </a:extLst>
          </p:cNvPr>
          <p:cNvSpPr txBox="1"/>
          <p:nvPr/>
        </p:nvSpPr>
        <p:spPr>
          <a:xfrm>
            <a:off x="9004244" y="4151961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44F9254-D709-10A1-D714-7D482F649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63550" y="2065516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9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CCBF-E24E-6D3B-8C37-4674C583C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473E0B-0738-2B8C-AF9D-4B9921BF0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FCBFEF1-7748-9F49-F0E9-3365331F1C8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12CF4F6-52EB-EE98-3313-105AD85DD13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EED78D0-A36A-1ADE-05A5-8BFB46416C6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A7DF7D-5104-7F18-426A-CEEA3178EC8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F30E5ED-D676-5381-BB5B-0BD378730F0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93BE76-D02F-24B6-AA04-51B601CF7EB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E728E9A-E9DD-0435-BD14-4DE75514BBA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25930D-0590-B47E-4E10-A75289033ED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7666056-7756-D60E-D16A-6A8BF8B75D1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EEAB6D3-21DE-DEA7-1BD1-E5CC98F485E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D33BEB6-FB93-10C5-3EFF-CDB0F3A405F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F9FBB8F-1B7D-8F69-A1D3-AB37CE1CE2B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02C80D-EDE0-5772-9E0F-198216BB627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BDC8473-D5F7-8E3E-2835-84DE1EBC166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3A9C85-8211-B23B-265A-D9228E18F7D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60CD69E-4B33-291A-9BEF-B941C2918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88901B3-DAA1-08D8-213C-C8788680C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1ED3C94-E2E3-9A87-AC18-480381D0CBC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68ECC00-D7AD-8AE1-FCE5-5C0796EED88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39F0A7F-46CD-F2DA-63F6-71D61B4910B1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D44508-AC22-101F-3AC8-92050A943A1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5FA7676-F659-1962-D672-9A1282A6608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1F371F4-C41B-A268-30CB-14A9EE33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05A08C95-979A-8A63-E4C8-6AA5E2D7A9B4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29DE519C-A4F8-543B-FEEE-BB36E273B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58B7E78-EEAD-A25D-9E0A-89D50F54833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4CF0CC7-D26E-D04E-05F4-218DCD0DFF2F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D2C261A-7113-03B6-8AA9-51651F2E26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142DF18-7B12-27A4-5DB6-DA6B23CDCB6E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EB65AF99-A88E-4828-58BF-32528FB63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0E04DAE-815D-8B5F-A6AE-FFD4C1AB5A3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68393F6-CC98-B5FA-B308-620A8683381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192"/>
          <a:stretch/>
        </p:blipFill>
        <p:spPr>
          <a:xfrm>
            <a:off x="1280160" y="1220896"/>
            <a:ext cx="7717831" cy="736477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37F05A5-D8C6-E918-2D5A-ED659DC2587B}"/>
              </a:ext>
            </a:extLst>
          </p:cNvPr>
          <p:cNvSpPr txBox="1"/>
          <p:nvPr/>
        </p:nvSpPr>
        <p:spPr>
          <a:xfrm>
            <a:off x="9022004" y="102064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3FDEBCB-DE99-B05C-DCB0-58616FF7C112}"/>
              </a:ext>
            </a:extLst>
          </p:cNvPr>
          <p:cNvSpPr txBox="1"/>
          <p:nvPr/>
        </p:nvSpPr>
        <p:spPr>
          <a:xfrm>
            <a:off x="9004244" y="4151961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DF09DA1-53B9-7206-4F4E-9FF89076D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63550" y="2065516"/>
            <a:ext cx="1854706" cy="199863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F2DB5F4-2F6C-6FE4-43EC-18ECB4445C4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87" t="21454"/>
          <a:stretch/>
        </p:blipFill>
        <p:spPr>
          <a:xfrm>
            <a:off x="5354187" y="1980232"/>
            <a:ext cx="3643804" cy="27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5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72841-3C89-B5BD-9DEE-26499F614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F5C13E5-BDF6-AEC8-4CA8-BC1FA1D8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A1500EE-8FD4-BC47-5377-019C3D9E96A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7C46D50-FDF2-B087-4767-8D393E81592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65EDAF6-7F01-7298-9764-1D7242B810E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285ED1-535F-B037-9448-8CFBBD210AA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3D00AC2-006E-6C5C-FAD6-795C51F126D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C1876AE-7835-7D3F-DECB-7F6E1FCD7F2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6D74875-1842-4953-816C-05B9F7AC876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841C6D3-8CAA-39C7-2CC3-152AC4A382B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4C99C45-54EE-6494-70B3-2E6DA9FD655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BC80E03-5236-C3C7-0F8C-33B1DC1CE47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5857F8-0EC7-F907-11F6-EFF29D14215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3B11731-DDC2-561F-AF29-B871E639161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891F614-55B5-8977-A81B-D2456CE0E74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3DBD80-0FF0-C52D-CD7D-F6BAFC1B4DF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DAFE293-0A58-0188-9295-7755FE302EA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7E36037-DA4B-C3D6-B13B-50F058C26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91E938-0992-93E3-1DC6-ECBD7B3B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DDEFE9F-692C-271A-2880-29F87C84602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47724A6-216E-215E-8CCD-0C286A907AB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3006E93-9FBD-9FA6-DAB0-3D7FBD1D13D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E2195EA-0C11-5316-6B30-0DB3823B997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CB992FE-E6DB-3C19-9778-8B610170B39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59B6852-FF8F-5058-AD09-3FA0F84C29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A9A8D01-DFB5-4824-5F03-7F818A6129D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2BD919-27E8-482F-7904-8D3625B0C3CF}"/>
              </a:ext>
            </a:extLst>
          </p:cNvPr>
          <p:cNvSpPr txBox="1"/>
          <p:nvPr/>
        </p:nvSpPr>
        <p:spPr>
          <a:xfrm>
            <a:off x="8998953" y="135534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89EC4A6-B736-5F75-51DA-DA5530A61A33}"/>
              </a:ext>
            </a:extLst>
          </p:cNvPr>
          <p:cNvSpPr txBox="1"/>
          <p:nvPr/>
        </p:nvSpPr>
        <p:spPr>
          <a:xfrm>
            <a:off x="8981193" y="4486666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933E98D-D4C6-9503-5764-23F018E0378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40499" y="2400221"/>
            <a:ext cx="1854706" cy="199863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BBAD831-8025-B23D-8B40-7663E4F5F6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263" y="2218636"/>
            <a:ext cx="8805621" cy="13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3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0FF05-D90A-7B91-FA38-D4DD10B04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F5AB592-7DF2-C668-12E7-40D3A567A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DC7B106-E476-EFF4-77F8-3520DDAFAFD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806699-936F-E17E-ADB3-3F1CBD574D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D0D74CA-5AC9-5DAF-FB7B-BD18256F34B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DA800DC-3FBB-B7CE-D480-D36CEEE0D3F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CAFF731-B048-2C8B-296E-DE53F8108FF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4557DD0-9CF3-2A1D-1F56-DCF3AE60CC0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94F90B7-79AA-1A2B-9BCE-61C33358FA7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FA96A72-20E0-3395-7000-FDB809DFE40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6EBF047-F109-1034-AF03-8A464440F0F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F698F96-CDC0-E14E-E126-182A68EC466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AD0B62F-2A5E-E7D3-7A61-2B74A2B04E9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945DE7-BF36-13C6-1E1E-51076371EF3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5935CF0-DD79-1DDF-5D2A-B1036366431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2CEB24F-8CAB-E338-6379-A2938AAD6DA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5E45A99-2479-6278-8329-C0E5F764AA6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74218DA-A551-0AB0-179F-90A9A115A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1CFE321-D11E-D7ED-1C1C-4D544B187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821D6A8-6374-BB6A-628A-49F0480EBDD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CCB334-01BA-5300-FDD9-127F04294D5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C79A1FD-F3BB-B987-F28F-72ACEEA8970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8201B0E-58CD-7746-5C87-3AC607ACB3C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0DF0DE4-3553-EBCC-3894-11FA72C62D5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41E1B1C-8F0F-3533-7E6A-E2007F28A4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BEA02A64-D734-78B8-6EFD-65EF96CF1AFB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DAFBCB7-45EC-CCAD-6310-F38DD08299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254F2CA7-8531-8C22-FF73-85ED27D89BDD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06838274-75AA-3934-E380-F75E45038FB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5954495F-CB90-F026-FFFD-64CB01A9A8B8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E9DE77A8-D66B-15FA-FFA8-7B8480491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39E1BDD-7210-DA97-DA3F-3717942629E6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F5F4D4E-FDE3-8F2E-0A73-70AF8CA6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766BEFA-81C8-BC29-4366-9282F2C781D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D9C8865-CD29-244A-A4FD-3DFB059AF79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518" t="33372" b="18572"/>
          <a:stretch/>
        </p:blipFill>
        <p:spPr>
          <a:xfrm>
            <a:off x="4777789" y="1245341"/>
            <a:ext cx="4142078" cy="130938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7837287-3457-74B5-6E17-EE49A5716468}"/>
              </a:ext>
            </a:extLst>
          </p:cNvPr>
          <p:cNvSpPr txBox="1"/>
          <p:nvPr/>
        </p:nvSpPr>
        <p:spPr>
          <a:xfrm>
            <a:off x="8998936" y="103166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29B0072-9B57-F097-D228-D552B53AA87B}"/>
              </a:ext>
            </a:extLst>
          </p:cNvPr>
          <p:cNvSpPr txBox="1"/>
          <p:nvPr/>
        </p:nvSpPr>
        <p:spPr>
          <a:xfrm>
            <a:off x="8981176" y="416297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22663D99-A911-4B51-6443-0EB1B07B0AA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40482" y="2076534"/>
            <a:ext cx="1854706" cy="199863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0AD52AD-176A-C3CA-77A4-F4191DECE7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2072" r="58411" b="-624"/>
          <a:stretch/>
        </p:blipFill>
        <p:spPr>
          <a:xfrm>
            <a:off x="495012" y="1146905"/>
            <a:ext cx="4319771" cy="24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7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226A1-FB9B-7E0F-4071-795C3273E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EAD09A4-6E50-79BC-25D3-1CE27F2DD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81B0803-0219-367C-D5CF-BE5988C6E56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8745EE-47D8-051C-79F1-D94480B3317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962D48-F11A-13CA-4468-38DACD592CB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E43266-3E02-1A5A-59A3-1FA3E602897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6DC227F-5CDA-A449-33E3-F36C0B27E5F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07EDFC1-AB80-CDC7-ED33-2A00F5365D7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3D5E50A-30B5-D918-4D47-3B5899065FB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BAB92A4-26F1-3AE2-A3B1-FC7AAFFBAAD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1E234CE-5EF3-9AEA-C823-3992913BD53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937C4F-1772-18FC-8189-A6D46F98CD7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35054FE-4C9E-0FEB-F506-E9CA1683DD8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A41C2FE-D470-5DF5-A7C5-CC01F16CF04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C513693-3886-BD52-E1D0-30F2F7BFFB9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3DF6E17-5996-908B-E094-88B2C5DD901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B3C6FB1-4F9D-0EE4-BE47-65CAC421CD8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3C682D4-7BD6-BA62-C9E6-8C7F16711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C8DB46C-DCC3-BA3C-C83F-7E56219DA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EC161A1-4A80-792B-F8ED-1E887EDB17F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196E864-11EF-E06F-CD4A-D50FA6F23B2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65C87B2-821D-5B44-5427-B272587A18E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6E766A8-312E-8E87-938F-F5C9DA671E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91ED770-653B-070A-B91D-854C1AB445B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68D7A44-BAA0-1E0D-6E96-5FE7281DB1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796EFE3-906F-3695-E0DB-7985E90B5300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4F158ABA-3026-47F3-E284-29FB529432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125D508-ED4F-1F7D-06CC-677D6D41C363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35D7D79-FF2D-999D-4EC6-5AA30C3A9A67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65AE73A9-6D1B-4FF7-E73B-0EFFDB7B5C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F7B8476-CB99-29B8-AA2E-DC98A3253EA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88654AD-E3F6-1971-2FAA-AC3DCEC1B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9780BB2-33AE-825C-D184-1C537E5EBFF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F22A01B-D6C4-886C-B30F-43434FC606E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266" y="1227735"/>
            <a:ext cx="8012456" cy="4466518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BAC8C9E-EC39-9C96-55C5-BAE9EC725F5F}"/>
              </a:ext>
            </a:extLst>
          </p:cNvPr>
          <p:cNvSpPr txBox="1"/>
          <p:nvPr/>
        </p:nvSpPr>
        <p:spPr>
          <a:xfrm>
            <a:off x="8998936" y="1031660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47F6ACC-61D1-5BFE-C6B3-3A26D83B89B3}"/>
              </a:ext>
            </a:extLst>
          </p:cNvPr>
          <p:cNvSpPr txBox="1"/>
          <p:nvPr/>
        </p:nvSpPr>
        <p:spPr>
          <a:xfrm>
            <a:off x="8981176" y="4162979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3AE2864-683A-E70E-56E2-7377D2EAA5B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40482" y="2076534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7044E-EFC2-6CA3-5F9F-3C1322A9A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5DA5A0D-3D40-E84A-FCD1-892C4E041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DDD920A-E7E0-F71C-D773-0B47FBAD043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3D28914-B5C2-AED3-BE5E-FD168B2B836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7AC4328-490B-91C3-39AE-33E040D8CF9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8DF4009-C243-218E-C110-98565D5009E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F5A040B-B71D-3035-0133-F61B63C8D5D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F3F4A3B-34B0-B002-AB05-1FA2FBA2DCD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8252A88-A120-4956-FD0A-F6F23322CA2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E6E0C8E-5435-98A3-220E-AD922E07FB6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6E46B1B-19F5-3D4A-1F0D-CBA1E8A2CC7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1E5E99-99BC-A402-D0BA-1FC76DD2A4B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57A74BA-746D-495B-F92E-7CEEBF1F235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3C4F9EE-4AD7-C421-B0FC-7B41218D296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7A89F17-BB58-E731-85CB-154F7B59B25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F07857-AA1B-7525-A5D3-80F3DBA9436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27A184-663B-F6F3-7997-E3751499008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26CA1BE-BF2E-5D1C-7D51-91F1C8FD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0110A3A-29F7-49BA-ABB9-CDA16488F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97CA193-D933-CB38-FFE1-BF96669256F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2B08AA9-D4F4-1604-07FD-B4BC59E6AE0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3B99EF5-687C-2401-195E-9A931BE3FD9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7465CD2-8ECA-600E-3A16-ACABF254CB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23C5346-8963-2952-53E7-DBE08600C15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36A614F-A3B3-BC7E-A1B1-5C0DF33876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85FF54-1ED0-A261-6D84-92CA1C497B7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2F5D85-3AD7-CD07-6ED3-D0E3A837B00F}"/>
              </a:ext>
            </a:extLst>
          </p:cNvPr>
          <p:cNvSpPr txBox="1"/>
          <p:nvPr/>
        </p:nvSpPr>
        <p:spPr>
          <a:xfrm>
            <a:off x="8984317" y="140837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C96D83D-7E8B-17A9-C5B5-E334D5C13DE8}"/>
              </a:ext>
            </a:extLst>
          </p:cNvPr>
          <p:cNvSpPr txBox="1"/>
          <p:nvPr/>
        </p:nvSpPr>
        <p:spPr>
          <a:xfrm>
            <a:off x="8966557" y="4539693"/>
            <a:ext cx="2254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17BFAC0-0DCD-0F71-555E-7C468A9BD9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25863" y="2453248"/>
            <a:ext cx="1854706" cy="199863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69F122F-FE92-F1D7-7A25-8DCF499648A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11" y="2409277"/>
            <a:ext cx="8962985" cy="107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4940-D386-7C53-AA8C-2B544DEEB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BC6BCA7-D148-8725-56AC-CDC435B9E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858434D-2BD7-1B86-FB0B-87B0EAFFB2D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9D4EF2D-5369-6F89-F655-DD2F1D28B51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0F5E3CA-CEF5-A337-B553-4F6EE5549E0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5F2822E-A685-ACFD-0542-2FB659EB64A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15ADC65-83BF-B8C2-7FC8-5929E2B5437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45BA205-4C7E-C1F1-B08B-37F9A55B55D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4C1F5D8-D324-75FC-BC0A-DA1D273E923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7E7761C-937E-71B2-E9EB-9E7FBFF2F59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9E9AC7B-2C55-2FDB-BC8C-7CAF789DC80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EC2E5C7-E2CA-A8C5-94A5-8E1D50AF07F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A040744-59DA-0567-F7CC-223D789433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2547A9-2EBA-7CE2-3670-6761E7478BE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740F204-A472-A127-012B-A4651DFFBCB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ED9E56C-70D0-3B5F-6023-58428B4A19F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0EC786F-3DFD-609B-736D-AE80AD605EF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07F494B-B6DC-2793-BC65-202FCACDF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4EC78B6-2367-7C2A-0008-37AC4F01E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4FDBDD1-4020-95D0-6451-87DC7DC160A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FE14AB9-90C7-D189-3887-F09A9EC9E6E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21B5A7F-046D-A56B-EAD3-A5E26864E8F2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0931AD1-89C6-B61D-5800-6AD511F7AF6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FC7A05F-2C30-9CC5-0E71-0EC359AEBFD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1363B1C-C88D-5CA6-96DC-CF1AD46F276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B5B0F9D-2771-1098-D28C-D8F931BBFED6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BC7BBA1-057A-FA64-8344-391B881B1D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C9533E1-8AEC-E76B-052A-644D3190692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27060298-9EA3-5B43-2DB9-766D211B40B4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A8E11EF2-08F7-CE4F-2F75-51D667ECCE6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4CF4673-2FC4-9A77-3168-DF0A23AF39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03929E73-CB98-D355-7A60-CBBC63F5289E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09C2DD4-9C87-0817-5020-F0E1D7D3C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AD72FBB-33FA-8735-E4C6-FE71096306B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74DA193-9994-21A5-F1D3-7D450C9A43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884" y="1241701"/>
            <a:ext cx="8591857" cy="437197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B21EE40-0430-709F-BF9A-358D8BB8CD49}"/>
              </a:ext>
            </a:extLst>
          </p:cNvPr>
          <p:cNvSpPr txBox="1"/>
          <p:nvPr/>
        </p:nvSpPr>
        <p:spPr>
          <a:xfrm>
            <a:off x="9008401" y="110044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6B9E114-834A-EAB1-BDA6-D2131A3C5F21}"/>
              </a:ext>
            </a:extLst>
          </p:cNvPr>
          <p:cNvSpPr txBox="1"/>
          <p:nvPr/>
        </p:nvSpPr>
        <p:spPr>
          <a:xfrm>
            <a:off x="8990641" y="4231763"/>
            <a:ext cx="2254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757A340-EDCD-A162-1514-7D142747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49947" y="2145318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49793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المثلثات والبرهان الإحداثي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95222F6-B493-548A-47C3-04A20F7BB5E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2" y="1245349"/>
            <a:ext cx="4395635" cy="4483748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2AC879F-EC78-873B-F83B-850187E9D36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254" y="2275843"/>
            <a:ext cx="8362950" cy="83820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7193D8E-D4CC-0A73-0119-F86EB7682EE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4194" y="2969666"/>
            <a:ext cx="2755021" cy="10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C0581-1A80-F0E3-8C0D-27CDDF36A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E8329D7-235A-3B27-5B19-932B0F31F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C4954D8-9C3D-D730-7860-B1040BF7F46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885DB3-185D-6F6D-8DEF-3793C648051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6ABD943-DC7B-2C30-B28D-FF8B0523027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1822E16-6CE2-A7A6-C56C-73A55B94B28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6F29878-ABAC-AC1C-A283-2F857C5B671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941837-B207-B76B-1B2C-BA5424B1BF6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B277A68-71DD-15DB-F27B-1650C1F02C2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0041D0-531A-2C93-4C91-F76E08109DE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276F511-46E0-0C0A-A98E-42BDBE0413C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921F754-3C45-9572-FBFE-E0A11A1AA9B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80C944-F0E9-7940-2ABF-3A9D5336A5B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9AF262-8C27-1377-38CA-99BFB8435B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5A04BD3-C31C-EC47-18EF-887692C37C8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6A2A20-F394-035F-5D2E-89E0D120B58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DE50611-0C11-82D1-7597-D69DC19A050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4F35447-E3F8-5BCD-8288-DE70614EF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81C0946-3519-9AB9-68D3-20CE74F72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91DD2A5-978A-AA5B-D5D8-776B06F1021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A55BBA7-1708-FC0E-5A67-E57A020F39E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A7173B6-326A-4F2B-674B-CB2929194D83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D38835B-D1EF-DAE4-B663-20801B68CAD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BEE8675-E46C-70D5-08D4-004C80A7C6C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4B54B3A-C445-5744-B8D3-86AE4EF3970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EC0D1E5-B2AA-E7F7-4C49-68D3256A17BF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E347FFC7-91B8-6C1D-8688-21B9089D6B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030F5DCB-15F0-04BD-6BF9-1A1E49ABE329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61A5B95-CC71-3C5C-6D66-DE14466D09D4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E273E868-D651-1DDB-A4D2-7C4AC381D6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1697722-0FF5-C73D-0C55-7C900CE2B9A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C24EB27C-A1A5-DEFA-37F1-BDC351703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E1B538C-BFE9-B4C8-6FD9-CEE45871816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A022424-4BFC-B61B-E922-AC64E23EAAA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94" y="1072006"/>
            <a:ext cx="8599132" cy="24003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0A6F7F4-8F15-6EEB-E54D-B45921CFC0B2}"/>
              </a:ext>
            </a:extLst>
          </p:cNvPr>
          <p:cNvSpPr txBox="1"/>
          <p:nvPr/>
        </p:nvSpPr>
        <p:spPr>
          <a:xfrm>
            <a:off x="9008401" y="110044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F51F5DE-C6AB-02D3-462A-0907E8C0955B}"/>
              </a:ext>
            </a:extLst>
          </p:cNvPr>
          <p:cNvSpPr txBox="1"/>
          <p:nvPr/>
        </p:nvSpPr>
        <p:spPr>
          <a:xfrm>
            <a:off x="8990641" y="4231763"/>
            <a:ext cx="2254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8A02D39-D7FD-5B2C-BC09-96A3E58E778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49947" y="2145318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8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C7EE-C76D-56BD-D9B0-F155D95F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B5450A-EDBD-64C0-6D16-D284EB197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72FCF9A-AC58-A41C-ED39-5A6BA857902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5C926C0-B351-C385-2359-0B9FA29776F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46B54DB-FE0B-12B9-ED9E-0A77F024A84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3F3B04-8F7C-E4B0-FD34-70787E060AC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D13C24E-FC09-5C36-701B-75A854C35B0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AC684D-45EC-793C-2FFD-B66AFCA8A3D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D3C5986-C759-CA88-F150-A63A2D1F5A6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F401942-24D2-0A11-0627-4E883846F98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5B3BC86-A15B-E919-A624-E5EF93C400A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585517-9C4E-EDFD-6B3C-5F3D925243B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CEDD8DF-E1C0-6D15-C6B2-5C64BB57F2D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BC40AA7-4B2E-ED9B-EC04-4107DBC9EB7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9928921-A062-4617-CD2D-FA69862BA2E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F32DD74-BB0A-975B-1C30-55CCBF92C32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E8D7D6-E145-3188-1171-9591CDB5467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FB4D35C-E58C-6458-A222-D8BCD07A2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13EC3B3-0E8A-46AD-E576-19B06E06F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80E6297-75DB-B8FA-AF95-F3F3EA0D094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2FA015C-E20A-D31C-CB23-717F1B3F6B8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0F3B46C-3693-AFBE-E3CC-3AE91B6CB7D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515362-5161-BE10-85E3-2645FEB3176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D592DDE-116C-082C-41BF-4AA81B6BFDB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77212F8-7835-3AEA-21AE-350C2CECE4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FEB02AB-A98E-7B75-A873-708A487A0F39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0EE2A510-62FF-0E1D-9848-F8A8AEB087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0AFD54C2-9E7B-B41B-C173-1DFBC49173C7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CD687E1-8244-BCAF-3DC6-CC1626035C44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380EFDB-E00D-0226-0831-F2E7D72886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EBC2238F-93C3-6ECE-AE21-6B3258304A5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B333EC92-008E-A0E2-16A5-9416CC62B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7B7642-9C01-B3ED-F291-56CD6967A48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BCBCEF1-C85A-17E5-7248-076C627E31B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965"/>
          <a:stretch/>
        </p:blipFill>
        <p:spPr>
          <a:xfrm>
            <a:off x="471975" y="1015038"/>
            <a:ext cx="8688960" cy="90404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EBF8EFB-B736-22DC-27DB-D63706098720}"/>
              </a:ext>
            </a:extLst>
          </p:cNvPr>
          <p:cNvSpPr txBox="1"/>
          <p:nvPr/>
        </p:nvSpPr>
        <p:spPr>
          <a:xfrm>
            <a:off x="9008401" y="1100444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A77F30B-C1C9-F240-3052-6E72C5D52E9A}"/>
              </a:ext>
            </a:extLst>
          </p:cNvPr>
          <p:cNvSpPr txBox="1"/>
          <p:nvPr/>
        </p:nvSpPr>
        <p:spPr>
          <a:xfrm>
            <a:off x="8990641" y="4231763"/>
            <a:ext cx="2254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3AC8412-6867-9C31-7618-046A27B58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49947" y="2145318"/>
            <a:ext cx="1854706" cy="199863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0E892A58-1ED9-15F3-22C6-08836E36A1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430" r="50055"/>
          <a:stretch/>
        </p:blipFill>
        <p:spPr>
          <a:xfrm>
            <a:off x="3479705" y="1866972"/>
            <a:ext cx="5729104" cy="8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0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595E411-0A60-C96D-69CD-AD2BD8C87C9C}"/>
              </a:ext>
            </a:extLst>
          </p:cNvPr>
          <p:cNvSpPr txBox="1"/>
          <p:nvPr/>
        </p:nvSpPr>
        <p:spPr>
          <a:xfrm>
            <a:off x="8996764" y="6898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AA5EAC1-C168-7945-4E1E-70820FC88AEB}"/>
              </a:ext>
            </a:extLst>
          </p:cNvPr>
          <p:cNvSpPr txBox="1"/>
          <p:nvPr/>
        </p:nvSpPr>
        <p:spPr>
          <a:xfrm>
            <a:off x="8979004" y="3821191"/>
            <a:ext cx="22547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628A2727-0B51-DABE-6479-47E2F4D29F6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38310" y="1734746"/>
            <a:ext cx="1854706" cy="199863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1E7DEAD-AF86-469C-8577-4B02ADDF21E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39" y="974776"/>
            <a:ext cx="8395782" cy="41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E0D83EF-985A-89A1-4F95-4AC614D323F9}"/>
              </a:ext>
            </a:extLst>
          </p:cNvPr>
          <p:cNvSpPr txBox="1"/>
          <p:nvPr/>
        </p:nvSpPr>
        <p:spPr>
          <a:xfrm>
            <a:off x="8996764" y="6898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AF063CE-4F7B-6C34-48C2-DC2AC774631A}"/>
              </a:ext>
            </a:extLst>
          </p:cNvPr>
          <p:cNvSpPr txBox="1"/>
          <p:nvPr/>
        </p:nvSpPr>
        <p:spPr>
          <a:xfrm>
            <a:off x="8979004" y="3821191"/>
            <a:ext cx="22547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7130CD9-465F-1F5E-6B80-95F577B2F26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38310" y="1734746"/>
            <a:ext cx="1854706" cy="199863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84C4ABC-43C4-3FB1-1104-E4D28EBC2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93" y="1116227"/>
            <a:ext cx="8657004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473E09B-B531-1019-0F14-C3706CB1012B}"/>
              </a:ext>
            </a:extLst>
          </p:cNvPr>
          <p:cNvSpPr txBox="1"/>
          <p:nvPr/>
        </p:nvSpPr>
        <p:spPr>
          <a:xfrm>
            <a:off x="8996764" y="6898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ACA78AE-7708-55F8-08B9-CDE29B390C62}"/>
              </a:ext>
            </a:extLst>
          </p:cNvPr>
          <p:cNvSpPr txBox="1"/>
          <p:nvPr/>
        </p:nvSpPr>
        <p:spPr>
          <a:xfrm>
            <a:off x="8979004" y="3821191"/>
            <a:ext cx="22547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EA26DECC-5AD2-C2DE-923E-7C94A4AC9B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38310" y="1734746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332693" y="1593981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7 – 11 – 15 </a:t>
            </a:r>
          </a:p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58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771F901-E795-645C-586F-7853A0D1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00" y="3492414"/>
            <a:ext cx="793519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جميلتي:</a:t>
            </a:r>
            <a:endParaRPr kumimoji="0" lang="en-US" altLang="ar-SA" sz="36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ar-SA" sz="36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تستسلمي عن المحاولة، ولا تتوقفي عن التعليم لأي سبب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089B142-4C0D-C4FC-AB59-D89E8FF346CD}"/>
              </a:ext>
            </a:extLst>
          </p:cNvPr>
          <p:cNvSpPr txBox="1"/>
          <p:nvPr/>
        </p:nvSpPr>
        <p:spPr>
          <a:xfrm>
            <a:off x="8996764" y="6898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31DDBFF-64C2-0B26-BBC9-39356E5E9C06}"/>
              </a:ext>
            </a:extLst>
          </p:cNvPr>
          <p:cNvSpPr txBox="1"/>
          <p:nvPr/>
        </p:nvSpPr>
        <p:spPr>
          <a:xfrm>
            <a:off x="8979004" y="3821191"/>
            <a:ext cx="22547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E50DAA3E-2800-AF80-B6D6-C9CA9E2869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38310" y="1734746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677893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5957948">
                  <a:extLst>
                    <a:ext uri="{9D8B030D-6E8A-4147-A177-3AD203B41FA5}">
                      <a16:colId xmlns:a16="http://schemas.microsoft.com/office/drawing/2014/main" val="1915451380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المثلثات </a:t>
                      </a:r>
                      <a:r>
                        <a:rPr lang="ar-SA" sz="3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والبرهان الإحداثي</a:t>
                      </a:r>
                      <a:endParaRPr lang="ar-SA" sz="3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596919" y="1730509"/>
            <a:ext cx="571299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E9EDAE9-B73C-500B-0296-EC1C4B4EF6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5017" y="1637071"/>
            <a:ext cx="2170047" cy="450230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FDA7ED98-615A-E8CC-BD8B-B61884CC82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4458" y="1730509"/>
            <a:ext cx="1647628" cy="13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8996764" y="6898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1F9DB-7E28-C7AB-2111-4820D976E794}"/>
              </a:ext>
            </a:extLst>
          </p:cNvPr>
          <p:cNvSpPr txBox="1"/>
          <p:nvPr/>
        </p:nvSpPr>
        <p:spPr>
          <a:xfrm>
            <a:off x="8979004" y="3821191"/>
            <a:ext cx="22547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60935E6-8B17-71A9-0558-E1BC829F81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38310" y="1734746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8D4DAF2-FC18-2688-E963-BE438FC62F14}"/>
              </a:ext>
            </a:extLst>
          </p:cNvPr>
          <p:cNvSpPr txBox="1"/>
          <p:nvPr/>
        </p:nvSpPr>
        <p:spPr>
          <a:xfrm>
            <a:off x="8996764" y="6898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7956429-D671-12C0-252A-1956C9F56C3C}"/>
              </a:ext>
            </a:extLst>
          </p:cNvPr>
          <p:cNvSpPr txBox="1"/>
          <p:nvPr/>
        </p:nvSpPr>
        <p:spPr>
          <a:xfrm>
            <a:off x="8979004" y="3458104"/>
            <a:ext cx="22547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716D6FA-F6AD-AE93-8170-D051DA4CA7E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490" t="965" r="490" b="60123"/>
          <a:stretch/>
        </p:blipFill>
        <p:spPr>
          <a:xfrm>
            <a:off x="9434470" y="1874560"/>
            <a:ext cx="1675741" cy="144815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ED1E815D-A3EF-8C46-2C23-0020891ED32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100" y="1149871"/>
            <a:ext cx="8503261" cy="23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38576-DDBD-914E-0C6B-0EB3DD3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42AE9C-6BA1-0440-D4B7-63534816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BB3219A-5C05-5493-5B9E-8C13CE12216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8DF90C-9EFD-3DA1-061B-105C78D046E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67FFD9F-C3DA-3587-D3C4-15BDD65229B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6F7E60-6C09-756C-2982-16AC1B84598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EDE9FF3-EB21-48F5-9B54-CE55E060FC9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888FB7-46CC-32ED-9BFB-1F6DDBFAE51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65F416-E174-277F-8A9B-0CB17619FD5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3F9DBB5-2AF7-4BBB-C85E-5FABEB826F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BE740C1-F54C-B341-4647-5696D087D63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EF1713D-5A09-F50B-5659-3DFDA236814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F99E0C-197C-206D-3CBC-1558C0AD002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8757DD-4CC0-EB97-CBF4-377E44D57A0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DC2D423-4D63-24F7-734F-878B1A53F77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677513-8177-9F75-EF18-C1B69E238CA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4305206-4337-A39F-8EDC-D76286B8A9A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A787265-DF35-68FF-0D89-D639A0210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39DA149-6046-6181-7309-276EAEEB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1035F32-D852-3863-B69C-7530DE0A796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39E9569-3849-82F0-6E53-A4739BC4EE6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69F0349-43EB-AAB4-21D8-77D400A68AD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C205A92-DFD1-8966-0891-0D1D3DACBE4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763E577A-01B9-5953-D3B0-220345B0CE2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C2B6BE5-5272-1FD8-F64B-D939A2C053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ED5496-CE9D-5B62-CD78-5F7AB3B2A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4E98A3E-726C-E440-E593-FDD6BA59FDB1}"/>
              </a:ext>
            </a:extLst>
          </p:cNvPr>
          <p:cNvSpPr txBox="1"/>
          <p:nvPr/>
        </p:nvSpPr>
        <p:spPr>
          <a:xfrm>
            <a:off x="8996764" y="6898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C66B9EE-8589-CD8A-7D82-B472DA4F65BC}"/>
              </a:ext>
            </a:extLst>
          </p:cNvPr>
          <p:cNvSpPr txBox="1"/>
          <p:nvPr/>
        </p:nvSpPr>
        <p:spPr>
          <a:xfrm>
            <a:off x="8979004" y="3821191"/>
            <a:ext cx="225476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الاحداثيات المجهولة.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البرهان الإحداثي.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تصنيف المثلثات.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2BF39B9-8085-B426-F5CE-5D430A7AAF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38310" y="1734746"/>
            <a:ext cx="1854706" cy="199863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75A99E0-5DC7-96A6-3213-903FB23AD8E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5" y="800100"/>
            <a:ext cx="8404302" cy="48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9F4D-C07F-47BD-A1FA-70266D9F9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7A9A29-E765-623D-B83E-A6886D98C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305DC5C-EE78-0875-82A8-908F6CEFEDD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82BE93-8979-C7C8-412C-3ABC7925DC5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9176B98-847F-DE67-5C4B-99D18070DE9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361267-A79F-4B08-19A7-EA70E8B1568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1D04527-6F72-04E0-3BDF-D3ADDEC8FC9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AA5D45E-0F97-19DA-267C-5A668C0507A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79C71DE-B239-16A3-286A-4F9C91D69B9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262E8E1-2189-4838-F197-66705367A08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85297FF-57C7-76DC-F6B0-D1562F93B41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A456626-DE95-E5A5-DC6B-223CCDA0766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A6FD52-F04F-82CF-89E6-C61CC9E06C0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7151FB-EDE9-5DB7-7396-B1639C9AB78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52CC27E-AC3D-28C9-1757-04173253D6A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9C06D5-2DA2-E13A-097C-CF481163013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044D6C-7F8C-7256-0A78-E61EC36DF81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4BC094F-59D6-186F-ACF0-B24E670FF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F9BC9EC-490C-9728-2050-ED110C502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04E1604-4848-81D4-0DBC-A1ECCB6C502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564AE8C-E598-7283-43F3-AE3390C05FC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D8BCDA-731E-48C2-9DD2-8F482BCEFCA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3BBDEF-6572-B7DE-E277-3894072FCEA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8C5747D-E6FF-E175-FFB1-027D2125B39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F195B47-686C-0AD1-6FDD-B98E8AA9D9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B141E81-AB78-24E5-FE8E-7FEFCB4F8F1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4F1E2E1-BF4A-8A2C-ABB0-325514F3BF82}"/>
              </a:ext>
            </a:extLst>
          </p:cNvPr>
          <p:cNvSpPr txBox="1"/>
          <p:nvPr/>
        </p:nvSpPr>
        <p:spPr>
          <a:xfrm>
            <a:off x="9022004" y="129320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13AA37D-01A0-1DEA-7020-94065902F028}"/>
              </a:ext>
            </a:extLst>
          </p:cNvPr>
          <p:cNvSpPr txBox="1"/>
          <p:nvPr/>
        </p:nvSpPr>
        <p:spPr>
          <a:xfrm>
            <a:off x="9004244" y="4424526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C933320-F99C-4FA6-98EA-AAC75098CD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63550" y="2338081"/>
            <a:ext cx="1854706" cy="199863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8AE6B15-7896-3BD1-3CB7-B0279DA73B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39" y="1289522"/>
            <a:ext cx="8505605" cy="204787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7F3C50A-AF16-B48E-8A89-FD9AF5C88DF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935" y="3229766"/>
            <a:ext cx="3181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0741-A55D-CDC3-DAF3-2FDCEDE2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8610DC-CE93-04F6-C045-6CCA2917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DB2DF2-FC24-ABFF-AACA-8718CBFD55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C2B54-8039-AB6B-279E-EB3F66CF48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41DBDD-D54D-269E-0BB8-386D5B00FA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2D7A4-662C-9712-96B7-FD8F8E96B6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073AB-98D4-2962-E661-4520D65E22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198987-A6EF-91B2-01AA-A3869DB904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237AFD-F1B5-64D5-1C7E-6AF9D610A2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F3DCFA-4FC1-E649-FE9B-5798DCD5FD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A658B8-16A3-66D9-4EC1-6300B10590C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B04DFD-9166-F8BE-5742-70A48216A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6E2727-7F6F-4D66-1BCD-FCA14892EE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A6FD0C-656A-AB71-197A-776851A59F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0BAEA6-1FE9-0883-7B0C-23E5FC2627E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DCCC1A-BAFE-8B14-3B02-4FD11A0E33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694FB1B-F1BA-8691-739E-BD690F14AF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002BDA6-41B0-7A44-7A34-BBBE0A6E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0E9BAE-3AB6-9445-E326-4A90680A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F9C5EB-23C6-FE62-7B58-A67DE0DA85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949D4A-95DC-15A1-96F2-05891B000CC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660204-00AC-CA93-55DB-526FAD9E26C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FEDA3A-5A70-5D9F-80D8-6B96517A453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E63DD5-7F38-D510-90E6-EBEB7AE5F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1C560A-B121-969E-A054-5F2EEE6A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C281442-2DED-8D6D-0276-DF11E6EF3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27AF10F-DC6B-45DA-C37A-F1C0242FF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DDC574-344E-2437-10B9-030A22A5B4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AB82C8-033D-0FD3-5EB8-DA84706F963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68BDCB2-6FB6-9691-326A-D1CB2D9B562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90D9437-33B9-804A-808D-91488519D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896C91-1B6B-3860-2881-9433A61FBF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5FB815-F8FE-3D4B-5EC6-905D791E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5DDC01-35D7-0017-B222-95FCCFB183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F3CD03C-17F6-2D66-1E62-8DD9196F90C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09" y="1160022"/>
            <a:ext cx="8535803" cy="1355317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3BC8EF5-AFB2-78AE-2379-1ED112D7DFF9}"/>
              </a:ext>
            </a:extLst>
          </p:cNvPr>
          <p:cNvSpPr txBox="1"/>
          <p:nvPr/>
        </p:nvSpPr>
        <p:spPr>
          <a:xfrm>
            <a:off x="8984317" y="1103573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4B6FD25-5BDE-30B9-8DD3-C5035E422198}"/>
              </a:ext>
            </a:extLst>
          </p:cNvPr>
          <p:cNvSpPr txBox="1"/>
          <p:nvPr/>
        </p:nvSpPr>
        <p:spPr>
          <a:xfrm>
            <a:off x="8966557" y="4234892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96D0A70E-5D7B-1731-A9E4-3A222D7AA18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25863" y="2148447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45928-8C23-7421-9B0D-B1A3F0564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84E98DC-9DC4-6283-340B-4D188AFAB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6C404AD-C8E1-5F2D-CCDC-94C602109BE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CC4AE7D-FCE0-FBA6-77A3-50663CCA3D4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98EB772-BAD9-1BB7-4EE9-CA5CC95FCC2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EEBBA8A-B28E-5742-9CA7-9E88FDF9EE6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E398A21-7C32-E203-5A78-63E9E738C02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71A7A8-02CA-A9AD-6725-B89000E98D4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172E1FF-762F-0D47-972B-0A7DF733C14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ED86127-28E9-23FB-1D92-788C36165F2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65A1A99-E517-4F04-E025-5B60B8D7FC2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BEA5943-4315-645B-EEBC-7F5D18F3B4D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B63FBBD-EB2A-0D1D-8AC5-2AA3FE7BAA8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35B5C34-059D-7213-BC98-4E791243114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9DFDE8C-E5A3-7B70-6E64-BFEE43719D3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06812E1-9545-8D2B-8F10-BA06EC4EC1F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5692FAE-EED3-CFDD-C11E-FB1595E35A1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CBF392D-2EDB-2CFA-B713-0346545CAB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EB480F8-79F5-9130-9193-D63C2E9C0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2511647-EDC6-08D6-7A7C-941EA9A456A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1DCD01B-EEDC-C89F-708E-09908A7128C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7819F8D-0B1B-E056-1903-7386F2442B3F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CB2542-41F3-FE7D-A0C3-9B34482769F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04F5807-A32E-AD41-5C4C-7A22544D25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E329303-85E1-9D73-6EDE-08DDDFFE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549C35D9-A2B9-4ABB-D387-C2B56CA847F9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DC345824-21BF-98CC-DB01-E5AB6DC52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D754CEE-0F59-3E95-20B5-BE0658997BF7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3BDE33E7-29E8-A0E0-CE10-AC6A552DC114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1F1410B0-967B-B8D3-960C-767E35B83B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D22370D-1414-C81A-63AB-6C9AA080FD3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0C53A204-4B96-7F3D-6060-F5568FB66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312AAA-EF87-7692-CD2C-784E338ADA3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52ECE28-7C61-553F-3984-53FDFBE43AA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677" y="1103573"/>
            <a:ext cx="8779697" cy="2000250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0BA3523-309B-DF7E-2F65-575B61F709AA}"/>
              </a:ext>
            </a:extLst>
          </p:cNvPr>
          <p:cNvSpPr txBox="1"/>
          <p:nvPr/>
        </p:nvSpPr>
        <p:spPr>
          <a:xfrm>
            <a:off x="8984317" y="1103573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kern="1200" dirty="0">
                <a:solidFill>
                  <a:srgbClr val="215F9A"/>
                </a:solidFill>
                <a:effectLst/>
                <a:latin typeface="Aptos" panose="020B0004020202020204" pitchFamily="34" charset="0"/>
                <a:ea typeface="+mn-ea"/>
                <a:cs typeface="AGA Aladdin Regular" pitchFamily="2" charset="-78"/>
              </a:rPr>
              <a:t>المثلثات والبرهان الإحداثي </a:t>
            </a:r>
            <a:endParaRPr lang="en-US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F4BB1E2-E709-8918-ED63-C5C23500AB80}"/>
              </a:ext>
            </a:extLst>
          </p:cNvPr>
          <p:cNvSpPr txBox="1"/>
          <p:nvPr/>
        </p:nvSpPr>
        <p:spPr>
          <a:xfrm>
            <a:off x="8966557" y="4234892"/>
            <a:ext cx="22547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تحديد موقع المثلث وتسميه.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FE96062B-9FAC-AF61-60B9-BBA7E312359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51478"/>
          <a:stretch/>
        </p:blipFill>
        <p:spPr>
          <a:xfrm>
            <a:off x="9325863" y="2148447"/>
            <a:ext cx="1854706" cy="19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981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912</Words>
  <Application>Microsoft Office PowerPoint</Application>
  <PresentationFormat>شاشة عريضة</PresentationFormat>
  <Paragraphs>437</Paragraphs>
  <Slides>25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4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265</cp:revision>
  <dcterms:created xsi:type="dcterms:W3CDTF">2024-08-19T04:20:33Z</dcterms:created>
  <dcterms:modified xsi:type="dcterms:W3CDTF">2024-12-23T20:34:52Z</dcterms:modified>
</cp:coreProperties>
</file>