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8" r:id="rId3"/>
    <p:sldId id="259" r:id="rId4"/>
    <p:sldId id="260" r:id="rId5"/>
    <p:sldId id="305" r:id="rId6"/>
    <p:sldId id="313" r:id="rId7"/>
    <p:sldId id="261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08" r:id="rId18"/>
    <p:sldId id="309" r:id="rId19"/>
    <p:sldId id="310" r:id="rId20"/>
    <p:sldId id="276" r:id="rId21"/>
    <p:sldId id="277" r:id="rId22"/>
    <p:sldId id="282" r:id="rId23"/>
    <p:sldId id="283" r:id="rId24"/>
    <p:sldId id="278" r:id="rId25"/>
    <p:sldId id="281" r:id="rId26"/>
    <p:sldId id="311" r:id="rId27"/>
    <p:sldId id="312" r:id="rId28"/>
    <p:sldId id="284" r:id="rId29"/>
    <p:sldId id="286" r:id="rId30"/>
    <p:sldId id="307" r:id="rId31"/>
    <p:sldId id="291" r:id="rId32"/>
    <p:sldId id="290" r:id="rId3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216" userDrawn="1">
          <p15:clr>
            <a:srgbClr val="A4A3A4"/>
          </p15:clr>
        </p15:guide>
        <p15:guide id="3" pos="4770" userDrawn="1">
          <p15:clr>
            <a:srgbClr val="A4A3A4"/>
          </p15:clr>
        </p15:guide>
        <p15:guide id="4" pos="1640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630"/>
    <a:srgbClr val="00A238"/>
    <a:srgbClr val="007FC2"/>
    <a:srgbClr val="197874"/>
    <a:srgbClr val="E40122"/>
    <a:srgbClr val="EDC300"/>
    <a:srgbClr val="E50018"/>
    <a:srgbClr val="5D7373"/>
    <a:srgbClr val="52CBBE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7" autoAdjust="0"/>
    <p:restoredTop sz="94660"/>
  </p:normalViewPr>
  <p:slideViewPr>
    <p:cSldViewPr snapToGrid="0">
      <p:cViewPr>
        <p:scale>
          <a:sx n="75" d="100"/>
          <a:sy n="75" d="100"/>
        </p:scale>
        <p:origin x="-528" y="-78"/>
      </p:cViewPr>
      <p:guideLst>
        <p:guide orient="horz" pos="2160"/>
        <p:guide pos="3216"/>
        <p:guide pos="4770"/>
        <p:guide pos="1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54B225A0-46C3-4E75-96BE-34D682DEE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40369686-D07E-4715-AB5C-0F2F8DB6F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FA27405B-26A7-4FB5-B78C-273C9664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18/06/41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FC99A4B8-AA49-4B18-8F77-31CA4979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BAC4CEC3-ED2B-4850-9B2A-2B9CD195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4110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3D0A7DCE-B418-429E-B1BE-48AFAD4F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13008F2E-E72C-4A14-A73C-2A17E632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EE33A989-821B-4C51-993C-2EEB15E4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18/06/41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7337B486-226A-4FE5-9043-708146A9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DC64B2B3-654A-4A9A-9898-37121161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7241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="" xmlns:a16="http://schemas.microsoft.com/office/drawing/2014/main" id="{F52615DA-6234-4AB3-A532-C978CF857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F52886A6-E5FB-4F61-B9CE-172FD3FB8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539F3D67-F79E-40CE-A419-66A3118F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18/06/41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EC9574C7-A3A0-42A9-BB0E-059C3DDF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ED80BC0F-C8CC-4A26-8E1A-C599D989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67052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4C1B0163-9BC6-4B0E-9BA0-273CA6D3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6315C1EC-142A-453A-A5E0-AFF7DC87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1A6B0FAC-3C43-4D1B-8876-568C45B1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18/06/41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FD719E11-1F56-437F-B15C-410EEBB1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A2E75670-C2B2-476D-9D77-E5BF8CA9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10408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2C8C5818-00E2-4760-AACD-BC8EF7BD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1BE0D0F1-FC26-4E89-851E-510262F1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C0C132CA-954F-47D3-A04E-FDA05B69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18/06/41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2520E8B2-0AE5-4E55-A36D-A5E9373B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DBFC04EE-E559-4D9D-AA23-AC9A8B2F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4597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99C2EE32-0A8C-4C1D-A5E0-02F2B18E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D58E56AD-92B8-426C-83EB-C6851AD56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1556E069-194C-440D-B503-3420F4B75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260312D4-DACC-4D95-8855-2729A96E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18/06/41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24661273-1370-4298-A997-03F1F462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2540A3E6-5EE8-43C7-998A-917D078D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6386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C856FB9-9C1F-488F-89E5-FC1EE4D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7CBE1B10-FC0B-46E6-9FEB-0138C71D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970D2D6B-BEA2-4F76-80FD-CDA93DB60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="" xmlns:a16="http://schemas.microsoft.com/office/drawing/2014/main" id="{6F0910DD-D885-41D8-AEE8-2A183734E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="" xmlns:a16="http://schemas.microsoft.com/office/drawing/2014/main" id="{BC75A979-50A8-42E0-A795-36286E24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="" xmlns:a16="http://schemas.microsoft.com/office/drawing/2014/main" id="{8A4B5F74-F715-4B5D-92F7-F8E7476B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18/06/41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="" xmlns:a16="http://schemas.microsoft.com/office/drawing/2014/main" id="{66F07ED9-6F26-452B-9A42-23E35CC4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="" xmlns:a16="http://schemas.microsoft.com/office/drawing/2014/main" id="{236BA9FC-D51C-4796-84B4-07107625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44516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99A27975-68A8-4E87-955E-6BC30EF2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="" xmlns:a16="http://schemas.microsoft.com/office/drawing/2014/main" id="{106CDA0B-35B5-48DE-BCD5-B4714810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18/06/41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="" xmlns:a16="http://schemas.microsoft.com/office/drawing/2014/main" id="{265E465F-1580-4C89-9DED-7C1B8864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7D33C9B1-0BD8-4A68-BFBD-67E669B4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28000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="" xmlns:a16="http://schemas.microsoft.com/office/drawing/2014/main" id="{C95B7794-9803-4B02-83C5-975C3AEE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18/06/41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="" xmlns:a16="http://schemas.microsoft.com/office/drawing/2014/main" id="{57AAB672-8E2B-41ED-BE13-BA870410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="" xmlns:a16="http://schemas.microsoft.com/office/drawing/2014/main" id="{BFC9E178-E48A-4C4A-936E-700E8BCA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01115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3292CC36-5ADD-435C-B738-8E16C34E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A3E99EA3-2728-4E16-9058-AE17D85D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3F4FE894-B237-4775-9DDC-9C8070B3D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5FA7C546-A705-46B8-BA43-1B59878F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18/06/41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CD8E902E-4377-46AB-A332-776709D6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048523EC-2464-4050-940A-5499B6EF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47502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1D146C91-8CD8-413B-B351-BCCD9056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="" xmlns:a16="http://schemas.microsoft.com/office/drawing/2014/main" id="{AA1025B7-E80E-4E80-82CD-3A0D93B1E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5A8EB188-CC28-41DB-A60E-96363A1E7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683E2C7D-D1DE-4D26-A574-A8CF63E8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18/06/41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FDB172E0-F689-4533-9864-6B25FCCB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09522A04-4535-48FC-B589-9E23D1DF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06459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="" xmlns:a16="http://schemas.microsoft.com/office/drawing/2014/main" id="{53D73DDD-C92C-469B-B791-14AB891D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BBCDC7F2-7FD9-4EC6-8145-23FFCE82E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595E1B92-7F4D-473E-8DB3-17B22D6A8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6D-5589-431E-A012-F658D0BC5406}" type="datetimeFigureOut">
              <a:rPr lang="ar-SA" smtClean="0"/>
              <a:t>18/06/41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95D8E25-E894-4C5C-A161-EACD2A698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4385F33D-E762-40F1-9179-E059039C8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03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34" Type="http://schemas.openxmlformats.org/officeDocument/2006/relationships/image" Target="../media/image16.png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33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slide" Target="slide27.xml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17.xml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26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33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slide" Target="slide27.xml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17.xml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26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33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slide" Target="slide27.xml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17.xml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26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34" Type="http://schemas.openxmlformats.org/officeDocument/2006/relationships/image" Target="../media/image20.png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33" Type="http://schemas.openxmlformats.org/officeDocument/2006/relationships/image" Target="../media/image19.png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slide" Target="slide27.xml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17.xml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26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34" Type="http://schemas.openxmlformats.org/officeDocument/2006/relationships/image" Target="../media/image22.png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33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slide" Target="slide27.xml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17.xml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26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slide" Target="slide19.xml"/><Relationship Id="rId35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image" Target="../media/image24.png"/><Relationship Id="rId3" Type="http://schemas.openxmlformats.org/officeDocument/2006/relationships/slide" Target="slide1.xml"/><Relationship Id="rId21" Type="http://schemas.openxmlformats.org/officeDocument/2006/relationships/slide" Target="slide22.xml"/><Relationship Id="rId34" Type="http://schemas.openxmlformats.org/officeDocument/2006/relationships/image" Target="../media/image25.png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33" Type="http://schemas.openxmlformats.org/officeDocument/2006/relationships/slide" Target="slide27.xml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slide" Target="slide26.xml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30.xml"/><Relationship Id="rId36" Type="http://schemas.openxmlformats.org/officeDocument/2006/relationships/image" Target="../media/image27.png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19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openxmlformats.org/officeDocument/2006/relationships/slide" Target="slide29.xml"/><Relationship Id="rId30" Type="http://schemas.openxmlformats.org/officeDocument/2006/relationships/slide" Target="slide18.xml"/><Relationship Id="rId35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34" Type="http://schemas.openxmlformats.org/officeDocument/2006/relationships/image" Target="../media/image29.png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33" Type="http://schemas.openxmlformats.org/officeDocument/2006/relationships/image" Target="../media/image28.png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slide" Target="slide27.xml"/><Relationship Id="rId37" Type="http://schemas.openxmlformats.org/officeDocument/2006/relationships/image" Target="../media/image32.png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17.xml"/><Relationship Id="rId36" Type="http://schemas.openxmlformats.org/officeDocument/2006/relationships/image" Target="../media/image31.png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26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slide" Target="slide19.xml"/><Relationship Id="rId35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33" Type="http://schemas.openxmlformats.org/officeDocument/2006/relationships/image" Target="../media/image33.png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slide" Target="slide27.xml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17.xml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26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34" Type="http://schemas.openxmlformats.org/officeDocument/2006/relationships/image" Target="../media/image35.png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33" Type="http://schemas.openxmlformats.org/officeDocument/2006/relationships/image" Target="../media/image34.png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slide" Target="slide27.xml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17.xml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26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34" Type="http://schemas.openxmlformats.org/officeDocument/2006/relationships/image" Target="../media/image36.png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33" Type="http://schemas.openxmlformats.org/officeDocument/2006/relationships/image" Target="../media/image34.png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slide" Target="slide27.xml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17.xml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26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slide" Target="slide27.xml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17.xml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26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34" Type="http://schemas.openxmlformats.org/officeDocument/2006/relationships/image" Target="../media/image38.png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33" Type="http://schemas.openxmlformats.org/officeDocument/2006/relationships/image" Target="../media/image37.png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slide" Target="slide27.xml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17.xml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26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slide" Target="slide19.xml"/><Relationship Id="rId35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33" Type="http://schemas.openxmlformats.org/officeDocument/2006/relationships/image" Target="../media/image40.png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slide" Target="slide27.xml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17.xml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26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34" Type="http://schemas.openxmlformats.org/officeDocument/2006/relationships/image" Target="../media/image42.png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33" Type="http://schemas.openxmlformats.org/officeDocument/2006/relationships/image" Target="../media/image41.png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slide" Target="slide19.xml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18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slide" Target="slide17.xml"/><Relationship Id="rId35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33" Type="http://schemas.openxmlformats.org/officeDocument/2006/relationships/image" Target="../media/image44.png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slide" Target="slide19.xml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18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34" Type="http://schemas.openxmlformats.org/officeDocument/2006/relationships/image" Target="../media/image46.png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33" Type="http://schemas.openxmlformats.org/officeDocument/2006/relationships/image" Target="../media/image45.png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slide" Target="slide19.xml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18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slide" Target="slide17.xml"/><Relationship Id="rId35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33" Type="http://schemas.openxmlformats.org/officeDocument/2006/relationships/image" Target="../media/image48.png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slide" Target="slide19.xml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18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slide" Target="slide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34" Type="http://schemas.openxmlformats.org/officeDocument/2006/relationships/image" Target="../media/image50.png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33" Type="http://schemas.openxmlformats.org/officeDocument/2006/relationships/image" Target="../media/image49.png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slide" Target="slide19.xml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18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slide" Target="slide1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33" Type="http://schemas.openxmlformats.org/officeDocument/2006/relationships/image" Target="../media/image51.png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slide" Target="slide19.xml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18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slide" Target="slide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33" Type="http://schemas.openxmlformats.org/officeDocument/2006/relationships/image" Target="../media/image52.png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slide" Target="slide19.xml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18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slide" Target="slide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33" Type="http://schemas.openxmlformats.org/officeDocument/2006/relationships/image" Target="../media/image53.png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slide" Target="slide19.xml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18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image" Target="../media/image4.png"/><Relationship Id="rId3" Type="http://schemas.openxmlformats.org/officeDocument/2006/relationships/slide" Target="slide1.xml"/><Relationship Id="rId21" Type="http://schemas.openxmlformats.org/officeDocument/2006/relationships/slide" Target="slide22.xml"/><Relationship Id="rId34" Type="http://schemas.openxmlformats.org/officeDocument/2006/relationships/slide" Target="slide27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33" Type="http://schemas.openxmlformats.org/officeDocument/2006/relationships/slide" Target="slide26.xml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slide" Target="slide19.xml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29.xml"/><Relationship Id="rId36" Type="http://schemas.openxmlformats.org/officeDocument/2006/relationships/image" Target="../media/image6.png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18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microsoft.com/office/2007/relationships/hdphoto" Target="../media/hdphoto1.wdp"/><Relationship Id="rId30" Type="http://schemas.openxmlformats.org/officeDocument/2006/relationships/slide" Target="slide17.xml"/><Relationship Id="rId35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33" Type="http://schemas.openxmlformats.org/officeDocument/2006/relationships/image" Target="../media/image54.png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slide" Target="slide19.xml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18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slide" Target="slide1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33" Type="http://schemas.openxmlformats.org/officeDocument/2006/relationships/image" Target="../media/image55.png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slide" Target="slide19.xml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18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slide" Target="slide1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image" Target="../media/image56.png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27.xml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19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openxmlformats.org/officeDocument/2006/relationships/slide" Target="slide26.xml"/><Relationship Id="rId30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34" Type="http://schemas.openxmlformats.org/officeDocument/2006/relationships/image" Target="../media/image7.png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33" Type="http://schemas.openxmlformats.org/officeDocument/2006/relationships/slide" Target="slide5.xml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slide" Target="slide27.xml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17.xml"/><Relationship Id="rId36" Type="http://schemas.openxmlformats.org/officeDocument/2006/relationships/image" Target="../media/image8.png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26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slide" Target="slide19.xml"/><Relationship Id="rId35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33" Type="http://schemas.openxmlformats.org/officeDocument/2006/relationships/slide" Target="slide27.xml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slide" Target="slide26.xml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image" Target="../media/image9.png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19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33" Type="http://schemas.openxmlformats.org/officeDocument/2006/relationships/image" Target="../media/image10.png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slide" Target="slide27.xml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17.xml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26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slide" Target="slide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33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slide" Target="slide27.xml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17.xml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26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slide" Target="slide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33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slide" Target="slide27.xml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17.xml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26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slide" Target="slide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18" Type="http://schemas.openxmlformats.org/officeDocument/2006/relationships/slide" Target="slide13.xml"/><Relationship Id="rId26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22.xml"/><Relationship Id="rId34" Type="http://schemas.openxmlformats.org/officeDocument/2006/relationships/image" Target="../media/image14.png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10.xml"/><Relationship Id="rId25" Type="http://schemas.openxmlformats.org/officeDocument/2006/relationships/slide" Target="slide25.xml"/><Relationship Id="rId33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slide" Target="slide27.xml"/><Relationship Id="rId5" Type="http://schemas.openxmlformats.org/officeDocument/2006/relationships/slide" Target="slide28.xml"/><Relationship Id="rId15" Type="http://schemas.openxmlformats.org/officeDocument/2006/relationships/slide" Target="slide12.xml"/><Relationship Id="rId23" Type="http://schemas.openxmlformats.org/officeDocument/2006/relationships/slide" Target="slide21.xml"/><Relationship Id="rId28" Type="http://schemas.openxmlformats.org/officeDocument/2006/relationships/slide" Target="slide17.xml"/><Relationship Id="rId10" Type="http://schemas.openxmlformats.org/officeDocument/2006/relationships/slide" Target="slide32.xml"/><Relationship Id="rId19" Type="http://schemas.openxmlformats.org/officeDocument/2006/relationships/slide" Target="slide16.xml"/><Relationship Id="rId31" Type="http://schemas.openxmlformats.org/officeDocument/2006/relationships/slide" Target="slide26.xml"/><Relationship Id="rId4" Type="http://schemas.openxmlformats.org/officeDocument/2006/relationships/slide" Target="slide31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slide" Target="slide19.xml"/><Relationship Id="rId3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صورة 59">
            <a:extLst>
              <a:ext uri="{FF2B5EF4-FFF2-40B4-BE49-F238E27FC236}">
                <a16:creationId xmlns="" xmlns:a16="http://schemas.microsoft.com/office/drawing/2014/main" id="{1B709BA1-839D-4204-BF20-D8E8FB97C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2" y="204700"/>
            <a:ext cx="1458474" cy="667384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="" xmlns:a16="http://schemas.microsoft.com/office/drawing/2014/main" id="{D6080E74-846F-49B4-8C27-00C6CF650E9A}"/>
              </a:ext>
            </a:extLst>
          </p:cNvPr>
          <p:cNvSpPr/>
          <p:nvPr/>
        </p:nvSpPr>
        <p:spPr>
          <a:xfrm>
            <a:off x="6377432" y="1193526"/>
            <a:ext cx="1322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الفصل الثاني </a:t>
            </a:r>
            <a:endParaRPr lang="ar-SA" sz="2400" dirty="0"/>
          </a:p>
        </p:txBody>
      </p:sp>
      <p:sp>
        <p:nvSpPr>
          <p:cNvPr id="11" name="مستطيل 10">
            <a:extLst>
              <a:ext uri="{FF2B5EF4-FFF2-40B4-BE49-F238E27FC236}">
                <a16:creationId xmlns="" xmlns:a16="http://schemas.microsoft.com/office/drawing/2014/main" id="{77AC4E47-D63D-47E1-950D-773E2D45E140}"/>
              </a:ext>
            </a:extLst>
          </p:cNvPr>
          <p:cNvSpPr/>
          <p:nvPr/>
        </p:nvSpPr>
        <p:spPr>
          <a:xfrm>
            <a:off x="4788535" y="1205604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الدرس الخامس</a:t>
            </a:r>
            <a:endParaRPr lang="ar-SA" sz="2400" dirty="0"/>
          </a:p>
        </p:txBody>
      </p:sp>
      <p:sp>
        <p:nvSpPr>
          <p:cNvPr id="3" name="مستطيل 2">
            <a:extLst>
              <a:ext uri="{FF2B5EF4-FFF2-40B4-BE49-F238E27FC236}">
                <a16:creationId xmlns="" xmlns:a16="http://schemas.microsoft.com/office/drawing/2014/main" id="{566FB8AA-A513-470D-AA41-9EB157ABD781}"/>
              </a:ext>
            </a:extLst>
          </p:cNvPr>
          <p:cNvSpPr/>
          <p:nvPr/>
        </p:nvSpPr>
        <p:spPr>
          <a:xfrm>
            <a:off x="5134929" y="5805663"/>
            <a:ext cx="203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رياضيات 2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="" xmlns:a16="http://schemas.microsoft.com/office/drawing/2014/main" id="{F5F0B74A-51C5-47C7-A622-BB0CF3ADDC04}"/>
              </a:ext>
            </a:extLst>
          </p:cNvPr>
          <p:cNvSpPr/>
          <p:nvPr/>
        </p:nvSpPr>
        <p:spPr>
          <a:xfrm>
            <a:off x="570808" y="1746636"/>
            <a:ext cx="11050381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التشابه</a:t>
            </a:r>
            <a:r>
              <a:rPr lang="ar-SA" sz="4400" b="1" dirty="0">
                <a:cs typeface="DecoType Thuluth" panose="02010000000000000000" pitchFamily="2" charset="-78"/>
              </a:rPr>
              <a:t>:</a:t>
            </a:r>
            <a:r>
              <a:rPr lang="ar-SA" sz="4400" b="1" dirty="0"/>
              <a:t> </a:t>
            </a:r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المضلعات المتشابهة  </a:t>
            </a:r>
            <a:endParaRPr lang="ar-SA" sz="4400" dirty="0">
              <a:solidFill>
                <a:schemeClr val="accent1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  <p:pic>
        <p:nvPicPr>
          <p:cNvPr id="13" name="Picture 2" descr="C:\Users\User\Downloads\photo59496618502055323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267" y="-15763"/>
            <a:ext cx="2442733" cy="244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308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="" xmlns:a16="http://schemas.microsoft.com/office/drawing/2014/main" id="{FCDE23D6-806B-4C4D-9AE3-767CCD10CE4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="" xmlns:a16="http://schemas.microsoft.com/office/drawing/2014/main" id="{3DFB788B-53CE-4F1A-83AF-D7F71D4E583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="" xmlns:a16="http://schemas.microsoft.com/office/drawing/2014/main" id="{991C6310-3156-449B-893C-73CB795BC11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="" xmlns:a16="http://schemas.microsoft.com/office/drawing/2014/main" id="{33E5C776-CE49-495F-9199-60DC9F97125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5" action="ppaction://hlinksldjump"/>
            <a:extLst>
              <a:ext uri="{FF2B5EF4-FFF2-40B4-BE49-F238E27FC236}">
                <a16:creationId xmlns="" xmlns:a16="http://schemas.microsoft.com/office/drawing/2014/main" id="{523BA679-CE52-401B-98C3-F03996C536E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="" xmlns:a16="http://schemas.microsoft.com/office/drawing/2014/main" id="{FC5E5928-6D57-4560-AD54-1AA6F5D76CA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="" xmlns:a16="http://schemas.microsoft.com/office/drawing/2014/main" id="{2FD20FA7-660C-4048-9774-37057BBE90B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="" xmlns:a16="http://schemas.microsoft.com/office/drawing/2014/main" id="{1FF5DAE4-F475-430A-B4EA-2FC227E5B2E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6" action="ppaction://hlinksldjump"/>
            <a:extLst>
              <a:ext uri="{FF2B5EF4-FFF2-40B4-BE49-F238E27FC236}">
                <a16:creationId xmlns="" xmlns:a16="http://schemas.microsoft.com/office/drawing/2014/main" id="{D104177E-FFC9-4FA8-9930-ADA17E6A75E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="" xmlns:a16="http://schemas.microsoft.com/office/drawing/2014/main" id="{7A281C30-06AB-4AE4-A3D6-C1B7DD4AC6A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="" xmlns:a16="http://schemas.microsoft.com/office/drawing/2014/main" id="{D6A34E18-DF2D-46F1-B292-96FCA34250B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="" xmlns:a16="http://schemas.microsoft.com/office/drawing/2014/main" id="{47889260-418C-43FD-BEA5-E2FCADC5A11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B8906E0D-7171-47AA-9C0C-A5E134AC266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14C4489E-ABA6-4FE4-98FD-60285D1CDE7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AD430CAB-46DD-4561-94ED-7F227A57E5C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846CDE4F-D878-4E72-9A5A-CA697FFC079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B8545225-C4D3-458B-8BDB-BD23AF104A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43F0279A-AD0D-4CBB-A655-AEEA053344A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8102497B-F6E7-404E-84D7-FADD6F0E08C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7" action="ppaction://hlinksldjump"/>
            <a:extLst>
              <a:ext uri="{FF2B5EF4-FFF2-40B4-BE49-F238E27FC236}">
                <a16:creationId xmlns="" xmlns:a16="http://schemas.microsoft.com/office/drawing/2014/main" id="{F0CC0960-C63B-4B5D-914C-623E33D6B01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FE7F3922-13FA-4401-ACCA-7E601D8C2599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9" action="ppaction://hlinksldjump"/>
            <a:extLst>
              <a:ext uri="{FF2B5EF4-FFF2-40B4-BE49-F238E27FC236}">
                <a16:creationId xmlns="" xmlns:a16="http://schemas.microsoft.com/office/drawing/2014/main" id="{CDF938BE-7265-405B-B415-539C2BB664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="" xmlns:a16="http://schemas.microsoft.com/office/drawing/2014/main" id="{3BE97441-E6C9-4463-8C9B-DAFAE88F52E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="" xmlns:a16="http://schemas.microsoft.com/office/drawing/2014/main" id="{C43832DE-F30E-4EAD-8A44-7B74239E172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="" xmlns:a16="http://schemas.microsoft.com/office/drawing/2014/main" id="{5B12EE3A-A24A-43FE-AB82-11E0EDD819B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="" xmlns:a16="http://schemas.microsoft.com/office/drawing/2014/main" id="{963D5C55-EA2F-4E29-A670-19E4FE5F583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="" xmlns:a16="http://schemas.microsoft.com/office/drawing/2014/main" id="{9AFC8FB1-F1C4-45D3-8278-AD4305E88EF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5" action="ppaction://hlinksldjump"/>
            <a:extLst>
              <a:ext uri="{FF2B5EF4-FFF2-40B4-BE49-F238E27FC236}">
                <a16:creationId xmlns="" xmlns:a16="http://schemas.microsoft.com/office/drawing/2014/main" id="{2DC81BEC-8C78-4D05-AB1D-6EEB1F0D2A8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="" xmlns:a16="http://schemas.microsoft.com/office/drawing/2014/main" id="{4603DA87-5391-4CBE-B8A9-C0EF96FDC89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="" xmlns:a16="http://schemas.microsoft.com/office/drawing/2014/main" id="{C13E5EAC-457E-4D44-81A1-D6C1808564B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="" xmlns:a16="http://schemas.microsoft.com/office/drawing/2014/main" id="{8E93925F-C78B-432E-A795-AB65B7AFB2B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="" xmlns:a16="http://schemas.microsoft.com/office/drawing/2014/main" id="{DB6B989E-202C-47B1-8006-8C760CA6A7FE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6" action="ppaction://hlinksldjump"/>
            <a:extLst>
              <a:ext uri="{FF2B5EF4-FFF2-40B4-BE49-F238E27FC236}">
                <a16:creationId xmlns="" xmlns:a16="http://schemas.microsoft.com/office/drawing/2014/main" id="{1DD4C321-C464-451C-B54D-AE75853907C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مستطيل: زوايا مستديرة 36">
            <a:hlinkClick r:id="rId27" action="ppaction://hlinksldjump"/>
            <a:extLst>
              <a:ext uri="{FF2B5EF4-FFF2-40B4-BE49-F238E27FC236}">
                <a16:creationId xmlns="" xmlns:a16="http://schemas.microsoft.com/office/drawing/2014/main" id="{BCA5F52E-02CC-40EC-A7D7-95240656F1A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6" action="ppaction://hlinksldjump"/>
            <a:extLst>
              <a:ext uri="{FF2B5EF4-FFF2-40B4-BE49-F238E27FC236}">
                <a16:creationId xmlns="" xmlns:a16="http://schemas.microsoft.com/office/drawing/2014/main" id="{0729532C-578D-4DF2-9995-82F6AAEA9E0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ستطيل: زوايا مستديرة 38">
            <a:hlinkClick r:id="rId28" action="ppaction://hlinksldjump"/>
            <a:extLst>
              <a:ext uri="{FF2B5EF4-FFF2-40B4-BE49-F238E27FC236}">
                <a16:creationId xmlns="" xmlns:a16="http://schemas.microsoft.com/office/drawing/2014/main" id="{15E002E4-EADA-4CD9-BD92-F8A6A120F4E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ستطيل: زوايا مستديرة 39">
            <a:hlinkClick r:id="rId29" action="ppaction://hlinksldjump"/>
            <a:extLst>
              <a:ext uri="{FF2B5EF4-FFF2-40B4-BE49-F238E27FC236}">
                <a16:creationId xmlns="" xmlns:a16="http://schemas.microsoft.com/office/drawing/2014/main" id="{40026971-8E86-4F89-A7A6-1B9D44639636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: زوايا مستديرة 40">
            <a:hlinkClick r:id="rId30" action="ppaction://hlinksldjump"/>
            <a:extLst>
              <a:ext uri="{FF2B5EF4-FFF2-40B4-BE49-F238E27FC236}">
                <a16:creationId xmlns="" xmlns:a16="http://schemas.microsoft.com/office/drawing/2014/main" id="{D5C8A7FE-6E14-418D-A1E3-71B941DD846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: زوايا مستديرة 41">
            <a:hlinkClick r:id="rId31" action="ppaction://hlinksldjump"/>
            <a:extLst>
              <a:ext uri="{FF2B5EF4-FFF2-40B4-BE49-F238E27FC236}">
                <a16:creationId xmlns="" xmlns:a16="http://schemas.microsoft.com/office/drawing/2014/main" id="{63166019-6A82-476A-B7D8-EFFF653BDCB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32" action="ppaction://hlinksldjump"/>
            <a:extLst>
              <a:ext uri="{FF2B5EF4-FFF2-40B4-BE49-F238E27FC236}">
                <a16:creationId xmlns="" xmlns:a16="http://schemas.microsoft.com/office/drawing/2014/main" id="{47ED9664-B52C-4615-BD09-6629520F830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="" xmlns:a16="http://schemas.microsoft.com/office/drawing/2014/main" id="{F34E0A15-EB1E-422B-9DF2-4F7D79F8A9D1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l="-616" t="61485" r="616" b="-4971"/>
          <a:stretch/>
        </p:blipFill>
        <p:spPr>
          <a:xfrm>
            <a:off x="263474" y="246370"/>
            <a:ext cx="9728495" cy="238294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183" y="2215085"/>
            <a:ext cx="5699606" cy="155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869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="" xmlns:a16="http://schemas.microsoft.com/office/drawing/2014/main" id="{7181DB58-4843-4F98-9189-CBB3A4DA388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="" xmlns:a16="http://schemas.microsoft.com/office/drawing/2014/main" id="{24BC7CE7-64E2-4452-9B89-EA1BF437019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="" xmlns:a16="http://schemas.microsoft.com/office/drawing/2014/main" id="{0CE27F08-7F55-43E5-9CA9-A0DC7DE8D63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="" xmlns:a16="http://schemas.microsoft.com/office/drawing/2014/main" id="{94074136-855C-4C6D-8A70-264B10D64E8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5" action="ppaction://hlinksldjump"/>
            <a:extLst>
              <a:ext uri="{FF2B5EF4-FFF2-40B4-BE49-F238E27FC236}">
                <a16:creationId xmlns="" xmlns:a16="http://schemas.microsoft.com/office/drawing/2014/main" id="{E2B81C8C-BC11-4B3D-9F16-9DA3F5B8137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="" xmlns:a16="http://schemas.microsoft.com/office/drawing/2014/main" id="{DC68AA42-EEBE-4F31-849F-2FD0025F2E8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="" xmlns:a16="http://schemas.microsoft.com/office/drawing/2014/main" id="{4B23330C-8526-4732-A2BF-4A8D2EE6F89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="" xmlns:a16="http://schemas.microsoft.com/office/drawing/2014/main" id="{BCF7B03A-E3DC-4418-8F16-17BCBBFA460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98EAE4-498C-4F60-9DFC-089BA6963A3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="" xmlns:a16="http://schemas.microsoft.com/office/drawing/2014/main" id="{2B08DAF3-E515-4614-B72E-616853608D3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="" xmlns:a16="http://schemas.microsoft.com/office/drawing/2014/main" id="{BBD1D405-4210-41A4-961E-8AB95DEFD69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="" xmlns:a16="http://schemas.microsoft.com/office/drawing/2014/main" id="{EEE0BF64-0EAC-434D-A04F-F9E6ECA40A61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0E7E7895-69F3-457C-8502-AFA083FE722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0F24FFB1-B33E-4884-BAD1-440A2ED40C9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51C81B-3899-4AAA-9706-E1038C1257E0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CBA432CA-EE24-4F89-B2A3-2E883624A04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CE4DC9DD-0B4A-422B-A1BC-E5AAE993B8C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7434EB36-F23D-41BB-B799-246F04F05A7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A5C478AE-1733-4044-A8FD-68AD5CEBCDB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7" action="ppaction://hlinksldjump"/>
            <a:extLst>
              <a:ext uri="{FF2B5EF4-FFF2-40B4-BE49-F238E27FC236}">
                <a16:creationId xmlns="" xmlns:a16="http://schemas.microsoft.com/office/drawing/2014/main" id="{A396F246-8C93-4283-915D-6F5BD4ABC8F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3102A9F8-01DA-4DB5-9113-C9E6DAD0A9A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9" action="ppaction://hlinksldjump"/>
            <a:extLst>
              <a:ext uri="{FF2B5EF4-FFF2-40B4-BE49-F238E27FC236}">
                <a16:creationId xmlns="" xmlns:a16="http://schemas.microsoft.com/office/drawing/2014/main" id="{B6877872-3343-47AC-A30F-E7D146123A3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="" xmlns:a16="http://schemas.microsoft.com/office/drawing/2014/main" id="{87ECD34F-F101-4BB7-B72B-6268E66664C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="" xmlns:a16="http://schemas.microsoft.com/office/drawing/2014/main" id="{3129EB76-FF3F-4AA7-96B3-0CC025B43BF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="" xmlns:a16="http://schemas.microsoft.com/office/drawing/2014/main" id="{F9DCF070-31CB-4E12-8A51-5F2F8AA332F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="" xmlns:a16="http://schemas.microsoft.com/office/drawing/2014/main" id="{49401189-DA0C-499E-A993-825E5711D04F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="" xmlns:a16="http://schemas.microsoft.com/office/drawing/2014/main" id="{D68E5AA3-AC65-4091-A2EE-85E69D34B7D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5" action="ppaction://hlinksldjump"/>
            <a:extLst>
              <a:ext uri="{FF2B5EF4-FFF2-40B4-BE49-F238E27FC236}">
                <a16:creationId xmlns="" xmlns:a16="http://schemas.microsoft.com/office/drawing/2014/main" id="{570D0902-4E68-479D-BD3A-DA7E7587F6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="" xmlns:a16="http://schemas.microsoft.com/office/drawing/2014/main" id="{0D4AA270-319D-459E-A93C-037C3BC2F89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="" xmlns:a16="http://schemas.microsoft.com/office/drawing/2014/main" id="{F05C6C48-877B-430F-A3E2-788E6CB72C0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="" xmlns:a16="http://schemas.microsoft.com/office/drawing/2014/main" id="{106CFB86-B6D2-498D-AB9E-CEE23281A2B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="" xmlns:a16="http://schemas.microsoft.com/office/drawing/2014/main" id="{2A0EAFF3-24A9-4A1A-BC5D-A0DE2D95DB0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6" action="ppaction://hlinksldjump"/>
            <a:extLst>
              <a:ext uri="{FF2B5EF4-FFF2-40B4-BE49-F238E27FC236}">
                <a16:creationId xmlns="" xmlns:a16="http://schemas.microsoft.com/office/drawing/2014/main" id="{B498F0D5-F62B-408D-A825-630108B7753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مستطيل: زوايا مستديرة 36">
            <a:hlinkClick r:id="rId27" action="ppaction://hlinksldjump"/>
            <a:extLst>
              <a:ext uri="{FF2B5EF4-FFF2-40B4-BE49-F238E27FC236}">
                <a16:creationId xmlns="" xmlns:a16="http://schemas.microsoft.com/office/drawing/2014/main" id="{6FEDB15A-760F-45D5-930F-70C50D0A4F0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6" action="ppaction://hlinksldjump"/>
            <a:extLst>
              <a:ext uri="{FF2B5EF4-FFF2-40B4-BE49-F238E27FC236}">
                <a16:creationId xmlns="" xmlns:a16="http://schemas.microsoft.com/office/drawing/2014/main" id="{0B529ECB-05F0-4D53-817E-08121061516D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ستطيل: زوايا مستديرة 38">
            <a:hlinkClick r:id="rId28" action="ppaction://hlinksldjump"/>
            <a:extLst>
              <a:ext uri="{FF2B5EF4-FFF2-40B4-BE49-F238E27FC236}">
                <a16:creationId xmlns="" xmlns:a16="http://schemas.microsoft.com/office/drawing/2014/main" id="{6F6AB401-A6C8-4A16-B33C-28D1192832B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ستطيل: زوايا مستديرة 39">
            <a:hlinkClick r:id="rId29" action="ppaction://hlinksldjump"/>
            <a:extLst>
              <a:ext uri="{FF2B5EF4-FFF2-40B4-BE49-F238E27FC236}">
                <a16:creationId xmlns="" xmlns:a16="http://schemas.microsoft.com/office/drawing/2014/main" id="{CF52D6E6-A1DA-4193-9FB5-4A3FBC193266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: زوايا مستديرة 40">
            <a:hlinkClick r:id="rId30" action="ppaction://hlinksldjump"/>
            <a:extLst>
              <a:ext uri="{FF2B5EF4-FFF2-40B4-BE49-F238E27FC236}">
                <a16:creationId xmlns="" xmlns:a16="http://schemas.microsoft.com/office/drawing/2014/main" id="{A9D3EE64-709A-487B-8DF2-630DF5D18D3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: زوايا مستديرة 41">
            <a:hlinkClick r:id="rId31" action="ppaction://hlinksldjump"/>
            <a:extLst>
              <a:ext uri="{FF2B5EF4-FFF2-40B4-BE49-F238E27FC236}">
                <a16:creationId xmlns="" xmlns:a16="http://schemas.microsoft.com/office/drawing/2014/main" id="{6170FB2E-22D0-41AD-93DB-ACC4DADFC34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32" action="ppaction://hlinksldjump"/>
            <a:extLst>
              <a:ext uri="{FF2B5EF4-FFF2-40B4-BE49-F238E27FC236}">
                <a16:creationId xmlns="" xmlns:a16="http://schemas.microsoft.com/office/drawing/2014/main" id="{1E17A7DF-6CD7-4CC7-874E-65DA014BF75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="" xmlns:a16="http://schemas.microsoft.com/office/drawing/2014/main" id="{89187C07-E162-4B5B-911D-EF8519B20F7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72714" y="109290"/>
            <a:ext cx="9648526" cy="331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4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: زوايا مستديرة 49">
            <a:hlinkClick r:id="rId3" action="ppaction://hlinksldjump"/>
            <a:extLst>
              <a:ext uri="{FF2B5EF4-FFF2-40B4-BE49-F238E27FC236}">
                <a16:creationId xmlns="" xmlns:a16="http://schemas.microsoft.com/office/drawing/2014/main" id="{3334EB06-01BA-481E-B10E-315BBAB3E99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3" name="مستطيل: زوايا مستديرة 52">
            <a:hlinkClick r:id="rId4" action="ppaction://hlinksldjump"/>
            <a:extLst>
              <a:ext uri="{FF2B5EF4-FFF2-40B4-BE49-F238E27FC236}">
                <a16:creationId xmlns="" xmlns:a16="http://schemas.microsoft.com/office/drawing/2014/main" id="{3D8D8A24-998C-49F4-AEB7-1139DA8AE55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="" xmlns:a16="http://schemas.microsoft.com/office/drawing/2014/main" id="{0D09451E-84B9-4AD7-9D9F-0772A0FB0EC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="" xmlns:a16="http://schemas.microsoft.com/office/drawing/2014/main" id="{21C04C28-C659-4B07-B5B4-87A0C696953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hlinkClick r:id="rId5" action="ppaction://hlinksldjump"/>
            <a:extLst>
              <a:ext uri="{FF2B5EF4-FFF2-40B4-BE49-F238E27FC236}">
                <a16:creationId xmlns="" xmlns:a16="http://schemas.microsoft.com/office/drawing/2014/main" id="{613E95E5-B706-40E1-92C8-9A4D58083F8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="" xmlns:a16="http://schemas.microsoft.com/office/drawing/2014/main" id="{F6DE58AF-FC23-43C2-B226-3D08C434B79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="" xmlns:a16="http://schemas.microsoft.com/office/drawing/2014/main" id="{DD535C84-5AE6-4EE8-A9FF-DC9B67692BDA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="" xmlns:a16="http://schemas.microsoft.com/office/drawing/2014/main" id="{5BF6A939-A64F-49B6-A54D-FAF5ADD23D9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6" action="ppaction://hlinksldjump"/>
            <a:extLst>
              <a:ext uri="{FF2B5EF4-FFF2-40B4-BE49-F238E27FC236}">
                <a16:creationId xmlns="" xmlns:a16="http://schemas.microsoft.com/office/drawing/2014/main" id="{A01EE6B0-5C22-4D35-9648-827D08C4E62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7" action="ppaction://hlinksldjump"/>
            <a:extLst>
              <a:ext uri="{FF2B5EF4-FFF2-40B4-BE49-F238E27FC236}">
                <a16:creationId xmlns="" xmlns:a16="http://schemas.microsoft.com/office/drawing/2014/main" id="{14B1050E-03D8-4EF0-A549-5F1163168C7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8" action="ppaction://hlinksldjump"/>
            <a:extLst>
              <a:ext uri="{FF2B5EF4-FFF2-40B4-BE49-F238E27FC236}">
                <a16:creationId xmlns="" xmlns:a16="http://schemas.microsoft.com/office/drawing/2014/main" id="{00361E10-61B0-41E0-83F7-14A26814C83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="" xmlns:a16="http://schemas.microsoft.com/office/drawing/2014/main" id="{AB93822F-FEE5-4908-BA5A-7A83F37A2C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6D5F102E-B923-4064-99B2-765D33E3E6A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9E2A1A1A-DC51-483D-A9C4-C7A964DA2D06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93D78007-55C3-4798-BAA1-E819771BE2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812C408C-AE41-4776-B14F-A23E70A400E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A78BF354-A6D9-4AAC-BDCC-A802629995F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5" action="ppaction://hlinksldjump"/>
            <a:extLst>
              <a:ext uri="{FF2B5EF4-FFF2-40B4-BE49-F238E27FC236}">
                <a16:creationId xmlns="" xmlns:a16="http://schemas.microsoft.com/office/drawing/2014/main" id="{4695974A-BB0A-495C-9422-8968ED22D8E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6" action="ppaction://hlinksldjump"/>
            <a:extLst>
              <a:ext uri="{FF2B5EF4-FFF2-40B4-BE49-F238E27FC236}">
                <a16:creationId xmlns="" xmlns:a16="http://schemas.microsoft.com/office/drawing/2014/main" id="{88173E6F-ED2D-4EF0-A637-8B783E3676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="" xmlns:a16="http://schemas.microsoft.com/office/drawing/2014/main" id="{EBBD51BD-39E8-40C2-AD4C-019FB28D975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="" xmlns:a16="http://schemas.microsoft.com/office/drawing/2014/main" id="{497774CD-B328-45B0-88D6-028641EC3B9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="" xmlns:a16="http://schemas.microsoft.com/office/drawing/2014/main" id="{D35DC6E7-5AF0-41ED-8D3F-8D00A292241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0" action="ppaction://hlinksldjump"/>
            <a:extLst>
              <a:ext uri="{FF2B5EF4-FFF2-40B4-BE49-F238E27FC236}">
                <a16:creationId xmlns="" xmlns:a16="http://schemas.microsoft.com/office/drawing/2014/main" id="{6C5D174D-5310-4D65-9DE1-0B3A3294771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1" action="ppaction://hlinksldjump"/>
            <a:extLst>
              <a:ext uri="{FF2B5EF4-FFF2-40B4-BE49-F238E27FC236}">
                <a16:creationId xmlns="" xmlns:a16="http://schemas.microsoft.com/office/drawing/2014/main" id="{86178D1C-DDA4-4C0F-B582-B1450833A8F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2" action="ppaction://hlinksldjump"/>
            <a:extLst>
              <a:ext uri="{FF2B5EF4-FFF2-40B4-BE49-F238E27FC236}">
                <a16:creationId xmlns="" xmlns:a16="http://schemas.microsoft.com/office/drawing/2014/main" id="{3FA5906D-6AB9-4CFA-B3AB-31D8F8A9C4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3" action="ppaction://hlinksldjump"/>
            <a:extLst>
              <a:ext uri="{FF2B5EF4-FFF2-40B4-BE49-F238E27FC236}">
                <a16:creationId xmlns="" xmlns:a16="http://schemas.microsoft.com/office/drawing/2014/main" id="{A04DEABD-F918-4899-928C-A763B5AAE29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4" action="ppaction://hlinksldjump"/>
            <a:extLst>
              <a:ext uri="{FF2B5EF4-FFF2-40B4-BE49-F238E27FC236}">
                <a16:creationId xmlns="" xmlns:a16="http://schemas.microsoft.com/office/drawing/2014/main" id="{34C05676-CA00-4EDF-907A-5DD16E05EEEC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5" action="ppaction://hlinksldjump"/>
            <a:extLst>
              <a:ext uri="{FF2B5EF4-FFF2-40B4-BE49-F238E27FC236}">
                <a16:creationId xmlns="" xmlns:a16="http://schemas.microsoft.com/office/drawing/2014/main" id="{63217A97-9B8F-4F16-A133-C02EB74D015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="" xmlns:a16="http://schemas.microsoft.com/office/drawing/2014/main" id="{267266D2-7DDA-4B68-81CF-169DAE24CC0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="" xmlns:a16="http://schemas.microsoft.com/office/drawing/2014/main" id="{246CCC2A-46FD-4BC8-B71E-9220D06683A5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="" xmlns:a16="http://schemas.microsoft.com/office/drawing/2014/main" id="{2A2E76AC-0FBA-497E-A499-5FAADD21FCB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="" xmlns:a16="http://schemas.microsoft.com/office/drawing/2014/main" id="{887ADFC7-E294-41E8-803F-919043C75D1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7" name="مستطيل: زوايا مستديرة 46">
            <a:hlinkClick r:id="rId26" action="ppaction://hlinksldjump"/>
            <a:extLst>
              <a:ext uri="{FF2B5EF4-FFF2-40B4-BE49-F238E27FC236}">
                <a16:creationId xmlns="" xmlns:a16="http://schemas.microsoft.com/office/drawing/2014/main" id="{73B04CF7-F080-4993-83DD-DBD51562FF8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ستطيل: زوايا مستديرة 38">
            <a:hlinkClick r:id="rId27" action="ppaction://hlinksldjump"/>
            <a:extLst>
              <a:ext uri="{FF2B5EF4-FFF2-40B4-BE49-F238E27FC236}">
                <a16:creationId xmlns="" xmlns:a16="http://schemas.microsoft.com/office/drawing/2014/main" id="{9CEED29B-7571-49C4-B522-B699A3B5F971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ستطيل: زوايا مستديرة 39">
            <a:hlinkClick r:id="rId26" action="ppaction://hlinksldjump"/>
            <a:extLst>
              <a:ext uri="{FF2B5EF4-FFF2-40B4-BE49-F238E27FC236}">
                <a16:creationId xmlns="" xmlns:a16="http://schemas.microsoft.com/office/drawing/2014/main" id="{D1CFDD61-E8B4-4177-8C64-039C94A447DC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: زوايا مستديرة 40">
            <a:hlinkClick r:id="rId28" action="ppaction://hlinksldjump"/>
            <a:extLst>
              <a:ext uri="{FF2B5EF4-FFF2-40B4-BE49-F238E27FC236}">
                <a16:creationId xmlns="" xmlns:a16="http://schemas.microsoft.com/office/drawing/2014/main" id="{53A4D4A7-044E-4654-BA37-40F9DCA1143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: زوايا مستديرة 41">
            <a:hlinkClick r:id="rId29" action="ppaction://hlinksldjump"/>
            <a:extLst>
              <a:ext uri="{FF2B5EF4-FFF2-40B4-BE49-F238E27FC236}">
                <a16:creationId xmlns="" xmlns:a16="http://schemas.microsoft.com/office/drawing/2014/main" id="{26C59EDE-DBDF-45B3-B775-94E02022BCD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30" action="ppaction://hlinksldjump"/>
            <a:extLst>
              <a:ext uri="{FF2B5EF4-FFF2-40B4-BE49-F238E27FC236}">
                <a16:creationId xmlns="" xmlns:a16="http://schemas.microsoft.com/office/drawing/2014/main" id="{BCD15025-2F8E-4B43-9A1E-90744279B36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: زوايا مستديرة 43">
            <a:hlinkClick r:id="rId31" action="ppaction://hlinksldjump"/>
            <a:extLst>
              <a:ext uri="{FF2B5EF4-FFF2-40B4-BE49-F238E27FC236}">
                <a16:creationId xmlns="" xmlns:a16="http://schemas.microsoft.com/office/drawing/2014/main" id="{F5D51C87-6441-4970-9FAD-E2F3DA3BAB7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ستطيل: زوايا مستديرة 44">
            <a:hlinkClick r:id="rId32" action="ppaction://hlinksldjump"/>
            <a:extLst>
              <a:ext uri="{FF2B5EF4-FFF2-40B4-BE49-F238E27FC236}">
                <a16:creationId xmlns="" xmlns:a16="http://schemas.microsoft.com/office/drawing/2014/main" id="{FEA99D30-B5BC-4172-8D94-B16D4CAF82FB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="" xmlns:a16="http://schemas.microsoft.com/office/drawing/2014/main" id="{472778A1-F43B-4AC3-9C10-6D2A89AABDBC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60193" y="228204"/>
            <a:ext cx="9756000" cy="518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76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="" xmlns:a16="http://schemas.microsoft.com/office/drawing/2014/main" id="{3009ABE2-0D7E-4C66-A95C-C209DC53F51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="" xmlns:a16="http://schemas.microsoft.com/office/drawing/2014/main" id="{64A91CEE-270A-4788-B06F-584432BA0937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="" xmlns:a16="http://schemas.microsoft.com/office/drawing/2014/main" id="{1B805AE5-996C-417F-B29D-1298E2DCF27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="" xmlns:a16="http://schemas.microsoft.com/office/drawing/2014/main" id="{E4A8F849-1805-4ABB-9EE9-DF416A4A3887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5" action="ppaction://hlinksldjump"/>
            <a:extLst>
              <a:ext uri="{FF2B5EF4-FFF2-40B4-BE49-F238E27FC236}">
                <a16:creationId xmlns="" xmlns:a16="http://schemas.microsoft.com/office/drawing/2014/main" id="{FD8C0DF3-FA60-4825-8B3E-13BFA238759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="" xmlns:a16="http://schemas.microsoft.com/office/drawing/2014/main" id="{3ECC4138-723C-4975-AA23-4390CF5B9E3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="" xmlns:a16="http://schemas.microsoft.com/office/drawing/2014/main" id="{FDDC4D2D-9A60-45AB-8FD2-EDAFE04ED5F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="" xmlns:a16="http://schemas.microsoft.com/office/drawing/2014/main" id="{20B7E9E2-B7ED-49D6-BC0A-E1C3C5FD557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6" action="ppaction://hlinksldjump"/>
            <a:extLst>
              <a:ext uri="{FF2B5EF4-FFF2-40B4-BE49-F238E27FC236}">
                <a16:creationId xmlns="" xmlns:a16="http://schemas.microsoft.com/office/drawing/2014/main" id="{2EC6906A-7901-4D71-9738-20EC4C5616B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="" xmlns:a16="http://schemas.microsoft.com/office/drawing/2014/main" id="{826CD9B1-B563-4A3E-82A8-B5028AF415B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="" xmlns:a16="http://schemas.microsoft.com/office/drawing/2014/main" id="{25FC3C68-DA54-4E8C-B78D-0AFDE13666C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="" xmlns:a16="http://schemas.microsoft.com/office/drawing/2014/main" id="{B4ABDB52-6863-494A-9D68-8D3CF8713C7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88921234-31BC-41CE-A9AA-03C2BFD6FA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AB50B974-53A5-40C8-8A04-064475A26144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48EC912-4BB1-4DB5-A824-E495B152BC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32453978-A450-46ED-A774-5D0C95D59D6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06374E4-2D93-492F-A5C7-085C97237131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6C82B25C-A714-4FF9-9674-09906EF8543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D23ADEE-9E88-454D-848D-C23771253E7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7" action="ppaction://hlinksldjump"/>
            <a:extLst>
              <a:ext uri="{FF2B5EF4-FFF2-40B4-BE49-F238E27FC236}">
                <a16:creationId xmlns="" xmlns:a16="http://schemas.microsoft.com/office/drawing/2014/main" id="{AEFB4BC1-27AF-43DB-A907-9026D7FC23B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BDE97AB9-4F9D-4D64-A1E9-8801AACFAAFB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9" action="ppaction://hlinksldjump"/>
            <a:extLst>
              <a:ext uri="{FF2B5EF4-FFF2-40B4-BE49-F238E27FC236}">
                <a16:creationId xmlns="" xmlns:a16="http://schemas.microsoft.com/office/drawing/2014/main" id="{424E9B38-3C1C-4373-AFAD-5295BB03134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="" xmlns:a16="http://schemas.microsoft.com/office/drawing/2014/main" id="{23873FA2-D4DE-4D23-A3F6-2B24DA7B03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="" xmlns:a16="http://schemas.microsoft.com/office/drawing/2014/main" id="{7FFF1175-3E39-46B4-BD1D-3639116FF9B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="" xmlns:a16="http://schemas.microsoft.com/office/drawing/2014/main" id="{2C931AA4-660E-4F1B-88C2-A1AF07ACAB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="" xmlns:a16="http://schemas.microsoft.com/office/drawing/2014/main" id="{E5902004-2783-449F-839B-32E60069187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="" xmlns:a16="http://schemas.microsoft.com/office/drawing/2014/main" id="{6E9B2CB4-23B2-472B-8542-7CC2041C20A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5" action="ppaction://hlinksldjump"/>
            <a:extLst>
              <a:ext uri="{FF2B5EF4-FFF2-40B4-BE49-F238E27FC236}">
                <a16:creationId xmlns="" xmlns:a16="http://schemas.microsoft.com/office/drawing/2014/main" id="{30529B13-7462-4044-9A4B-B80586D292E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="" xmlns:a16="http://schemas.microsoft.com/office/drawing/2014/main" id="{3A944522-5833-4417-848E-98FD0E5E06D7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="" xmlns:a16="http://schemas.microsoft.com/office/drawing/2014/main" id="{E8C1EDE0-8FB0-496A-8684-AAEBCC39466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="" xmlns:a16="http://schemas.microsoft.com/office/drawing/2014/main" id="{2A54DD63-A3CF-4EBE-ACF1-6C168C109B4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="" xmlns:a16="http://schemas.microsoft.com/office/drawing/2014/main" id="{134E8014-2A9C-4F57-A0CD-D832044137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hlinkClick r:id="rId26" action="ppaction://hlinksldjump"/>
            <a:extLst>
              <a:ext uri="{FF2B5EF4-FFF2-40B4-BE49-F238E27FC236}">
                <a16:creationId xmlns="" xmlns:a16="http://schemas.microsoft.com/office/drawing/2014/main" id="{31BC26B4-0C18-4B0B-94E7-7BF61A8041B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مستطيل: زوايا مستديرة 36">
            <a:hlinkClick r:id="rId27" action="ppaction://hlinksldjump"/>
            <a:extLst>
              <a:ext uri="{FF2B5EF4-FFF2-40B4-BE49-F238E27FC236}">
                <a16:creationId xmlns="" xmlns:a16="http://schemas.microsoft.com/office/drawing/2014/main" id="{677B14B3-5C9A-447E-9E54-3BC8996AAC5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6" action="ppaction://hlinksldjump"/>
            <a:extLst>
              <a:ext uri="{FF2B5EF4-FFF2-40B4-BE49-F238E27FC236}">
                <a16:creationId xmlns="" xmlns:a16="http://schemas.microsoft.com/office/drawing/2014/main" id="{548AABD7-A2DA-4FAD-9D6D-89781F2F1CE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ستطيل: زوايا مستديرة 38">
            <a:hlinkClick r:id="rId28" action="ppaction://hlinksldjump"/>
            <a:extLst>
              <a:ext uri="{FF2B5EF4-FFF2-40B4-BE49-F238E27FC236}">
                <a16:creationId xmlns="" xmlns:a16="http://schemas.microsoft.com/office/drawing/2014/main" id="{A40F7E35-B127-4A09-AF4A-1F7C1885240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ستطيل: زوايا مستديرة 39">
            <a:hlinkClick r:id="rId29" action="ppaction://hlinksldjump"/>
            <a:extLst>
              <a:ext uri="{FF2B5EF4-FFF2-40B4-BE49-F238E27FC236}">
                <a16:creationId xmlns="" xmlns:a16="http://schemas.microsoft.com/office/drawing/2014/main" id="{AE6AAA17-95DD-49DD-8E80-EA89143F55D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: زوايا مستديرة 40">
            <a:hlinkClick r:id="rId30" action="ppaction://hlinksldjump"/>
            <a:extLst>
              <a:ext uri="{FF2B5EF4-FFF2-40B4-BE49-F238E27FC236}">
                <a16:creationId xmlns="" xmlns:a16="http://schemas.microsoft.com/office/drawing/2014/main" id="{36BB967D-F69D-4E5E-AFFC-A25856A96D7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: زوايا مستديرة 41">
            <a:hlinkClick r:id="rId31" action="ppaction://hlinksldjump"/>
            <a:extLst>
              <a:ext uri="{FF2B5EF4-FFF2-40B4-BE49-F238E27FC236}">
                <a16:creationId xmlns="" xmlns:a16="http://schemas.microsoft.com/office/drawing/2014/main" id="{A08E677B-AF19-4FB0-BC7B-F538EEE2FBE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32" action="ppaction://hlinksldjump"/>
            <a:extLst>
              <a:ext uri="{FF2B5EF4-FFF2-40B4-BE49-F238E27FC236}">
                <a16:creationId xmlns="" xmlns:a16="http://schemas.microsoft.com/office/drawing/2014/main" id="{FD01FAB7-FB20-41E4-8918-4F31C2AF5C8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="" xmlns:a16="http://schemas.microsoft.com/office/drawing/2014/main" id="{AB86DE13-29DD-4E46-9B6D-55EC2C5B959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68872" y="248878"/>
            <a:ext cx="9720000" cy="225298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2413298"/>
            <a:ext cx="38195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527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="" xmlns:a16="http://schemas.microsoft.com/office/drawing/2014/main" id="{898CC26E-C6C3-4E1A-BA28-6CC7324C2CC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="" xmlns:a16="http://schemas.microsoft.com/office/drawing/2014/main" id="{AB8A1DF6-EBAC-454A-9D9D-3BFA9DECD51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="" xmlns:a16="http://schemas.microsoft.com/office/drawing/2014/main" id="{BCE0B769-68A9-4721-BC45-312E1EE60CE9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="" xmlns:a16="http://schemas.microsoft.com/office/drawing/2014/main" id="{013E36E5-241A-4D33-9F84-C3CFEA733AF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5" action="ppaction://hlinksldjump"/>
            <a:extLst>
              <a:ext uri="{FF2B5EF4-FFF2-40B4-BE49-F238E27FC236}">
                <a16:creationId xmlns="" xmlns:a16="http://schemas.microsoft.com/office/drawing/2014/main" id="{1016F121-3818-42D6-BBD9-E6416B9F98A2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="" xmlns:a16="http://schemas.microsoft.com/office/drawing/2014/main" id="{DF6C259F-B200-4D0B-8F42-75431DEA6C9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="" xmlns:a16="http://schemas.microsoft.com/office/drawing/2014/main" id="{B9160151-F508-4D06-BDA0-E48996795AF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="" xmlns:a16="http://schemas.microsoft.com/office/drawing/2014/main" id="{558F8516-4DBF-48A9-ABDA-440B9C23475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1B3A19-DE87-41BC-9A86-CED6D9B9B4F2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="" xmlns:a16="http://schemas.microsoft.com/office/drawing/2014/main" id="{68AA90E2-EA2F-48E3-AB6A-A58534B8CC3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="" xmlns:a16="http://schemas.microsoft.com/office/drawing/2014/main" id="{6F2B39FE-D425-432D-A0AA-B78C52AF39A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="" xmlns:a16="http://schemas.microsoft.com/office/drawing/2014/main" id="{01DD6C89-4294-43CC-BF34-019DEDB7A9E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28CD970D-80E3-4E84-BB33-DFDEBB643DB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3333E75B-11D3-4276-B7B3-8037082EA2FA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648F4530-24EB-4028-8AFD-F2A503069A8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87F26781-6548-455A-86E4-A1ED7F7CDA0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ABF95181-FBD8-4836-88CB-9283A588F4A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148F45F4-FEB6-4838-859C-494CC5568F0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438C6425-5CEF-44C2-89F7-D11A002691B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7" action="ppaction://hlinksldjump"/>
            <a:extLst>
              <a:ext uri="{FF2B5EF4-FFF2-40B4-BE49-F238E27FC236}">
                <a16:creationId xmlns="" xmlns:a16="http://schemas.microsoft.com/office/drawing/2014/main" id="{094CCB60-C441-48B7-A458-01C7D11223F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8FB231B4-55B2-473E-801A-A90C455B2F9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9" action="ppaction://hlinksldjump"/>
            <a:extLst>
              <a:ext uri="{FF2B5EF4-FFF2-40B4-BE49-F238E27FC236}">
                <a16:creationId xmlns="" xmlns:a16="http://schemas.microsoft.com/office/drawing/2014/main" id="{98F62B86-1A04-4ED1-A334-5D12AED1E22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="" xmlns:a16="http://schemas.microsoft.com/office/drawing/2014/main" id="{385C3044-7694-4E31-A122-75D2FADF9B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="" xmlns:a16="http://schemas.microsoft.com/office/drawing/2014/main" id="{A2600627-42CD-4951-B408-E1226A536D3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="" xmlns:a16="http://schemas.microsoft.com/office/drawing/2014/main" id="{87BCEFDF-1CF1-4F69-852D-2FEA0C3C943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="" xmlns:a16="http://schemas.microsoft.com/office/drawing/2014/main" id="{7937D6E1-D682-46B8-A391-CF1C0AEAD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="" xmlns:a16="http://schemas.microsoft.com/office/drawing/2014/main" id="{659A0AD7-13F4-4D0A-B4FD-FDB38ABE83B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5" action="ppaction://hlinksldjump"/>
            <a:extLst>
              <a:ext uri="{FF2B5EF4-FFF2-40B4-BE49-F238E27FC236}">
                <a16:creationId xmlns="" xmlns:a16="http://schemas.microsoft.com/office/drawing/2014/main" id="{56D89E5F-4780-4853-B1F7-6BAF5568DA7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="" xmlns:a16="http://schemas.microsoft.com/office/drawing/2014/main" id="{72C2515F-548E-4B1E-97F1-CA073B896D8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="" xmlns:a16="http://schemas.microsoft.com/office/drawing/2014/main" id="{D1614079-FAA3-4C1A-8D78-E846F93472A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="" xmlns:a16="http://schemas.microsoft.com/office/drawing/2014/main" id="{FDB30C1B-37F2-4E8A-8805-178973BDD48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="" xmlns:a16="http://schemas.microsoft.com/office/drawing/2014/main" id="{A3AD2454-6FC4-4DA9-BC63-AC7E37BDFFD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hlinkClick r:id="rId26" action="ppaction://hlinksldjump"/>
            <a:extLst>
              <a:ext uri="{FF2B5EF4-FFF2-40B4-BE49-F238E27FC236}">
                <a16:creationId xmlns="" xmlns:a16="http://schemas.microsoft.com/office/drawing/2014/main" id="{E6C4D3A4-028E-4E1E-8994-E7D85654357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مستطيل: زوايا مستديرة 36">
            <a:hlinkClick r:id="rId27" action="ppaction://hlinksldjump"/>
            <a:extLst>
              <a:ext uri="{FF2B5EF4-FFF2-40B4-BE49-F238E27FC236}">
                <a16:creationId xmlns="" xmlns:a16="http://schemas.microsoft.com/office/drawing/2014/main" id="{3B7FF41E-B55A-483F-BE5A-927FBFAF1A3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6" action="ppaction://hlinksldjump"/>
            <a:extLst>
              <a:ext uri="{FF2B5EF4-FFF2-40B4-BE49-F238E27FC236}">
                <a16:creationId xmlns="" xmlns:a16="http://schemas.microsoft.com/office/drawing/2014/main" id="{05BFEF30-52BF-4DAC-80B2-0CC6C157E9BD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ستطيل: زوايا مستديرة 38">
            <a:hlinkClick r:id="rId28" action="ppaction://hlinksldjump"/>
            <a:extLst>
              <a:ext uri="{FF2B5EF4-FFF2-40B4-BE49-F238E27FC236}">
                <a16:creationId xmlns="" xmlns:a16="http://schemas.microsoft.com/office/drawing/2014/main" id="{9BF6AA30-6ADA-4E6A-B1B8-E88897637359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ستطيل: زوايا مستديرة 39">
            <a:hlinkClick r:id="rId29" action="ppaction://hlinksldjump"/>
            <a:extLst>
              <a:ext uri="{FF2B5EF4-FFF2-40B4-BE49-F238E27FC236}">
                <a16:creationId xmlns="" xmlns:a16="http://schemas.microsoft.com/office/drawing/2014/main" id="{D7D573C1-EDDA-4551-8B2A-F4F0E714445E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: زوايا مستديرة 40">
            <a:hlinkClick r:id="rId30" action="ppaction://hlinksldjump"/>
            <a:extLst>
              <a:ext uri="{FF2B5EF4-FFF2-40B4-BE49-F238E27FC236}">
                <a16:creationId xmlns="" xmlns:a16="http://schemas.microsoft.com/office/drawing/2014/main" id="{F40F89F5-3912-4B51-9353-5573F258154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: زوايا مستديرة 41">
            <a:hlinkClick r:id="rId31" action="ppaction://hlinksldjump"/>
            <a:extLst>
              <a:ext uri="{FF2B5EF4-FFF2-40B4-BE49-F238E27FC236}">
                <a16:creationId xmlns="" xmlns:a16="http://schemas.microsoft.com/office/drawing/2014/main" id="{CB2F2D5B-BA07-4568-A0AD-293AC174DCD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32" action="ppaction://hlinksldjump"/>
            <a:extLst>
              <a:ext uri="{FF2B5EF4-FFF2-40B4-BE49-F238E27FC236}">
                <a16:creationId xmlns="" xmlns:a16="http://schemas.microsoft.com/office/drawing/2014/main" id="{4C8BC398-5630-45BC-8E31-E38E361FD8D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1" name="صورة 80">
            <a:extLst>
              <a:ext uri="{FF2B5EF4-FFF2-40B4-BE49-F238E27FC236}">
                <a16:creationId xmlns="" xmlns:a16="http://schemas.microsoft.com/office/drawing/2014/main" id="{A2426B8F-E8B2-4142-B161-A9EB1616B7C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34578" y="324369"/>
            <a:ext cx="9360000" cy="1050000"/>
          </a:xfrm>
          <a:prstGeom prst="rect">
            <a:avLst/>
          </a:prstGeom>
        </p:spPr>
      </p:pic>
      <p:pic>
        <p:nvPicPr>
          <p:cNvPr id="82" name="صورة 81">
            <a:extLst>
              <a:ext uri="{FF2B5EF4-FFF2-40B4-BE49-F238E27FC236}">
                <a16:creationId xmlns="" xmlns:a16="http://schemas.microsoft.com/office/drawing/2014/main" id="{47B9EF9C-8A3C-4A0F-BC36-11D3F9AA98D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556316" y="1689977"/>
            <a:ext cx="2550062" cy="3622954"/>
          </a:xfrm>
          <a:prstGeom prst="rect">
            <a:avLst/>
          </a:prstGeom>
        </p:spPr>
      </p:pic>
      <p:pic>
        <p:nvPicPr>
          <p:cNvPr id="93" name="صورة 92">
            <a:extLst>
              <a:ext uri="{FF2B5EF4-FFF2-40B4-BE49-F238E27FC236}">
                <a16:creationId xmlns="" xmlns:a16="http://schemas.microsoft.com/office/drawing/2014/main" id="{C22BCA24-8A04-4ADD-ABA7-BA589468EDB5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874063" y="2316454"/>
            <a:ext cx="4232341" cy="22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81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="" xmlns:a16="http://schemas.microsoft.com/office/drawing/2014/main" id="{67589F6D-C819-4D59-8108-0801FB7B351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="" xmlns:a16="http://schemas.microsoft.com/office/drawing/2014/main" id="{D444E887-61DE-493B-A9AE-2826CAA6A11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="" xmlns:a16="http://schemas.microsoft.com/office/drawing/2014/main" id="{9307C75C-0124-4B35-8925-EA66BFAC6A1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="" xmlns:a16="http://schemas.microsoft.com/office/drawing/2014/main" id="{54CE1E0A-FCAD-45E9-B336-222C46C744C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5" action="ppaction://hlinksldjump"/>
            <a:extLst>
              <a:ext uri="{FF2B5EF4-FFF2-40B4-BE49-F238E27FC236}">
                <a16:creationId xmlns="" xmlns:a16="http://schemas.microsoft.com/office/drawing/2014/main" id="{82E60633-C7CF-42EB-BD24-77AC9066FF6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="" xmlns:a16="http://schemas.microsoft.com/office/drawing/2014/main" id="{508D4C8A-A86B-49BC-94BB-1DF60450536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="" xmlns:a16="http://schemas.microsoft.com/office/drawing/2014/main" id="{2A7E7AC8-966F-4FF5-865A-B05998BD44E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="" xmlns:a16="http://schemas.microsoft.com/office/drawing/2014/main" id="{9F00C4F7-6AF7-4290-9ED7-E897341FE60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6" action="ppaction://hlinksldjump"/>
            <a:extLst>
              <a:ext uri="{FF2B5EF4-FFF2-40B4-BE49-F238E27FC236}">
                <a16:creationId xmlns="" xmlns:a16="http://schemas.microsoft.com/office/drawing/2014/main" id="{367EBD6C-8A69-4A6A-8431-4F31341A0DE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="" xmlns:a16="http://schemas.microsoft.com/office/drawing/2014/main" id="{4C774FC1-208B-4092-AB4B-C2A2FF40E41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="" xmlns:a16="http://schemas.microsoft.com/office/drawing/2014/main" id="{0E498967-EBA2-4436-9BD0-57127839FB5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="" xmlns:a16="http://schemas.microsoft.com/office/drawing/2014/main" id="{F1E35732-F0F5-4F91-AA75-E7E33DA93D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C039BA4-B81A-4A6C-B3C6-F22EC0BCFA7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16F6D34-2FD6-4A53-B566-D0A99825FDE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23299533-E937-4282-B2F0-63C3E66B14B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804E8961-5101-4218-B12B-C81B6354A45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BE62C3-E687-46BD-A2B0-2D07D7599D0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CDB5EC33-E230-4002-B73D-A713A20E6E2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73731D60-3ED7-4E9D-BB57-533658F4E71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7" action="ppaction://hlinksldjump"/>
            <a:extLst>
              <a:ext uri="{FF2B5EF4-FFF2-40B4-BE49-F238E27FC236}">
                <a16:creationId xmlns="" xmlns:a16="http://schemas.microsoft.com/office/drawing/2014/main" id="{0913D8EE-E863-43A6-A908-EFB192CC02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E02A5E0E-2B68-4E84-8301-7C4B56CF9E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9" action="ppaction://hlinksldjump"/>
            <a:extLst>
              <a:ext uri="{FF2B5EF4-FFF2-40B4-BE49-F238E27FC236}">
                <a16:creationId xmlns="" xmlns:a16="http://schemas.microsoft.com/office/drawing/2014/main" id="{801E273D-A8BA-4FED-ADAA-BFCC0CBC7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="" xmlns:a16="http://schemas.microsoft.com/office/drawing/2014/main" id="{5A465E00-EC94-47ED-B00C-C5E7F2F156C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="" xmlns:a16="http://schemas.microsoft.com/office/drawing/2014/main" id="{024FC251-1416-468A-A391-D7C757C466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="" xmlns:a16="http://schemas.microsoft.com/office/drawing/2014/main" id="{EF08AD5A-5EA9-43A9-A94F-BC63500565F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="" xmlns:a16="http://schemas.microsoft.com/office/drawing/2014/main" id="{8BBFB4DE-8E4D-41A0-8D72-6614C2590C8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="" xmlns:a16="http://schemas.microsoft.com/office/drawing/2014/main" id="{94131356-3668-4793-BFF1-B77E4EA9C2C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5" action="ppaction://hlinksldjump"/>
            <a:extLst>
              <a:ext uri="{FF2B5EF4-FFF2-40B4-BE49-F238E27FC236}">
                <a16:creationId xmlns="" xmlns:a16="http://schemas.microsoft.com/office/drawing/2014/main" id="{2DD0872E-CEBF-4CF7-A46A-BF246F5E7B52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64998DC0-8894-4992-B041-39687EF65FB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75285" y="103734"/>
            <a:ext cx="5111666" cy="457200"/>
          </a:xfrm>
          <a:prstGeom prst="rect">
            <a:avLst/>
          </a:prstGeom>
        </p:spPr>
      </p:pic>
      <p:sp>
        <p:nvSpPr>
          <p:cNvPr id="63" name="مستطيل: زوايا مستديرة 62">
            <a:extLst>
              <a:ext uri="{FF2B5EF4-FFF2-40B4-BE49-F238E27FC236}">
                <a16:creationId xmlns="" xmlns:a16="http://schemas.microsoft.com/office/drawing/2014/main" id="{64A0973A-E544-4836-B978-478BFAEA56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="" xmlns:a16="http://schemas.microsoft.com/office/drawing/2014/main" id="{DCC56934-9529-4F31-8A1F-15E0B46E3B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="" xmlns:a16="http://schemas.microsoft.com/office/drawing/2014/main" id="{00469622-C2C1-478F-8BB1-2E48DA70F62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="" xmlns:a16="http://schemas.microsoft.com/office/drawing/2014/main" id="{86153DFD-5C96-4F59-ADCF-470F60AD971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1" name="مستطيل: زوايا مستديرة 50">
            <a:hlinkClick r:id="rId27" action="ppaction://hlinksldjump"/>
            <a:extLst>
              <a:ext uri="{FF2B5EF4-FFF2-40B4-BE49-F238E27FC236}">
                <a16:creationId xmlns="" xmlns:a16="http://schemas.microsoft.com/office/drawing/2014/main" id="{35EDD95F-D64E-4424-9B35-3BB653CFE3F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ستطيل: زوايا مستديرة 39">
            <a:hlinkClick r:id="rId28" action="ppaction://hlinksldjump"/>
            <a:extLst>
              <a:ext uri="{FF2B5EF4-FFF2-40B4-BE49-F238E27FC236}">
                <a16:creationId xmlns="" xmlns:a16="http://schemas.microsoft.com/office/drawing/2014/main" id="{D3F71676-FD42-4632-8901-04ED59F7FEE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: زوايا مستديرة 40">
            <a:hlinkClick r:id="rId27" action="ppaction://hlinksldjump"/>
            <a:extLst>
              <a:ext uri="{FF2B5EF4-FFF2-40B4-BE49-F238E27FC236}">
                <a16:creationId xmlns="" xmlns:a16="http://schemas.microsoft.com/office/drawing/2014/main" id="{208D94B9-0E4D-44B8-A8B1-B778F198362C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: زوايا مستديرة 41">
            <a:hlinkClick r:id="rId29" action="ppaction://hlinksldjump"/>
            <a:extLst>
              <a:ext uri="{FF2B5EF4-FFF2-40B4-BE49-F238E27FC236}">
                <a16:creationId xmlns="" xmlns:a16="http://schemas.microsoft.com/office/drawing/2014/main" id="{80520D40-E7A7-43C4-A665-55AC313B8DC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30" action="ppaction://hlinksldjump"/>
            <a:extLst>
              <a:ext uri="{FF2B5EF4-FFF2-40B4-BE49-F238E27FC236}">
                <a16:creationId xmlns="" xmlns:a16="http://schemas.microsoft.com/office/drawing/2014/main" id="{513386E2-B6CE-4FED-95FA-89EBAC97E95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: زوايا مستديرة 43">
            <a:hlinkClick r:id="rId31" action="ppaction://hlinksldjump"/>
            <a:extLst>
              <a:ext uri="{FF2B5EF4-FFF2-40B4-BE49-F238E27FC236}">
                <a16:creationId xmlns="" xmlns:a16="http://schemas.microsoft.com/office/drawing/2014/main" id="{064BF5DD-FF71-4B3B-A9BB-EF253B82F98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ستطيل: زوايا مستديرة 44">
            <a:hlinkClick r:id="rId32" action="ppaction://hlinksldjump"/>
            <a:extLst>
              <a:ext uri="{FF2B5EF4-FFF2-40B4-BE49-F238E27FC236}">
                <a16:creationId xmlns="" xmlns:a16="http://schemas.microsoft.com/office/drawing/2014/main" id="{07A68399-1D29-4E4F-8B3C-27CD25034FD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3" action="ppaction://hlinksldjump"/>
            <a:extLst>
              <a:ext uri="{FF2B5EF4-FFF2-40B4-BE49-F238E27FC236}">
                <a16:creationId xmlns="" xmlns:a16="http://schemas.microsoft.com/office/drawing/2014/main" id="{49104037-D244-40CD-8B7E-57CC9FBCD1A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7" name="صورة 46">
            <a:extLst>
              <a:ext uri="{FF2B5EF4-FFF2-40B4-BE49-F238E27FC236}">
                <a16:creationId xmlns="" xmlns:a16="http://schemas.microsoft.com/office/drawing/2014/main" id="{69097079-D8BC-44D1-9350-AC9A1227AD55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732" r="-1" b="25874"/>
          <a:stretch/>
        </p:blipFill>
        <p:spPr>
          <a:xfrm>
            <a:off x="255759" y="223794"/>
            <a:ext cx="9720000" cy="558712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1784126"/>
            <a:ext cx="39243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55" y="4592050"/>
            <a:ext cx="43529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620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="" xmlns:a16="http://schemas.microsoft.com/office/drawing/2014/main" id="{BD9560FB-838A-4379-905A-C222326F3B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="" xmlns:a16="http://schemas.microsoft.com/office/drawing/2014/main" id="{A114ABF1-90A1-4225-8260-18A7FFAD51B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="" xmlns:a16="http://schemas.microsoft.com/office/drawing/2014/main" id="{49AC1271-06A7-4B77-9C50-F0E50C9B618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="" xmlns:a16="http://schemas.microsoft.com/office/drawing/2014/main" id="{83E40206-FDD0-4BA5-8261-2C69EC92D3D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5" action="ppaction://hlinksldjump"/>
            <a:extLst>
              <a:ext uri="{FF2B5EF4-FFF2-40B4-BE49-F238E27FC236}">
                <a16:creationId xmlns="" xmlns:a16="http://schemas.microsoft.com/office/drawing/2014/main" id="{98074B29-360F-496F-84EC-6BC5DCBB732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="" xmlns:a16="http://schemas.microsoft.com/office/drawing/2014/main" id="{B61D6D25-737A-47E8-9E5B-C2B0FC8C16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="" xmlns:a16="http://schemas.microsoft.com/office/drawing/2014/main" id="{23104C80-E23A-413F-9289-31789048893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="" xmlns:a16="http://schemas.microsoft.com/office/drawing/2014/main" id="{1620B1BA-105B-49A3-8CCD-17801A91C4C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6" action="ppaction://hlinksldjump"/>
            <a:extLst>
              <a:ext uri="{FF2B5EF4-FFF2-40B4-BE49-F238E27FC236}">
                <a16:creationId xmlns="" xmlns:a16="http://schemas.microsoft.com/office/drawing/2014/main" id="{8FCB818F-2FA2-48B0-A361-3503EFAD5903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="" xmlns:a16="http://schemas.microsoft.com/office/drawing/2014/main" id="{FAF11A62-3B6B-4643-85B7-29ECCECDD95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="" xmlns:a16="http://schemas.microsoft.com/office/drawing/2014/main" id="{6D5E4883-9E7A-4A21-847A-F8B9A449899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="" xmlns:a16="http://schemas.microsoft.com/office/drawing/2014/main" id="{26D28B45-E787-4AFA-9A2B-77D5AD7C070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4E4E4C1-F9E3-4060-8951-3B8E4541632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4553029A-1893-4E7D-B754-9C4B1157F09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528A0037-90C8-4D67-A5B0-52426420132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97ED52CA-9F9B-4B66-8106-167AFBC9261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C861652F-76F6-4125-BEC7-189714FBC48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C21A7A0C-FE41-427A-A4B5-70649255D1A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2D896F41-7952-440B-914F-3D58267B8EC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7" action="ppaction://hlinksldjump"/>
            <a:extLst>
              <a:ext uri="{FF2B5EF4-FFF2-40B4-BE49-F238E27FC236}">
                <a16:creationId xmlns="" xmlns:a16="http://schemas.microsoft.com/office/drawing/2014/main" id="{08E00776-EAA7-4201-88F0-6B5E05455EE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757643FC-F492-44AF-84DE-EA4C267D640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9" action="ppaction://hlinksldjump"/>
            <a:extLst>
              <a:ext uri="{FF2B5EF4-FFF2-40B4-BE49-F238E27FC236}">
                <a16:creationId xmlns="" xmlns:a16="http://schemas.microsoft.com/office/drawing/2014/main" id="{A674EA87-B62B-44FC-8DD1-5DE35E6B28E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="" xmlns:a16="http://schemas.microsoft.com/office/drawing/2014/main" id="{1989BF6C-CDEE-45FD-A19C-788B0749E92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="" xmlns:a16="http://schemas.microsoft.com/office/drawing/2014/main" id="{A234F6DD-FDF1-4A08-8F7F-F1459E145C2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="" xmlns:a16="http://schemas.microsoft.com/office/drawing/2014/main" id="{8303A349-0D4B-4090-818A-F861221DDCE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="" xmlns:a16="http://schemas.microsoft.com/office/drawing/2014/main" id="{1182EB78-13DC-4E5D-B347-870A32D4B49C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="" xmlns:a16="http://schemas.microsoft.com/office/drawing/2014/main" id="{709E7C8D-06EC-4031-966C-06CA5B5C53D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5" action="ppaction://hlinksldjump"/>
            <a:extLst>
              <a:ext uri="{FF2B5EF4-FFF2-40B4-BE49-F238E27FC236}">
                <a16:creationId xmlns="" xmlns:a16="http://schemas.microsoft.com/office/drawing/2014/main" id="{14B92D36-C113-458D-AD1B-D048DCE568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="" xmlns:a16="http://schemas.microsoft.com/office/drawing/2014/main" id="{772227D0-2B63-4643-99B6-19956F0FD6D6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="" xmlns:a16="http://schemas.microsoft.com/office/drawing/2014/main" id="{16ACB19C-F229-47CE-8901-C96C1336FE2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="" xmlns:a16="http://schemas.microsoft.com/office/drawing/2014/main" id="{E93D949E-4315-4C36-B9D7-5B5A1FCF05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="" xmlns:a16="http://schemas.microsoft.com/office/drawing/2014/main" id="{C83E1F4F-C2F3-4CDA-AB6E-067A2C515762}"/>
              </a:ext>
            </a:extLst>
          </p:cNvPr>
          <p:cNvSpPr/>
          <p:nvPr/>
        </p:nvSpPr>
        <p:spPr>
          <a:xfrm>
            <a:off x="10219219" y="1734369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7" name="مستطيل: زوايا مستديرة 46">
            <a:hlinkClick r:id="rId26" action="ppaction://hlinksldjump"/>
            <a:extLst>
              <a:ext uri="{FF2B5EF4-FFF2-40B4-BE49-F238E27FC236}">
                <a16:creationId xmlns="" xmlns:a16="http://schemas.microsoft.com/office/drawing/2014/main" id="{CA034D77-DDD0-434C-AB52-26E31FCF55D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مستطيل: زوايا مستديرة 36">
            <a:hlinkClick r:id="rId27" action="ppaction://hlinksldjump"/>
            <a:extLst>
              <a:ext uri="{FF2B5EF4-FFF2-40B4-BE49-F238E27FC236}">
                <a16:creationId xmlns="" xmlns:a16="http://schemas.microsoft.com/office/drawing/2014/main" id="{0028FB29-7355-4CF9-B3FE-0633CBCA761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6" action="ppaction://hlinksldjump"/>
            <a:extLst>
              <a:ext uri="{FF2B5EF4-FFF2-40B4-BE49-F238E27FC236}">
                <a16:creationId xmlns="" xmlns:a16="http://schemas.microsoft.com/office/drawing/2014/main" id="{ECC14987-FBD6-47AE-94F0-DF1FA2B5BB5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ستطيل: زوايا مستديرة 38">
            <a:hlinkClick r:id="rId28" action="ppaction://hlinksldjump"/>
            <a:extLst>
              <a:ext uri="{FF2B5EF4-FFF2-40B4-BE49-F238E27FC236}">
                <a16:creationId xmlns="" xmlns:a16="http://schemas.microsoft.com/office/drawing/2014/main" id="{9DF91F80-9F9C-47FE-83FE-3174BB89DB5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ستطيل: زوايا مستديرة 39">
            <a:hlinkClick r:id="rId29" action="ppaction://hlinksldjump"/>
            <a:extLst>
              <a:ext uri="{FF2B5EF4-FFF2-40B4-BE49-F238E27FC236}">
                <a16:creationId xmlns="" xmlns:a16="http://schemas.microsoft.com/office/drawing/2014/main" id="{B726E9BA-DE3F-4971-8D21-178F57EB2C0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: زوايا مستديرة 40">
            <a:hlinkClick r:id="rId30" action="ppaction://hlinksldjump"/>
            <a:extLst>
              <a:ext uri="{FF2B5EF4-FFF2-40B4-BE49-F238E27FC236}">
                <a16:creationId xmlns="" xmlns:a16="http://schemas.microsoft.com/office/drawing/2014/main" id="{EE8BFD41-3734-41A4-B086-30E383A2F3F3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: زوايا مستديرة 41">
            <a:hlinkClick r:id="rId31" action="ppaction://hlinksldjump"/>
            <a:extLst>
              <a:ext uri="{FF2B5EF4-FFF2-40B4-BE49-F238E27FC236}">
                <a16:creationId xmlns="" xmlns:a16="http://schemas.microsoft.com/office/drawing/2014/main" id="{C61B9608-DC3D-4D7F-B1D9-696AD7231EB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32" action="ppaction://hlinksldjump"/>
            <a:extLst>
              <a:ext uri="{FF2B5EF4-FFF2-40B4-BE49-F238E27FC236}">
                <a16:creationId xmlns="" xmlns:a16="http://schemas.microsoft.com/office/drawing/2014/main" id="{9905F366-B7DD-4B08-956A-C2F746AF67A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="" xmlns:a16="http://schemas.microsoft.com/office/drawing/2014/main" id="{707026AB-9792-4C5B-87C7-BC9278819763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68425" y="308991"/>
            <a:ext cx="9720000" cy="229832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745352"/>
            <a:ext cx="23622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733" y="2527576"/>
            <a:ext cx="584379" cy="59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425" y="2497563"/>
            <a:ext cx="461163" cy="46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44" y="2958773"/>
            <a:ext cx="21145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658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="" xmlns:a16="http://schemas.microsoft.com/office/drawing/2014/main" id="{898CC26E-C6C3-4E1A-BA28-6CC7324C2CC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="" xmlns:a16="http://schemas.microsoft.com/office/drawing/2014/main" id="{AB8A1DF6-EBAC-454A-9D9D-3BFA9DECD51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="" xmlns:a16="http://schemas.microsoft.com/office/drawing/2014/main" id="{BCE0B769-68A9-4721-BC45-312E1EE60CE9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="" xmlns:a16="http://schemas.microsoft.com/office/drawing/2014/main" id="{013E36E5-241A-4D33-9F84-C3CFEA733AF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5" action="ppaction://hlinksldjump"/>
            <a:extLst>
              <a:ext uri="{FF2B5EF4-FFF2-40B4-BE49-F238E27FC236}">
                <a16:creationId xmlns="" xmlns:a16="http://schemas.microsoft.com/office/drawing/2014/main" id="{1016F121-3818-42D6-BBD9-E6416B9F98A2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="" xmlns:a16="http://schemas.microsoft.com/office/drawing/2014/main" id="{DF6C259F-B200-4D0B-8F42-75431DEA6C9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="" xmlns:a16="http://schemas.microsoft.com/office/drawing/2014/main" id="{B9160151-F508-4D06-BDA0-E48996795AF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="" xmlns:a16="http://schemas.microsoft.com/office/drawing/2014/main" id="{558F8516-4DBF-48A9-ABDA-440B9C23475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1B3A19-DE87-41BC-9A86-CED6D9B9B4F2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="" xmlns:a16="http://schemas.microsoft.com/office/drawing/2014/main" id="{68AA90E2-EA2F-48E3-AB6A-A58534B8CC3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="" xmlns:a16="http://schemas.microsoft.com/office/drawing/2014/main" id="{6F2B39FE-D425-432D-A0AA-B78C52AF39A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="" xmlns:a16="http://schemas.microsoft.com/office/drawing/2014/main" id="{01DD6C89-4294-43CC-BF34-019DEDB7A9E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28CD970D-80E3-4E84-BB33-DFDEBB643DB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3333E75B-11D3-4276-B7B3-8037082EA2FA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648F4530-24EB-4028-8AFD-F2A503069A8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87F26781-6548-455A-86E4-A1ED7F7CDA0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ABF95181-FBD8-4836-88CB-9283A588F4A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148F45F4-FEB6-4838-859C-494CC5568F0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438C6425-5CEF-44C2-89F7-D11A002691B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7" action="ppaction://hlinksldjump"/>
            <a:extLst>
              <a:ext uri="{FF2B5EF4-FFF2-40B4-BE49-F238E27FC236}">
                <a16:creationId xmlns="" xmlns:a16="http://schemas.microsoft.com/office/drawing/2014/main" id="{094CCB60-C441-48B7-A458-01C7D11223F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8FB231B4-55B2-473E-801A-A90C455B2F9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9" action="ppaction://hlinksldjump"/>
            <a:extLst>
              <a:ext uri="{FF2B5EF4-FFF2-40B4-BE49-F238E27FC236}">
                <a16:creationId xmlns="" xmlns:a16="http://schemas.microsoft.com/office/drawing/2014/main" id="{98F62B86-1A04-4ED1-A334-5D12AED1E22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="" xmlns:a16="http://schemas.microsoft.com/office/drawing/2014/main" id="{385C3044-7694-4E31-A122-75D2FADF9B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="" xmlns:a16="http://schemas.microsoft.com/office/drawing/2014/main" id="{A2600627-42CD-4951-B408-E1226A536D3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="" xmlns:a16="http://schemas.microsoft.com/office/drawing/2014/main" id="{87BCEFDF-1CF1-4F69-852D-2FEA0C3C943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="" xmlns:a16="http://schemas.microsoft.com/office/drawing/2014/main" id="{7937D6E1-D682-46B8-A391-CF1C0AEAD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="" xmlns:a16="http://schemas.microsoft.com/office/drawing/2014/main" id="{659A0AD7-13F4-4D0A-B4FD-FDB38ABE83B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5" action="ppaction://hlinksldjump"/>
            <a:extLst>
              <a:ext uri="{FF2B5EF4-FFF2-40B4-BE49-F238E27FC236}">
                <a16:creationId xmlns="" xmlns:a16="http://schemas.microsoft.com/office/drawing/2014/main" id="{56D89E5F-4780-4853-B1F7-6BAF5568DA7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="" xmlns:a16="http://schemas.microsoft.com/office/drawing/2014/main" id="{72C2515F-548E-4B1E-97F1-CA073B896D8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="" xmlns:a16="http://schemas.microsoft.com/office/drawing/2014/main" id="{D1614079-FAA3-4C1A-8D78-E846F93472A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="" xmlns:a16="http://schemas.microsoft.com/office/drawing/2014/main" id="{FDB30C1B-37F2-4E8A-8805-178973BDD48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="" xmlns:a16="http://schemas.microsoft.com/office/drawing/2014/main" id="{A3AD2454-6FC4-4DA9-BC63-AC7E37BDFFD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hlinkClick r:id="rId26" action="ppaction://hlinksldjump"/>
            <a:extLst>
              <a:ext uri="{FF2B5EF4-FFF2-40B4-BE49-F238E27FC236}">
                <a16:creationId xmlns="" xmlns:a16="http://schemas.microsoft.com/office/drawing/2014/main" id="{E6C4D3A4-028E-4E1E-8994-E7D85654357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مستطيل: زوايا مستديرة 36">
            <a:hlinkClick r:id="rId27" action="ppaction://hlinksldjump"/>
            <a:extLst>
              <a:ext uri="{FF2B5EF4-FFF2-40B4-BE49-F238E27FC236}">
                <a16:creationId xmlns="" xmlns:a16="http://schemas.microsoft.com/office/drawing/2014/main" id="{3B7FF41E-B55A-483F-BE5A-927FBFAF1A3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6" action="ppaction://hlinksldjump"/>
            <a:extLst>
              <a:ext uri="{FF2B5EF4-FFF2-40B4-BE49-F238E27FC236}">
                <a16:creationId xmlns="" xmlns:a16="http://schemas.microsoft.com/office/drawing/2014/main" id="{05BFEF30-52BF-4DAC-80B2-0CC6C157E9BD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ستطيل: زوايا مستديرة 38">
            <a:hlinkClick r:id="rId28" action="ppaction://hlinksldjump"/>
            <a:extLst>
              <a:ext uri="{FF2B5EF4-FFF2-40B4-BE49-F238E27FC236}">
                <a16:creationId xmlns="" xmlns:a16="http://schemas.microsoft.com/office/drawing/2014/main" id="{9489BF42-FD4F-41C3-933B-04ED00D0D332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ستطيل: زوايا مستديرة 39">
            <a:hlinkClick r:id="rId29" action="ppaction://hlinksldjump"/>
            <a:extLst>
              <a:ext uri="{FF2B5EF4-FFF2-40B4-BE49-F238E27FC236}">
                <a16:creationId xmlns="" xmlns:a16="http://schemas.microsoft.com/office/drawing/2014/main" id="{C11E3FAC-4164-4826-BBEC-6BE22738150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: زوايا مستديرة 40">
            <a:hlinkClick r:id="rId30" action="ppaction://hlinksldjump"/>
            <a:extLst>
              <a:ext uri="{FF2B5EF4-FFF2-40B4-BE49-F238E27FC236}">
                <a16:creationId xmlns="" xmlns:a16="http://schemas.microsoft.com/office/drawing/2014/main" id="{FD926F49-AC2F-47F3-9B1D-9E49E4C4687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: زوايا مستديرة 41">
            <a:hlinkClick r:id="rId31" action="ppaction://hlinksldjump"/>
            <a:extLst>
              <a:ext uri="{FF2B5EF4-FFF2-40B4-BE49-F238E27FC236}">
                <a16:creationId xmlns="" xmlns:a16="http://schemas.microsoft.com/office/drawing/2014/main" id="{462B668D-B9DB-418F-82F2-FC8C6ABF58A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32" action="ppaction://hlinksldjump"/>
            <a:extLst>
              <a:ext uri="{FF2B5EF4-FFF2-40B4-BE49-F238E27FC236}">
                <a16:creationId xmlns="" xmlns:a16="http://schemas.microsoft.com/office/drawing/2014/main" id="{6AF24A85-53A5-4B61-9AFA-F77D8209203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="" xmlns:a16="http://schemas.microsoft.com/office/drawing/2014/main" id="{28821559-93A6-4731-B1F9-D9CCCEADB32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71223" y="303011"/>
            <a:ext cx="9720000" cy="495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5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="" xmlns:a16="http://schemas.microsoft.com/office/drawing/2014/main" id="{67589F6D-C819-4D59-8108-0801FB7B351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="" xmlns:a16="http://schemas.microsoft.com/office/drawing/2014/main" id="{D444E887-61DE-493B-A9AE-2826CAA6A11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="" xmlns:a16="http://schemas.microsoft.com/office/drawing/2014/main" id="{9307C75C-0124-4B35-8925-EA66BFAC6A1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="" xmlns:a16="http://schemas.microsoft.com/office/drawing/2014/main" id="{54CE1E0A-FCAD-45E9-B336-222C46C744C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5" action="ppaction://hlinksldjump"/>
            <a:extLst>
              <a:ext uri="{FF2B5EF4-FFF2-40B4-BE49-F238E27FC236}">
                <a16:creationId xmlns="" xmlns:a16="http://schemas.microsoft.com/office/drawing/2014/main" id="{82E60633-C7CF-42EB-BD24-77AC9066FF6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="" xmlns:a16="http://schemas.microsoft.com/office/drawing/2014/main" id="{508D4C8A-A86B-49BC-94BB-1DF60450536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="" xmlns:a16="http://schemas.microsoft.com/office/drawing/2014/main" id="{2A7E7AC8-966F-4FF5-865A-B05998BD44E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="" xmlns:a16="http://schemas.microsoft.com/office/drawing/2014/main" id="{9F00C4F7-6AF7-4290-9ED7-E897341FE60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6" action="ppaction://hlinksldjump"/>
            <a:extLst>
              <a:ext uri="{FF2B5EF4-FFF2-40B4-BE49-F238E27FC236}">
                <a16:creationId xmlns="" xmlns:a16="http://schemas.microsoft.com/office/drawing/2014/main" id="{367EBD6C-8A69-4A6A-8431-4F31341A0DE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="" xmlns:a16="http://schemas.microsoft.com/office/drawing/2014/main" id="{4C774FC1-208B-4092-AB4B-C2A2FF40E41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="" xmlns:a16="http://schemas.microsoft.com/office/drawing/2014/main" id="{0E498967-EBA2-4436-9BD0-57127839FB5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="" xmlns:a16="http://schemas.microsoft.com/office/drawing/2014/main" id="{F1E35732-F0F5-4F91-AA75-E7E33DA93D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C039BA4-B81A-4A6C-B3C6-F22EC0BCFA7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16F6D34-2FD6-4A53-B566-D0A99825FDE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23299533-E937-4282-B2F0-63C3E66B14B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804E8961-5101-4218-B12B-C81B6354A45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BE62C3-E687-46BD-A2B0-2D07D7599D0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CDB5EC33-E230-4002-B73D-A713A20E6E2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73731D60-3ED7-4E9D-BB57-533658F4E71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7" action="ppaction://hlinksldjump"/>
            <a:extLst>
              <a:ext uri="{FF2B5EF4-FFF2-40B4-BE49-F238E27FC236}">
                <a16:creationId xmlns="" xmlns:a16="http://schemas.microsoft.com/office/drawing/2014/main" id="{0913D8EE-E863-43A6-A908-EFB192CC02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E02A5E0E-2B68-4E84-8301-7C4B56CF9E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9" action="ppaction://hlinksldjump"/>
            <a:extLst>
              <a:ext uri="{FF2B5EF4-FFF2-40B4-BE49-F238E27FC236}">
                <a16:creationId xmlns="" xmlns:a16="http://schemas.microsoft.com/office/drawing/2014/main" id="{801E273D-A8BA-4FED-ADAA-BFCC0CBC7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="" xmlns:a16="http://schemas.microsoft.com/office/drawing/2014/main" id="{5A465E00-EC94-47ED-B00C-C5E7F2F156C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="" xmlns:a16="http://schemas.microsoft.com/office/drawing/2014/main" id="{024FC251-1416-468A-A391-D7C757C466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="" xmlns:a16="http://schemas.microsoft.com/office/drawing/2014/main" id="{EF08AD5A-5EA9-43A9-A94F-BC63500565F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="" xmlns:a16="http://schemas.microsoft.com/office/drawing/2014/main" id="{8BBFB4DE-8E4D-41A0-8D72-6614C2590C8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="" xmlns:a16="http://schemas.microsoft.com/office/drawing/2014/main" id="{94131356-3668-4793-BFF1-B77E4EA9C2C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5" action="ppaction://hlinksldjump"/>
            <a:extLst>
              <a:ext uri="{FF2B5EF4-FFF2-40B4-BE49-F238E27FC236}">
                <a16:creationId xmlns="" xmlns:a16="http://schemas.microsoft.com/office/drawing/2014/main" id="{2DD0872E-CEBF-4CF7-A46A-BF246F5E7B52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="" xmlns:a16="http://schemas.microsoft.com/office/drawing/2014/main" id="{64A0973A-E544-4836-B978-478BFAEA56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="" xmlns:a16="http://schemas.microsoft.com/office/drawing/2014/main" id="{DCC56934-9529-4F31-8A1F-15E0B46E3B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="" xmlns:a16="http://schemas.microsoft.com/office/drawing/2014/main" id="{00469622-C2C1-478F-8BB1-2E48DA70F62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="" xmlns:a16="http://schemas.microsoft.com/office/drawing/2014/main" id="{86153DFD-5C96-4F59-ADCF-470F60AD971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1" name="مستطيل: زوايا مستديرة 50">
            <a:hlinkClick r:id="rId26" action="ppaction://hlinksldjump"/>
            <a:extLst>
              <a:ext uri="{FF2B5EF4-FFF2-40B4-BE49-F238E27FC236}">
                <a16:creationId xmlns="" xmlns:a16="http://schemas.microsoft.com/office/drawing/2014/main" id="{35EDD95F-D64E-4424-9B35-3BB653CFE3F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ستطيل: زوايا مستديرة 39">
            <a:hlinkClick r:id="rId27" action="ppaction://hlinksldjump"/>
            <a:extLst>
              <a:ext uri="{FF2B5EF4-FFF2-40B4-BE49-F238E27FC236}">
                <a16:creationId xmlns="" xmlns:a16="http://schemas.microsoft.com/office/drawing/2014/main" id="{D3F71676-FD42-4632-8901-04ED59F7FEE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: زوايا مستديرة 40">
            <a:hlinkClick r:id="rId26" action="ppaction://hlinksldjump"/>
            <a:extLst>
              <a:ext uri="{FF2B5EF4-FFF2-40B4-BE49-F238E27FC236}">
                <a16:creationId xmlns="" xmlns:a16="http://schemas.microsoft.com/office/drawing/2014/main" id="{208D94B9-0E4D-44B8-A8B1-B778F198362C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: زوايا مستديرة 41">
            <a:hlinkClick r:id="rId28" action="ppaction://hlinksldjump"/>
            <a:extLst>
              <a:ext uri="{FF2B5EF4-FFF2-40B4-BE49-F238E27FC236}">
                <a16:creationId xmlns="" xmlns:a16="http://schemas.microsoft.com/office/drawing/2014/main" id="{DD02D7D7-78C9-4BC4-8D09-9508AAADE0C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29" action="ppaction://hlinksldjump"/>
            <a:extLst>
              <a:ext uri="{FF2B5EF4-FFF2-40B4-BE49-F238E27FC236}">
                <a16:creationId xmlns="" xmlns:a16="http://schemas.microsoft.com/office/drawing/2014/main" id="{240E7F94-DBF1-4942-9168-D71166E08C4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: زوايا مستديرة 43">
            <a:hlinkClick r:id="rId30" action="ppaction://hlinksldjump"/>
            <a:extLst>
              <a:ext uri="{FF2B5EF4-FFF2-40B4-BE49-F238E27FC236}">
                <a16:creationId xmlns="" xmlns:a16="http://schemas.microsoft.com/office/drawing/2014/main" id="{590B4476-0B43-439C-9340-5A0373693505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ستطيل: زوايا مستديرة 44">
            <a:hlinkClick r:id="rId31" action="ppaction://hlinksldjump"/>
            <a:extLst>
              <a:ext uri="{FF2B5EF4-FFF2-40B4-BE49-F238E27FC236}">
                <a16:creationId xmlns="" xmlns:a16="http://schemas.microsoft.com/office/drawing/2014/main" id="{9F6FDCB5-2C4D-4EA4-BCD9-9D04F782F12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2" action="ppaction://hlinksldjump"/>
            <a:extLst>
              <a:ext uri="{FF2B5EF4-FFF2-40B4-BE49-F238E27FC236}">
                <a16:creationId xmlns="" xmlns:a16="http://schemas.microsoft.com/office/drawing/2014/main" id="{7763B76F-1A31-4706-B534-22162669A13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7" name="صورة 46">
            <a:extLst>
              <a:ext uri="{FF2B5EF4-FFF2-40B4-BE49-F238E27FC236}">
                <a16:creationId xmlns="" xmlns:a16="http://schemas.microsoft.com/office/drawing/2014/main" id="{158456B2-ED82-4057-A9FA-10A3976B24C0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b="42040"/>
          <a:stretch/>
        </p:blipFill>
        <p:spPr>
          <a:xfrm>
            <a:off x="263475" y="266002"/>
            <a:ext cx="9720000" cy="52545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51821"/>
            <a:ext cx="4387850" cy="456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973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="" xmlns:a16="http://schemas.microsoft.com/office/drawing/2014/main" id="{BD9560FB-838A-4379-905A-C222326F3B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="" xmlns:a16="http://schemas.microsoft.com/office/drawing/2014/main" id="{A114ABF1-90A1-4225-8260-18A7FFAD51B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="" xmlns:a16="http://schemas.microsoft.com/office/drawing/2014/main" id="{49AC1271-06A7-4B77-9C50-F0E50C9B618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="" xmlns:a16="http://schemas.microsoft.com/office/drawing/2014/main" id="{83E40206-FDD0-4BA5-8261-2C69EC92D3D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5" action="ppaction://hlinksldjump"/>
            <a:extLst>
              <a:ext uri="{FF2B5EF4-FFF2-40B4-BE49-F238E27FC236}">
                <a16:creationId xmlns="" xmlns:a16="http://schemas.microsoft.com/office/drawing/2014/main" id="{98074B29-360F-496F-84EC-6BC5DCBB732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="" xmlns:a16="http://schemas.microsoft.com/office/drawing/2014/main" id="{B61D6D25-737A-47E8-9E5B-C2B0FC8C16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="" xmlns:a16="http://schemas.microsoft.com/office/drawing/2014/main" id="{23104C80-E23A-413F-9289-31789048893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="" xmlns:a16="http://schemas.microsoft.com/office/drawing/2014/main" id="{1620B1BA-105B-49A3-8CCD-17801A91C4C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6" action="ppaction://hlinksldjump"/>
            <a:extLst>
              <a:ext uri="{FF2B5EF4-FFF2-40B4-BE49-F238E27FC236}">
                <a16:creationId xmlns="" xmlns:a16="http://schemas.microsoft.com/office/drawing/2014/main" id="{8FCB818F-2FA2-48B0-A361-3503EFAD5903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="" xmlns:a16="http://schemas.microsoft.com/office/drawing/2014/main" id="{FAF11A62-3B6B-4643-85B7-29ECCECDD95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="" xmlns:a16="http://schemas.microsoft.com/office/drawing/2014/main" id="{6D5E4883-9E7A-4A21-847A-F8B9A449899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="" xmlns:a16="http://schemas.microsoft.com/office/drawing/2014/main" id="{26D28B45-E787-4AFA-9A2B-77D5AD7C070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4E4E4C1-F9E3-4060-8951-3B8E4541632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4553029A-1893-4E7D-B754-9C4B1157F09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528A0037-90C8-4D67-A5B0-52426420132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97ED52CA-9F9B-4B66-8106-167AFBC9261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C861652F-76F6-4125-BEC7-189714FBC48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C21A7A0C-FE41-427A-A4B5-70649255D1A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2D896F41-7952-440B-914F-3D58267B8EC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7" action="ppaction://hlinksldjump"/>
            <a:extLst>
              <a:ext uri="{FF2B5EF4-FFF2-40B4-BE49-F238E27FC236}">
                <a16:creationId xmlns="" xmlns:a16="http://schemas.microsoft.com/office/drawing/2014/main" id="{08E00776-EAA7-4201-88F0-6B5E05455EE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757643FC-F492-44AF-84DE-EA4C267D640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9" action="ppaction://hlinksldjump"/>
            <a:extLst>
              <a:ext uri="{FF2B5EF4-FFF2-40B4-BE49-F238E27FC236}">
                <a16:creationId xmlns="" xmlns:a16="http://schemas.microsoft.com/office/drawing/2014/main" id="{A674EA87-B62B-44FC-8DD1-5DE35E6B28E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="" xmlns:a16="http://schemas.microsoft.com/office/drawing/2014/main" id="{1989BF6C-CDEE-45FD-A19C-788B0749E92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="" xmlns:a16="http://schemas.microsoft.com/office/drawing/2014/main" id="{A234F6DD-FDF1-4A08-8F7F-F1459E145C2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="" xmlns:a16="http://schemas.microsoft.com/office/drawing/2014/main" id="{8303A349-0D4B-4090-818A-F861221DDCE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="" xmlns:a16="http://schemas.microsoft.com/office/drawing/2014/main" id="{1182EB78-13DC-4E5D-B347-870A32D4B49C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="" xmlns:a16="http://schemas.microsoft.com/office/drawing/2014/main" id="{709E7C8D-06EC-4031-966C-06CA5B5C53D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5" action="ppaction://hlinksldjump"/>
            <a:extLst>
              <a:ext uri="{FF2B5EF4-FFF2-40B4-BE49-F238E27FC236}">
                <a16:creationId xmlns="" xmlns:a16="http://schemas.microsoft.com/office/drawing/2014/main" id="{14B92D36-C113-458D-AD1B-D048DCE568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="" xmlns:a16="http://schemas.microsoft.com/office/drawing/2014/main" id="{772227D0-2B63-4643-99B6-19956F0FD6D6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="" xmlns:a16="http://schemas.microsoft.com/office/drawing/2014/main" id="{16ACB19C-F229-47CE-8901-C96C1336FE2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="" xmlns:a16="http://schemas.microsoft.com/office/drawing/2014/main" id="{E93D949E-4315-4C36-B9D7-5B5A1FCF05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="" xmlns:a16="http://schemas.microsoft.com/office/drawing/2014/main" id="{C83E1F4F-C2F3-4CDA-AB6E-067A2C515762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7" name="مستطيل: زوايا مستديرة 46">
            <a:hlinkClick r:id="rId26" action="ppaction://hlinksldjump"/>
            <a:extLst>
              <a:ext uri="{FF2B5EF4-FFF2-40B4-BE49-F238E27FC236}">
                <a16:creationId xmlns="" xmlns:a16="http://schemas.microsoft.com/office/drawing/2014/main" id="{CA034D77-DDD0-434C-AB52-26E31FCF55D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مستطيل: زوايا مستديرة 36">
            <a:hlinkClick r:id="rId27" action="ppaction://hlinksldjump"/>
            <a:extLst>
              <a:ext uri="{FF2B5EF4-FFF2-40B4-BE49-F238E27FC236}">
                <a16:creationId xmlns="" xmlns:a16="http://schemas.microsoft.com/office/drawing/2014/main" id="{0028FB29-7355-4CF9-B3FE-0633CBCA761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6" action="ppaction://hlinksldjump"/>
            <a:extLst>
              <a:ext uri="{FF2B5EF4-FFF2-40B4-BE49-F238E27FC236}">
                <a16:creationId xmlns="" xmlns:a16="http://schemas.microsoft.com/office/drawing/2014/main" id="{ECC14987-FBD6-47AE-94F0-DF1FA2B5BB5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: زوايا مستديرة 43">
            <a:hlinkClick r:id="rId28" action="ppaction://hlinksldjump"/>
            <a:extLst>
              <a:ext uri="{FF2B5EF4-FFF2-40B4-BE49-F238E27FC236}">
                <a16:creationId xmlns="" xmlns:a16="http://schemas.microsoft.com/office/drawing/2014/main" id="{A99413A5-B0DD-4D68-B1E2-D09269A824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ستطيل: زوايا مستديرة 44">
            <a:hlinkClick r:id="rId29" action="ppaction://hlinksldjump"/>
            <a:extLst>
              <a:ext uri="{FF2B5EF4-FFF2-40B4-BE49-F238E27FC236}">
                <a16:creationId xmlns="" xmlns:a16="http://schemas.microsoft.com/office/drawing/2014/main" id="{4552234A-27AD-453B-A088-326BDD2D7F54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0" action="ppaction://hlinksldjump"/>
            <a:extLst>
              <a:ext uri="{FF2B5EF4-FFF2-40B4-BE49-F238E27FC236}">
                <a16:creationId xmlns="" xmlns:a16="http://schemas.microsoft.com/office/drawing/2014/main" id="{79225ECF-1BF0-4F13-8298-99B2C8FC2FE3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1" action="ppaction://hlinksldjump"/>
            <a:extLst>
              <a:ext uri="{FF2B5EF4-FFF2-40B4-BE49-F238E27FC236}">
                <a16:creationId xmlns="" xmlns:a16="http://schemas.microsoft.com/office/drawing/2014/main" id="{42B5EE88-4322-47CA-8FFF-1585A22269C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مستطيل: زوايا مستديرة 49">
            <a:hlinkClick r:id="rId32" action="ppaction://hlinksldjump"/>
            <a:extLst>
              <a:ext uri="{FF2B5EF4-FFF2-40B4-BE49-F238E27FC236}">
                <a16:creationId xmlns="" xmlns:a16="http://schemas.microsoft.com/office/drawing/2014/main" id="{3632DE2E-C55D-410C-977D-D7AAFA36FB3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" name="صورة 42">
            <a:extLst>
              <a:ext uri="{FF2B5EF4-FFF2-40B4-BE49-F238E27FC236}">
                <a16:creationId xmlns="" xmlns:a16="http://schemas.microsoft.com/office/drawing/2014/main" id="{35A8AE13-1B34-458E-B862-EBDB7B2B34F2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t="68978"/>
          <a:stretch/>
        </p:blipFill>
        <p:spPr>
          <a:xfrm>
            <a:off x="263475" y="249959"/>
            <a:ext cx="9720000" cy="281246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2770391"/>
            <a:ext cx="413385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080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مستطيل: زوايا مستديرة 62">
            <a:extLst>
              <a:ext uri="{FF2B5EF4-FFF2-40B4-BE49-F238E27FC236}">
                <a16:creationId xmlns="" xmlns:a16="http://schemas.microsoft.com/office/drawing/2014/main" id="{B158B83E-E291-4306-8076-20C4614915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="" xmlns:a16="http://schemas.microsoft.com/office/drawing/2014/main" id="{ECCD5475-AF42-48AC-B11B-8B8DDCD8C9D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="" xmlns:a16="http://schemas.microsoft.com/office/drawing/2014/main" id="{11C17056-5176-42B1-B3CB-571F6B12800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="" xmlns:a16="http://schemas.microsoft.com/office/drawing/2014/main" id="{BD87636F-A4C1-4A6B-8A8D-06220C4424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="" xmlns:a16="http://schemas.microsoft.com/office/drawing/2014/main" id="{886A8809-330E-49AF-B996-318EDFD9DB28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="" xmlns:a16="http://schemas.microsoft.com/office/drawing/2014/main" id="{3B52DE13-D943-4D65-B129-B0EF93A4005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="" xmlns:a16="http://schemas.microsoft.com/office/drawing/2014/main" id="{B635A18B-5365-42D1-8A7A-B4F0F31B88C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="" xmlns:a16="http://schemas.microsoft.com/office/drawing/2014/main" id="{66E340A6-3B07-4060-A4DC-F37D0F1DCBE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="" xmlns:a16="http://schemas.microsoft.com/office/drawing/2014/main" id="{4EAEC10C-C9F8-4B9C-8EDB-4200F4E8B18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="" xmlns:a16="http://schemas.microsoft.com/office/drawing/2014/main" id="{4E434C83-7EA9-4D9F-B715-EDAD7FD8F60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="" xmlns:a16="http://schemas.microsoft.com/office/drawing/2014/main" id="{C3277DFC-9B8F-41EA-ADA6-97FA75E7A67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="" xmlns:a16="http://schemas.microsoft.com/office/drawing/2014/main" id="{65D211F2-8515-4585-9A26-3CCCFA90769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6" action="ppaction://hlinksldjump"/>
            <a:extLst>
              <a:ext uri="{FF2B5EF4-FFF2-40B4-BE49-F238E27FC236}">
                <a16:creationId xmlns="" xmlns:a16="http://schemas.microsoft.com/office/drawing/2014/main" id="{5CB0C0E8-C9E9-4989-B273-58BCC748F8C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7" action="ppaction://hlinksldjump"/>
            <a:extLst>
              <a:ext uri="{FF2B5EF4-FFF2-40B4-BE49-F238E27FC236}">
                <a16:creationId xmlns="" xmlns:a16="http://schemas.microsoft.com/office/drawing/2014/main" id="{ABABD15F-4327-45EC-B593-C0AA386DE8C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="" xmlns:a16="http://schemas.microsoft.com/office/drawing/2014/main" id="{D7371B22-86DD-49EA-8A22-6876E3B3C8E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9" action="ppaction://hlinksldjump"/>
            <a:extLst>
              <a:ext uri="{FF2B5EF4-FFF2-40B4-BE49-F238E27FC236}">
                <a16:creationId xmlns="" xmlns:a16="http://schemas.microsoft.com/office/drawing/2014/main" id="{68D09635-1BA6-471D-B218-5FECCDD4219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E136C70-BE4B-4C15-B115-2B508DCAD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AB286FA4-8527-4AA4-810F-57FD6F4B4C8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E819780A-75EF-4AA1-B760-0E8AF6201FB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BA18237F-1400-41E0-8B8F-31AED07D97B1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836CEF08-C028-4231-A7F6-BE3B9FA3574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61C40BB0-BA7A-41FA-B9E2-3BEFA6F7E45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="" xmlns:a16="http://schemas.microsoft.com/office/drawing/2014/main" id="{886EC52F-CEE9-4B64-BA5F-9302AD404FF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="" xmlns:a16="http://schemas.microsoft.com/office/drawing/2014/main" id="{AB679B28-CD95-4CB0-B244-4A0CFE7D0AE7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8" action="ppaction://hlinksldjump"/>
            <a:extLst>
              <a:ext uri="{FF2B5EF4-FFF2-40B4-BE49-F238E27FC236}">
                <a16:creationId xmlns="" xmlns:a16="http://schemas.microsoft.com/office/drawing/2014/main" id="{16725CAC-5778-4563-9FF3-CB57C0CCBCF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9" action="ppaction://hlinksldjump"/>
            <a:extLst>
              <a:ext uri="{FF2B5EF4-FFF2-40B4-BE49-F238E27FC236}">
                <a16:creationId xmlns="" xmlns:a16="http://schemas.microsoft.com/office/drawing/2014/main" id="{E9B1F08B-03C0-4B0D-9E26-ED6B15D6BF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0" action="ppaction://hlinksldjump"/>
            <a:extLst>
              <a:ext uri="{FF2B5EF4-FFF2-40B4-BE49-F238E27FC236}">
                <a16:creationId xmlns="" xmlns:a16="http://schemas.microsoft.com/office/drawing/2014/main" id="{86B0FD50-A713-47AE-BB39-4BA9B90C483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1" action="ppaction://hlinksldjump"/>
            <a:extLst>
              <a:ext uri="{FF2B5EF4-FFF2-40B4-BE49-F238E27FC236}">
                <a16:creationId xmlns="" xmlns:a16="http://schemas.microsoft.com/office/drawing/2014/main" id="{D15D4E11-A797-4A1A-8A1A-3A6C64075FC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="" xmlns:a16="http://schemas.microsoft.com/office/drawing/2014/main" id="{93F5770C-A9F1-48C0-B9CE-4350F0B43B7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="" xmlns:a16="http://schemas.microsoft.com/office/drawing/2014/main" id="{5C795611-9410-4D62-86A3-9169A3FEAFC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4" action="ppaction://hlinksldjump"/>
            <a:extLst>
              <a:ext uri="{FF2B5EF4-FFF2-40B4-BE49-F238E27FC236}">
                <a16:creationId xmlns="" xmlns:a16="http://schemas.microsoft.com/office/drawing/2014/main" id="{35F4EB23-8527-4233-AD80-15EFF0EC624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5" action="ppaction://hlinksldjump"/>
            <a:extLst>
              <a:ext uri="{FF2B5EF4-FFF2-40B4-BE49-F238E27FC236}">
                <a16:creationId xmlns="" xmlns:a16="http://schemas.microsoft.com/office/drawing/2014/main" id="{068546B5-6530-4296-8143-281FE6420F1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="" xmlns:a16="http://schemas.microsoft.com/office/drawing/2014/main" id="{AC4FF3BC-BD47-4645-8D18-760E1FC0CF8A}"/>
              </a:ext>
            </a:extLst>
          </p:cNvPr>
          <p:cNvSpPr/>
          <p:nvPr/>
        </p:nvSpPr>
        <p:spPr>
          <a:xfrm>
            <a:off x="2217648" y="155847"/>
            <a:ext cx="57406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درست </a:t>
            </a:r>
            <a:r>
              <a:rPr lang="ar-SA" sz="4400" b="1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استعمال التناسب لحل المسائل </a:t>
            </a:r>
            <a:endParaRPr lang="ar-SA" sz="4400" b="1" cap="none" spc="0" dirty="0">
              <a:ln w="0"/>
              <a:solidFill>
                <a:schemeClr val="accent1">
                  <a:lumMod val="75000"/>
                </a:schemeClr>
              </a:solidFill>
              <a:latin typeface="Abdo Free" panose="02000000000000000000" pitchFamily="2" charset="-78"/>
              <a:cs typeface="Abdo Free" panose="02000000000000000000" pitchFamily="2" charset="-78"/>
            </a:endParaRPr>
          </a:p>
        </p:txBody>
      </p:sp>
      <p:sp>
        <p:nvSpPr>
          <p:cNvPr id="45" name="مستطيل: زوايا مستديرة 44">
            <a:hlinkClick r:id="rId26" action="ppaction://hlinksldjump"/>
            <a:extLst>
              <a:ext uri="{FF2B5EF4-FFF2-40B4-BE49-F238E27FC236}">
                <a16:creationId xmlns="" xmlns:a16="http://schemas.microsoft.com/office/drawing/2014/main" id="{9C450346-5F1E-4798-B9B8-7562B2A2A25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مستطيل: زوايا مستديرة 35">
            <a:hlinkClick r:id="rId27" action="ppaction://hlinksldjump"/>
            <a:extLst>
              <a:ext uri="{FF2B5EF4-FFF2-40B4-BE49-F238E27FC236}">
                <a16:creationId xmlns="" xmlns:a16="http://schemas.microsoft.com/office/drawing/2014/main" id="{58E03E75-7750-4C30-91C5-9061770E08A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مستطيل: زوايا مستديرة 36">
            <a:hlinkClick r:id="rId26" action="ppaction://hlinksldjump"/>
            <a:extLst>
              <a:ext uri="{FF2B5EF4-FFF2-40B4-BE49-F238E27FC236}">
                <a16:creationId xmlns="" xmlns:a16="http://schemas.microsoft.com/office/drawing/2014/main" id="{3B279C26-7852-4B1F-B316-04F2DACE3DE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28" action="ppaction://hlinksldjump"/>
            <a:extLst>
              <a:ext uri="{FF2B5EF4-FFF2-40B4-BE49-F238E27FC236}">
                <a16:creationId xmlns="" xmlns:a16="http://schemas.microsoft.com/office/drawing/2014/main" id="{322E06C8-2869-4655-95D7-D047BF27BBC6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ستطيل: زوايا مستديرة 46">
            <a:hlinkClick r:id="rId29" action="ppaction://hlinksldjump"/>
            <a:extLst>
              <a:ext uri="{FF2B5EF4-FFF2-40B4-BE49-F238E27FC236}">
                <a16:creationId xmlns="" xmlns:a16="http://schemas.microsoft.com/office/drawing/2014/main" id="{692328B1-749B-4B44-8BCB-E2B87E329B2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0" action="ppaction://hlinksldjump"/>
            <a:extLst>
              <a:ext uri="{FF2B5EF4-FFF2-40B4-BE49-F238E27FC236}">
                <a16:creationId xmlns="" xmlns:a16="http://schemas.microsoft.com/office/drawing/2014/main" id="{6F190DD7-3244-476C-97FC-73912F3C0ED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ستطيل: زوايا مستديرة 48">
            <a:hlinkClick r:id="rId31" action="ppaction://hlinksldjump"/>
            <a:extLst>
              <a:ext uri="{FF2B5EF4-FFF2-40B4-BE49-F238E27FC236}">
                <a16:creationId xmlns="" xmlns:a16="http://schemas.microsoft.com/office/drawing/2014/main" id="{1CBF147D-5788-40D1-8B29-9C54CC49297E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مستطيل: زوايا مستديرة 49">
            <a:hlinkClick r:id="rId32" action="ppaction://hlinksldjump"/>
            <a:extLst>
              <a:ext uri="{FF2B5EF4-FFF2-40B4-BE49-F238E27FC236}">
                <a16:creationId xmlns="" xmlns:a16="http://schemas.microsoft.com/office/drawing/2014/main" id="{B0799C76-4EEB-43DF-BEA2-6FF76B88D791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58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="" xmlns:a16="http://schemas.microsoft.com/office/drawing/2014/main" id="{D59BB9D3-4CBD-4F8E-AE07-F660F1115D8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="" xmlns:a16="http://schemas.microsoft.com/office/drawing/2014/main" id="{CC8458AF-D18D-4C01-A069-CB729005ACE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="" xmlns:a16="http://schemas.microsoft.com/office/drawing/2014/main" id="{56C9FAA1-ED33-4853-A7A6-E944CD6BAEA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="" xmlns:a16="http://schemas.microsoft.com/office/drawing/2014/main" id="{3B6B9224-7752-4411-8C79-A1B4D6A4BF49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5" action="ppaction://hlinksldjump"/>
            <a:extLst>
              <a:ext uri="{FF2B5EF4-FFF2-40B4-BE49-F238E27FC236}">
                <a16:creationId xmlns="" xmlns:a16="http://schemas.microsoft.com/office/drawing/2014/main" id="{D1380164-C462-471C-86F0-48833FE90D7E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="" xmlns:a16="http://schemas.microsoft.com/office/drawing/2014/main" id="{69246A95-461E-4575-9204-3A612D0A700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="" xmlns:a16="http://schemas.microsoft.com/office/drawing/2014/main" id="{F2D60D66-F34A-4BE6-8E31-DACD33998E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="" xmlns:a16="http://schemas.microsoft.com/office/drawing/2014/main" id="{6F96CDE1-3421-4AF9-B9CE-4103496E0B6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6" action="ppaction://hlinksldjump"/>
            <a:extLst>
              <a:ext uri="{FF2B5EF4-FFF2-40B4-BE49-F238E27FC236}">
                <a16:creationId xmlns="" xmlns:a16="http://schemas.microsoft.com/office/drawing/2014/main" id="{27242BBC-DC11-4BB8-BB70-3C2B2267A5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8940653-4ED8-4556-898C-C9A168B8B3C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8" action="ppaction://hlinksldjump"/>
            <a:extLst>
              <a:ext uri="{FF2B5EF4-FFF2-40B4-BE49-F238E27FC236}">
                <a16:creationId xmlns="" xmlns:a16="http://schemas.microsoft.com/office/drawing/2014/main" id="{A65C4095-D3EC-4AD3-8FDD-E4CBAF9EBC7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="" xmlns:a16="http://schemas.microsoft.com/office/drawing/2014/main" id="{678F9FD5-4BD9-45C8-87A8-7DC4F5DFE73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BAF8E56-C6BB-4B83-A8A6-C98916B2F10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CAC85832-2BD2-4622-9C75-CA5E8481436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5DE2088A-3927-45CF-8062-02A0026F425E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4B5AEFBC-C111-4E6A-B097-BFAE48EE125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233EBF56-6B7C-4686-8038-75A570ADC40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3B9666A4-A69F-4BB4-B931-0D831538FD9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83EE4671-E2D1-4479-A6CD-F573BF7C8B1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17" action="ppaction://hlinksldjump"/>
            <a:extLst>
              <a:ext uri="{FF2B5EF4-FFF2-40B4-BE49-F238E27FC236}">
                <a16:creationId xmlns="" xmlns:a16="http://schemas.microsoft.com/office/drawing/2014/main" id="{9C5BFAAE-B339-4600-8F78-DB48EE54A1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0C9E523D-C244-407D-8950-3484E2295CF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19" action="ppaction://hlinksldjump"/>
            <a:extLst>
              <a:ext uri="{FF2B5EF4-FFF2-40B4-BE49-F238E27FC236}">
                <a16:creationId xmlns="" xmlns:a16="http://schemas.microsoft.com/office/drawing/2014/main" id="{FDACAFB3-5CA8-45D1-B2D1-99E939B0AC0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0" action="ppaction://hlinksldjump"/>
            <a:extLst>
              <a:ext uri="{FF2B5EF4-FFF2-40B4-BE49-F238E27FC236}">
                <a16:creationId xmlns="" xmlns:a16="http://schemas.microsoft.com/office/drawing/2014/main" id="{86A80AF7-9633-43D7-BE2A-E13547673BCE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1" action="ppaction://hlinksldjump"/>
            <a:extLst>
              <a:ext uri="{FF2B5EF4-FFF2-40B4-BE49-F238E27FC236}">
                <a16:creationId xmlns="" xmlns:a16="http://schemas.microsoft.com/office/drawing/2014/main" id="{854F4075-597E-4268-B35E-57D28EDCAEE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2" action="ppaction://hlinksldjump"/>
            <a:extLst>
              <a:ext uri="{FF2B5EF4-FFF2-40B4-BE49-F238E27FC236}">
                <a16:creationId xmlns="" xmlns:a16="http://schemas.microsoft.com/office/drawing/2014/main" id="{B513712D-A16B-4EDF-A99E-C9B08ACED6A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3" action="ppaction://hlinksldjump"/>
            <a:extLst>
              <a:ext uri="{FF2B5EF4-FFF2-40B4-BE49-F238E27FC236}">
                <a16:creationId xmlns="" xmlns:a16="http://schemas.microsoft.com/office/drawing/2014/main" id="{FCDBB61D-078F-4876-BC6D-DC7B3ED6BE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24" action="ppaction://hlinksldjump"/>
            <a:extLst>
              <a:ext uri="{FF2B5EF4-FFF2-40B4-BE49-F238E27FC236}">
                <a16:creationId xmlns="" xmlns:a16="http://schemas.microsoft.com/office/drawing/2014/main" id="{7F5CEFBE-9E2D-4C20-9EED-FAE881E69D1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25" action="ppaction://hlinksldjump"/>
            <a:extLst>
              <a:ext uri="{FF2B5EF4-FFF2-40B4-BE49-F238E27FC236}">
                <a16:creationId xmlns="" xmlns:a16="http://schemas.microsoft.com/office/drawing/2014/main" id="{4755A460-C055-4786-AA0A-E7858081528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="" xmlns:a16="http://schemas.microsoft.com/office/drawing/2014/main" id="{4348F2A5-A180-4918-A38B-701AF2CD563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="" xmlns:a16="http://schemas.microsoft.com/office/drawing/2014/main" id="{26CACE65-768D-41BB-AC7E-FD08BB20FE3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="" xmlns:a16="http://schemas.microsoft.com/office/drawing/2014/main" id="{15FEE082-D31F-4B9F-AD31-B526A2D5681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="" xmlns:a16="http://schemas.microsoft.com/office/drawing/2014/main" id="{82E5A63E-B90D-403C-9AB0-D72C0012887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5" name="مستطيل: زوايا مستديرة 44">
            <a:hlinkClick r:id="rId26" action="ppaction://hlinksldjump"/>
            <a:extLst>
              <a:ext uri="{FF2B5EF4-FFF2-40B4-BE49-F238E27FC236}">
                <a16:creationId xmlns="" xmlns:a16="http://schemas.microsoft.com/office/drawing/2014/main" id="{097151BB-2C65-4FA2-8575-C2BB3E5A36F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7" action="ppaction://hlinksldjump"/>
            <a:extLst>
              <a:ext uri="{FF2B5EF4-FFF2-40B4-BE49-F238E27FC236}">
                <a16:creationId xmlns="" xmlns:a16="http://schemas.microsoft.com/office/drawing/2014/main" id="{1A017BC2-8251-4512-92E9-F0462F28E2E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ستطيل: زوايا مستديرة 38">
            <a:hlinkClick r:id="rId26" action="ppaction://hlinksldjump"/>
            <a:extLst>
              <a:ext uri="{FF2B5EF4-FFF2-40B4-BE49-F238E27FC236}">
                <a16:creationId xmlns="" xmlns:a16="http://schemas.microsoft.com/office/drawing/2014/main" id="{63FE73A3-A6C8-438C-85A6-C33404B80C2D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ستطيل: زوايا مستديرة 39">
            <a:hlinkClick r:id="rId28" action="ppaction://hlinksldjump"/>
            <a:extLst>
              <a:ext uri="{FF2B5EF4-FFF2-40B4-BE49-F238E27FC236}">
                <a16:creationId xmlns="" xmlns:a16="http://schemas.microsoft.com/office/drawing/2014/main" id="{594EFDAA-3636-43B0-B3E5-18AC1486977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: زوايا مستديرة 40">
            <a:hlinkClick r:id="rId29" action="ppaction://hlinksldjump"/>
            <a:extLst>
              <a:ext uri="{FF2B5EF4-FFF2-40B4-BE49-F238E27FC236}">
                <a16:creationId xmlns="" xmlns:a16="http://schemas.microsoft.com/office/drawing/2014/main" id="{5956001E-3B45-4ADE-9429-89F65396267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: زوايا مستديرة 41">
            <a:hlinkClick r:id="rId30" action="ppaction://hlinksldjump"/>
            <a:extLst>
              <a:ext uri="{FF2B5EF4-FFF2-40B4-BE49-F238E27FC236}">
                <a16:creationId xmlns="" xmlns:a16="http://schemas.microsoft.com/office/drawing/2014/main" id="{13816F74-AC00-4E97-9A0E-379C9ED693F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31" action="ppaction://hlinksldjump"/>
            <a:extLst>
              <a:ext uri="{FF2B5EF4-FFF2-40B4-BE49-F238E27FC236}">
                <a16:creationId xmlns="" xmlns:a16="http://schemas.microsoft.com/office/drawing/2014/main" id="{747EC2EB-5CCC-491C-8C99-1546EB5BB3DF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FEC63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: زوايا مستديرة 43">
            <a:hlinkClick r:id="rId32" action="ppaction://hlinksldjump"/>
            <a:extLst>
              <a:ext uri="{FF2B5EF4-FFF2-40B4-BE49-F238E27FC236}">
                <a16:creationId xmlns="" xmlns:a16="http://schemas.microsoft.com/office/drawing/2014/main" id="{205724C1-1A24-4C0E-84E3-9C068CAB42A1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="" xmlns:a16="http://schemas.microsoft.com/office/drawing/2014/main" id="{FCB414D1-819D-4A4D-9A55-3F901D279C6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61427" y="234035"/>
            <a:ext cx="9720000" cy="32458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3429000"/>
            <a:ext cx="3733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3867032"/>
            <a:ext cx="49339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682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="" xmlns:a16="http://schemas.microsoft.com/office/drawing/2014/main" id="{CF4195AF-4AF9-40AA-98AF-480B2DAACF5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="" xmlns:a16="http://schemas.microsoft.com/office/drawing/2014/main" id="{23AA19E7-B4BB-492D-9DB2-624346ED434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="" xmlns:a16="http://schemas.microsoft.com/office/drawing/2014/main" id="{BE4BC650-7B29-4273-9102-3ADEF666817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="" xmlns:a16="http://schemas.microsoft.com/office/drawing/2014/main" id="{DE1EF2BE-3CFE-494F-8E58-FDB7F040E67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5" action="ppaction://hlinksldjump"/>
            <a:extLst>
              <a:ext uri="{FF2B5EF4-FFF2-40B4-BE49-F238E27FC236}">
                <a16:creationId xmlns="" xmlns:a16="http://schemas.microsoft.com/office/drawing/2014/main" id="{A5EF1829-85C1-4BA8-B6ED-5D00A512A20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="" xmlns:a16="http://schemas.microsoft.com/office/drawing/2014/main" id="{3917BDF3-B756-4F81-9747-DF5DB850DA3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="" xmlns:a16="http://schemas.microsoft.com/office/drawing/2014/main" id="{7C1C9EDC-89D8-42C2-8F2D-EDF5485CBCA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="" xmlns:a16="http://schemas.microsoft.com/office/drawing/2014/main" id="{D82EEFF6-B1E4-4783-9D04-CAFB3252D54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6" action="ppaction://hlinksldjump"/>
            <a:extLst>
              <a:ext uri="{FF2B5EF4-FFF2-40B4-BE49-F238E27FC236}">
                <a16:creationId xmlns="" xmlns:a16="http://schemas.microsoft.com/office/drawing/2014/main" id="{44014D23-1278-407E-A964-12C8D721CF8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7" action="ppaction://hlinksldjump"/>
            <a:extLst>
              <a:ext uri="{FF2B5EF4-FFF2-40B4-BE49-F238E27FC236}">
                <a16:creationId xmlns="" xmlns:a16="http://schemas.microsoft.com/office/drawing/2014/main" id="{1B7D5511-72F8-4453-858B-356EBA5E2EB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8" action="ppaction://hlinksldjump"/>
            <a:extLst>
              <a:ext uri="{FF2B5EF4-FFF2-40B4-BE49-F238E27FC236}">
                <a16:creationId xmlns="" xmlns:a16="http://schemas.microsoft.com/office/drawing/2014/main" id="{E4B8572F-6E72-4B68-B348-3C8E523E8C7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="" xmlns:a16="http://schemas.microsoft.com/office/drawing/2014/main" id="{739A131B-707F-4E74-AC8C-45915ED40D6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BEE893B9-77E8-4810-9465-0D76E2D6B512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AD6DCC37-DED5-4DE3-AFDA-F2BF68AC4FF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96812F15-A56F-4F00-8609-91FE298B31E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C2FC8462-8486-41CE-A070-C587B930CF0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7F554F8B-B5CB-4C2F-B923-507AE1A1AB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0ABB43CE-0404-4794-9FF1-BE1CB74D662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9A880659-9127-47D7-B39D-C9DCFFECC73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17" action="ppaction://hlinksldjump"/>
            <a:extLst>
              <a:ext uri="{FF2B5EF4-FFF2-40B4-BE49-F238E27FC236}">
                <a16:creationId xmlns="" xmlns:a16="http://schemas.microsoft.com/office/drawing/2014/main" id="{B94C32EC-9029-4884-B075-8DC08D962CBA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2E1EC5D4-8E5D-4319-AE0C-D60E7589431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19" action="ppaction://hlinksldjump"/>
            <a:extLst>
              <a:ext uri="{FF2B5EF4-FFF2-40B4-BE49-F238E27FC236}">
                <a16:creationId xmlns="" xmlns:a16="http://schemas.microsoft.com/office/drawing/2014/main" id="{1683FC28-127F-45D6-9EC6-FA6B71B5B2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0" action="ppaction://hlinksldjump"/>
            <a:extLst>
              <a:ext uri="{FF2B5EF4-FFF2-40B4-BE49-F238E27FC236}">
                <a16:creationId xmlns="" xmlns:a16="http://schemas.microsoft.com/office/drawing/2014/main" id="{2025FD59-A712-4611-818B-2DD8001365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1" action="ppaction://hlinksldjump"/>
            <a:extLst>
              <a:ext uri="{FF2B5EF4-FFF2-40B4-BE49-F238E27FC236}">
                <a16:creationId xmlns="" xmlns:a16="http://schemas.microsoft.com/office/drawing/2014/main" id="{13A13718-E6BA-40CC-88DC-19CD238F461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2" action="ppaction://hlinksldjump"/>
            <a:extLst>
              <a:ext uri="{FF2B5EF4-FFF2-40B4-BE49-F238E27FC236}">
                <a16:creationId xmlns="" xmlns:a16="http://schemas.microsoft.com/office/drawing/2014/main" id="{AD828867-C6EB-4E93-9E1E-3610B9A414D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3" action="ppaction://hlinksldjump"/>
            <a:extLst>
              <a:ext uri="{FF2B5EF4-FFF2-40B4-BE49-F238E27FC236}">
                <a16:creationId xmlns="" xmlns:a16="http://schemas.microsoft.com/office/drawing/2014/main" id="{CEC27234-5B77-4CAF-952A-B294D6D96A8E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24" action="ppaction://hlinksldjump"/>
            <a:extLst>
              <a:ext uri="{FF2B5EF4-FFF2-40B4-BE49-F238E27FC236}">
                <a16:creationId xmlns="" xmlns:a16="http://schemas.microsoft.com/office/drawing/2014/main" id="{6068CE9D-C9FC-48EF-BC15-1B123B5BF6A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25" action="ppaction://hlinksldjump"/>
            <a:extLst>
              <a:ext uri="{FF2B5EF4-FFF2-40B4-BE49-F238E27FC236}">
                <a16:creationId xmlns="" xmlns:a16="http://schemas.microsoft.com/office/drawing/2014/main" id="{BD404F2A-D5B6-492F-A249-0B47AA3156C8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="" xmlns:a16="http://schemas.microsoft.com/office/drawing/2014/main" id="{CB0D9C61-95DA-4477-B9FC-E549837F67D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="" xmlns:a16="http://schemas.microsoft.com/office/drawing/2014/main" id="{D07BB670-4BA0-4FDA-A21F-24F87F0B16C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="" xmlns:a16="http://schemas.microsoft.com/office/drawing/2014/main" id="{3825CC27-49B4-4253-8655-45420EF59683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="" xmlns:a16="http://schemas.microsoft.com/office/drawing/2014/main" id="{5C7346E5-09B4-4D86-B945-0E344EEC439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hlinkClick r:id="rId26" action="ppaction://hlinksldjump"/>
            <a:extLst>
              <a:ext uri="{FF2B5EF4-FFF2-40B4-BE49-F238E27FC236}">
                <a16:creationId xmlns="" xmlns:a16="http://schemas.microsoft.com/office/drawing/2014/main" id="{30F11E43-26E5-4D9C-84A8-65F752F44EB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مستطيل: زوايا مستديرة 36">
            <a:hlinkClick r:id="rId27" action="ppaction://hlinksldjump"/>
            <a:extLst>
              <a:ext uri="{FF2B5EF4-FFF2-40B4-BE49-F238E27FC236}">
                <a16:creationId xmlns="" xmlns:a16="http://schemas.microsoft.com/office/drawing/2014/main" id="{4FD4AADD-0B62-46C3-ABE8-880263FF88E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6" action="ppaction://hlinksldjump"/>
            <a:extLst>
              <a:ext uri="{FF2B5EF4-FFF2-40B4-BE49-F238E27FC236}">
                <a16:creationId xmlns="" xmlns:a16="http://schemas.microsoft.com/office/drawing/2014/main" id="{6A5D1DE8-4053-4D8A-BA94-9372E2E08FA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ستطيل: زوايا مستديرة 38">
            <a:hlinkClick r:id="rId28" action="ppaction://hlinksldjump"/>
            <a:extLst>
              <a:ext uri="{FF2B5EF4-FFF2-40B4-BE49-F238E27FC236}">
                <a16:creationId xmlns="" xmlns:a16="http://schemas.microsoft.com/office/drawing/2014/main" id="{E3E5EAF1-3800-460D-A251-A344839E67C8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ستطيل: زوايا مستديرة 39">
            <a:hlinkClick r:id="rId29" action="ppaction://hlinksldjump"/>
            <a:extLst>
              <a:ext uri="{FF2B5EF4-FFF2-40B4-BE49-F238E27FC236}">
                <a16:creationId xmlns="" xmlns:a16="http://schemas.microsoft.com/office/drawing/2014/main" id="{A2A990FF-3065-48C6-AC85-FDB0267C8C80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: زوايا مستديرة 40">
            <a:hlinkClick r:id="rId30" action="ppaction://hlinksldjump"/>
            <a:extLst>
              <a:ext uri="{FF2B5EF4-FFF2-40B4-BE49-F238E27FC236}">
                <a16:creationId xmlns="" xmlns:a16="http://schemas.microsoft.com/office/drawing/2014/main" id="{165B4558-A582-4988-B7F8-79ADE8B9F84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: زوايا مستديرة 41">
            <a:hlinkClick r:id="rId31" action="ppaction://hlinksldjump"/>
            <a:extLst>
              <a:ext uri="{FF2B5EF4-FFF2-40B4-BE49-F238E27FC236}">
                <a16:creationId xmlns="" xmlns:a16="http://schemas.microsoft.com/office/drawing/2014/main" id="{3D5FDA26-AAA6-4AEE-BF11-AB0E1D94511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32" action="ppaction://hlinksldjump"/>
            <a:extLst>
              <a:ext uri="{FF2B5EF4-FFF2-40B4-BE49-F238E27FC236}">
                <a16:creationId xmlns="" xmlns:a16="http://schemas.microsoft.com/office/drawing/2014/main" id="{5F246CB3-7524-4F09-9F51-2BFA1550443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FEC63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="" xmlns:a16="http://schemas.microsoft.com/office/drawing/2014/main" id="{B8D912BB-CABA-4853-86F5-32A45C21111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70961" y="255672"/>
            <a:ext cx="9720000" cy="318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="" xmlns:a16="http://schemas.microsoft.com/office/drawing/2014/main" id="{F8D6D9E6-E319-47D7-AE0A-E301B2AF739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="" xmlns:a16="http://schemas.microsoft.com/office/drawing/2014/main" id="{C99382F9-8262-4F6A-AD87-D626B05482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="" xmlns:a16="http://schemas.microsoft.com/office/drawing/2014/main" id="{5818EC59-332E-42CA-97D5-1262C6FFDCA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="" xmlns:a16="http://schemas.microsoft.com/office/drawing/2014/main" id="{4D702511-2F2F-40CB-94CA-CB4DC6EEE73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5" action="ppaction://hlinksldjump"/>
            <a:extLst>
              <a:ext uri="{FF2B5EF4-FFF2-40B4-BE49-F238E27FC236}">
                <a16:creationId xmlns="" xmlns:a16="http://schemas.microsoft.com/office/drawing/2014/main" id="{6F2C148D-2554-4777-A4E2-0B77DFA04A2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="" xmlns:a16="http://schemas.microsoft.com/office/drawing/2014/main" id="{AFEFB98A-4E1A-47F7-BF19-20D705E6648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="" xmlns:a16="http://schemas.microsoft.com/office/drawing/2014/main" id="{62C52604-16D3-4D74-BD73-8690C4EDDDF3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="" xmlns:a16="http://schemas.microsoft.com/office/drawing/2014/main" id="{11DD9AC6-8F26-45EA-929D-7A3D9DCF623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6" action="ppaction://hlinksldjump"/>
            <a:extLst>
              <a:ext uri="{FF2B5EF4-FFF2-40B4-BE49-F238E27FC236}">
                <a16:creationId xmlns="" xmlns:a16="http://schemas.microsoft.com/office/drawing/2014/main" id="{CA862007-7C67-4300-BA42-B2F051BC06D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7" action="ppaction://hlinksldjump"/>
            <a:extLst>
              <a:ext uri="{FF2B5EF4-FFF2-40B4-BE49-F238E27FC236}">
                <a16:creationId xmlns="" xmlns:a16="http://schemas.microsoft.com/office/drawing/2014/main" id="{54719641-F6A0-42CC-89B9-FF5C08EF225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8" action="ppaction://hlinksldjump"/>
            <a:extLst>
              <a:ext uri="{FF2B5EF4-FFF2-40B4-BE49-F238E27FC236}">
                <a16:creationId xmlns="" xmlns:a16="http://schemas.microsoft.com/office/drawing/2014/main" id="{EFAE1DC0-0FE9-4434-8BC3-32084F8FE24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="" xmlns:a16="http://schemas.microsoft.com/office/drawing/2014/main" id="{7D81D819-555C-46EB-B32D-73F5798D4A4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39230B6A-83C3-47B4-A5EF-FECD090719D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1DE1184D-BAE7-4F36-9B3E-07F1DD757B2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3D0CE9C8-FF0A-4FF5-8073-F14616CDA16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DC607DAE-4334-4680-BB53-27C0513A8A1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35E1C6D2-AF1E-46F1-9CC9-36063241025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66DF2F60-C882-4CA7-9933-E17A69B6F11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41EF3C63-973A-413E-911B-333B90BBBC3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17" action="ppaction://hlinksldjump"/>
            <a:extLst>
              <a:ext uri="{FF2B5EF4-FFF2-40B4-BE49-F238E27FC236}">
                <a16:creationId xmlns="" xmlns:a16="http://schemas.microsoft.com/office/drawing/2014/main" id="{48A9361A-011C-4F14-A658-4D8C22BBA82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1287E877-7E75-4854-AA32-47B5A331F78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19" action="ppaction://hlinksldjump"/>
            <a:extLst>
              <a:ext uri="{FF2B5EF4-FFF2-40B4-BE49-F238E27FC236}">
                <a16:creationId xmlns="" xmlns:a16="http://schemas.microsoft.com/office/drawing/2014/main" id="{919F32C9-88E8-4737-89A9-B37DA176BC5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0" action="ppaction://hlinksldjump"/>
            <a:extLst>
              <a:ext uri="{FF2B5EF4-FFF2-40B4-BE49-F238E27FC236}">
                <a16:creationId xmlns="" xmlns:a16="http://schemas.microsoft.com/office/drawing/2014/main" id="{B525C913-CB6D-4D79-B951-806F59CA7FB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1" action="ppaction://hlinksldjump"/>
            <a:extLst>
              <a:ext uri="{FF2B5EF4-FFF2-40B4-BE49-F238E27FC236}">
                <a16:creationId xmlns="" xmlns:a16="http://schemas.microsoft.com/office/drawing/2014/main" id="{8D68D276-99DB-4FD8-BB5A-D957AB498D8E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2" action="ppaction://hlinksldjump"/>
            <a:extLst>
              <a:ext uri="{FF2B5EF4-FFF2-40B4-BE49-F238E27FC236}">
                <a16:creationId xmlns="" xmlns:a16="http://schemas.microsoft.com/office/drawing/2014/main" id="{44AB62D1-E394-4CA3-B088-4FBEBCF33F7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3" action="ppaction://hlinksldjump"/>
            <a:extLst>
              <a:ext uri="{FF2B5EF4-FFF2-40B4-BE49-F238E27FC236}">
                <a16:creationId xmlns="" xmlns:a16="http://schemas.microsoft.com/office/drawing/2014/main" id="{C0BAABD6-8AED-43AC-AFF2-12D23D8577A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24" action="ppaction://hlinksldjump"/>
            <a:extLst>
              <a:ext uri="{FF2B5EF4-FFF2-40B4-BE49-F238E27FC236}">
                <a16:creationId xmlns="" xmlns:a16="http://schemas.microsoft.com/office/drawing/2014/main" id="{D7FAAEBC-C360-476F-86A2-D0E4B6A188D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25" action="ppaction://hlinksldjump"/>
            <a:extLst>
              <a:ext uri="{FF2B5EF4-FFF2-40B4-BE49-F238E27FC236}">
                <a16:creationId xmlns="" xmlns:a16="http://schemas.microsoft.com/office/drawing/2014/main" id="{7077AB2B-9CB7-4257-827E-CA61727EBAA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="" xmlns:a16="http://schemas.microsoft.com/office/drawing/2014/main" id="{5D7E4AEB-9425-49B2-995D-49885E7A626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="" xmlns:a16="http://schemas.microsoft.com/office/drawing/2014/main" id="{1F8DE75B-4565-4065-8874-6F24D3D2661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="" xmlns:a16="http://schemas.microsoft.com/office/drawing/2014/main" id="{0CB13F94-A965-44A6-B2DE-65B7F0C46F7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="" xmlns:a16="http://schemas.microsoft.com/office/drawing/2014/main" id="{9533787E-3884-4CC7-BB82-8349D2286A9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hlinkClick r:id="rId26" action="ppaction://hlinksldjump"/>
            <a:extLst>
              <a:ext uri="{FF2B5EF4-FFF2-40B4-BE49-F238E27FC236}">
                <a16:creationId xmlns="" xmlns:a16="http://schemas.microsoft.com/office/drawing/2014/main" id="{CA35DDFB-328B-4DE6-A533-227BAF8919B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7" action="ppaction://hlinksldjump"/>
            <a:extLst>
              <a:ext uri="{FF2B5EF4-FFF2-40B4-BE49-F238E27FC236}">
                <a16:creationId xmlns="" xmlns:a16="http://schemas.microsoft.com/office/drawing/2014/main" id="{C0D39D84-E5C4-4C33-8495-D80746853B4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ستطيل: زوايا مستديرة 38">
            <a:hlinkClick r:id="rId26" action="ppaction://hlinksldjump"/>
            <a:extLst>
              <a:ext uri="{FF2B5EF4-FFF2-40B4-BE49-F238E27FC236}">
                <a16:creationId xmlns="" xmlns:a16="http://schemas.microsoft.com/office/drawing/2014/main" id="{A05D1303-6DD8-4511-B980-F0998BAADDCD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ستطيل: زوايا مستديرة 39">
            <a:hlinkClick r:id="rId28" action="ppaction://hlinksldjump"/>
            <a:extLst>
              <a:ext uri="{FF2B5EF4-FFF2-40B4-BE49-F238E27FC236}">
                <a16:creationId xmlns="" xmlns:a16="http://schemas.microsoft.com/office/drawing/2014/main" id="{255430D6-1708-45C3-BCE7-489244584ED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FEC63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: زوايا مستديرة 40">
            <a:hlinkClick r:id="rId29" action="ppaction://hlinksldjump"/>
            <a:extLst>
              <a:ext uri="{FF2B5EF4-FFF2-40B4-BE49-F238E27FC236}">
                <a16:creationId xmlns="" xmlns:a16="http://schemas.microsoft.com/office/drawing/2014/main" id="{2AF31570-907C-49AC-828B-364827A6ECE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: زوايا مستديرة 41">
            <a:hlinkClick r:id="rId30" action="ppaction://hlinksldjump"/>
            <a:extLst>
              <a:ext uri="{FF2B5EF4-FFF2-40B4-BE49-F238E27FC236}">
                <a16:creationId xmlns="" xmlns:a16="http://schemas.microsoft.com/office/drawing/2014/main" id="{F059E5D5-766D-479E-B2E5-055CF927EAC9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31" action="ppaction://hlinksldjump"/>
            <a:extLst>
              <a:ext uri="{FF2B5EF4-FFF2-40B4-BE49-F238E27FC236}">
                <a16:creationId xmlns="" xmlns:a16="http://schemas.microsoft.com/office/drawing/2014/main" id="{3DDCFB5D-0F8E-49B2-96EB-2C88C3576684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: زوايا مستديرة 43">
            <a:hlinkClick r:id="rId32" action="ppaction://hlinksldjump"/>
            <a:extLst>
              <a:ext uri="{FF2B5EF4-FFF2-40B4-BE49-F238E27FC236}">
                <a16:creationId xmlns="" xmlns:a16="http://schemas.microsoft.com/office/drawing/2014/main" id="{875EABFE-1B8F-466A-89DD-081D2B513DD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5" name="صورة 44">
            <a:extLst>
              <a:ext uri="{FF2B5EF4-FFF2-40B4-BE49-F238E27FC236}">
                <a16:creationId xmlns="" xmlns:a16="http://schemas.microsoft.com/office/drawing/2014/main" id="{F9926A20-6913-40B6-AA49-57E21B53BDB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70713" y="289510"/>
            <a:ext cx="9720000" cy="30942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3429000"/>
            <a:ext cx="20383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566"/>
            <a:ext cx="38100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411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="" xmlns:a16="http://schemas.microsoft.com/office/drawing/2014/main" id="{CC013BF1-A1A6-4D9E-9DF4-0A91608E619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="" xmlns:a16="http://schemas.microsoft.com/office/drawing/2014/main" id="{3B96A353-AD28-44C8-AD60-3685A96845E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="" xmlns:a16="http://schemas.microsoft.com/office/drawing/2014/main" id="{5D6FCFD8-2FA4-4054-B347-7D58258EF7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="" xmlns:a16="http://schemas.microsoft.com/office/drawing/2014/main" id="{CB314879-1823-401B-86D3-5D451A13AE7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5" action="ppaction://hlinksldjump"/>
            <a:extLst>
              <a:ext uri="{FF2B5EF4-FFF2-40B4-BE49-F238E27FC236}">
                <a16:creationId xmlns="" xmlns:a16="http://schemas.microsoft.com/office/drawing/2014/main" id="{8D567F8C-0FC2-4042-90D1-B8A07883ED3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="" xmlns:a16="http://schemas.microsoft.com/office/drawing/2014/main" id="{241637B0-8B0B-4821-83C2-91C4B79DFF3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="" xmlns:a16="http://schemas.microsoft.com/office/drawing/2014/main" id="{74CB75C7-B77E-4D90-B224-A6148F31EB3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="" xmlns:a16="http://schemas.microsoft.com/office/drawing/2014/main" id="{37AB6145-4ED2-4E1F-9DC4-649C7A6613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6" action="ppaction://hlinksldjump"/>
            <a:extLst>
              <a:ext uri="{FF2B5EF4-FFF2-40B4-BE49-F238E27FC236}">
                <a16:creationId xmlns="" xmlns:a16="http://schemas.microsoft.com/office/drawing/2014/main" id="{79AE6962-1CEA-43B0-8198-A255CB15836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7" action="ppaction://hlinksldjump"/>
            <a:extLst>
              <a:ext uri="{FF2B5EF4-FFF2-40B4-BE49-F238E27FC236}">
                <a16:creationId xmlns="" xmlns:a16="http://schemas.microsoft.com/office/drawing/2014/main" id="{4D036BAF-E7BE-47D8-9D9E-92E83221382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8" action="ppaction://hlinksldjump"/>
            <a:extLst>
              <a:ext uri="{FF2B5EF4-FFF2-40B4-BE49-F238E27FC236}">
                <a16:creationId xmlns="" xmlns:a16="http://schemas.microsoft.com/office/drawing/2014/main" id="{F8A4B838-5B42-4673-9557-37F71EA1E1B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="" xmlns:a16="http://schemas.microsoft.com/office/drawing/2014/main" id="{83C259BE-4B65-4038-84C6-A4E58DEE421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A83EFC60-E3DF-4B85-84CA-23977F0A11B8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69812832-6B28-4AFC-A0EF-492B603CB1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CD388C0-54AC-47C0-A76E-A2CFCD0C13E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891716A6-8EF0-4DA0-9750-714213D515FC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B81AAA18-AD77-42E8-B4DB-545D06375B9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A65BE88-B600-4734-B6C7-B08EAC9804D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B660ECCF-A5DB-4E17-949B-DCF3AF48C27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17" action="ppaction://hlinksldjump"/>
            <a:extLst>
              <a:ext uri="{FF2B5EF4-FFF2-40B4-BE49-F238E27FC236}">
                <a16:creationId xmlns="" xmlns:a16="http://schemas.microsoft.com/office/drawing/2014/main" id="{E9AEBC84-1F27-4B0A-85E5-E6DC7DF5E46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C3162708-76A4-4764-B111-EF72603CFB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19" action="ppaction://hlinksldjump"/>
            <a:extLst>
              <a:ext uri="{FF2B5EF4-FFF2-40B4-BE49-F238E27FC236}">
                <a16:creationId xmlns="" xmlns:a16="http://schemas.microsoft.com/office/drawing/2014/main" id="{1058C332-65DB-4F2E-AE96-DB4E7830C01F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0" action="ppaction://hlinksldjump"/>
            <a:extLst>
              <a:ext uri="{FF2B5EF4-FFF2-40B4-BE49-F238E27FC236}">
                <a16:creationId xmlns="" xmlns:a16="http://schemas.microsoft.com/office/drawing/2014/main" id="{D3C1B597-1A34-4BE7-A3E0-70686D1BC97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1" action="ppaction://hlinksldjump"/>
            <a:extLst>
              <a:ext uri="{FF2B5EF4-FFF2-40B4-BE49-F238E27FC236}">
                <a16:creationId xmlns="" xmlns:a16="http://schemas.microsoft.com/office/drawing/2014/main" id="{A506096F-FADE-41AA-9AC0-2D8108F08587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2" action="ppaction://hlinksldjump"/>
            <a:extLst>
              <a:ext uri="{FF2B5EF4-FFF2-40B4-BE49-F238E27FC236}">
                <a16:creationId xmlns="" xmlns:a16="http://schemas.microsoft.com/office/drawing/2014/main" id="{9002C632-E92B-440B-B556-044353EF036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3" action="ppaction://hlinksldjump"/>
            <a:extLst>
              <a:ext uri="{FF2B5EF4-FFF2-40B4-BE49-F238E27FC236}">
                <a16:creationId xmlns="" xmlns:a16="http://schemas.microsoft.com/office/drawing/2014/main" id="{B02F6B5E-1191-46C8-9433-1BA8A5FD49B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24" action="ppaction://hlinksldjump"/>
            <a:extLst>
              <a:ext uri="{FF2B5EF4-FFF2-40B4-BE49-F238E27FC236}">
                <a16:creationId xmlns="" xmlns:a16="http://schemas.microsoft.com/office/drawing/2014/main" id="{0520FA60-E1C8-4CBB-9E50-79BC3662422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25" action="ppaction://hlinksldjump"/>
            <a:extLst>
              <a:ext uri="{FF2B5EF4-FFF2-40B4-BE49-F238E27FC236}">
                <a16:creationId xmlns="" xmlns:a16="http://schemas.microsoft.com/office/drawing/2014/main" id="{B1E58A48-4F8A-4D01-A3ED-EB9987D5C273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="" xmlns:a16="http://schemas.microsoft.com/office/drawing/2014/main" id="{FD40E939-362E-4BF8-996A-9C4697F5D2A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="" xmlns:a16="http://schemas.microsoft.com/office/drawing/2014/main" id="{A2410AFB-AA9C-4F7A-BBEE-EB51FEB784C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="" xmlns:a16="http://schemas.microsoft.com/office/drawing/2014/main" id="{7230B8F8-5415-4863-AF76-00EE1D8B476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="" xmlns:a16="http://schemas.microsoft.com/office/drawing/2014/main" id="{26B5E6E1-C090-4B26-BAC6-BA3E76A0248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9" name="مستطيل: زوايا مستديرة 48">
            <a:hlinkClick r:id="rId26" action="ppaction://hlinksldjump"/>
            <a:extLst>
              <a:ext uri="{FF2B5EF4-FFF2-40B4-BE49-F238E27FC236}">
                <a16:creationId xmlns="" xmlns:a16="http://schemas.microsoft.com/office/drawing/2014/main" id="{1FF726EB-0523-4921-BB55-892910FDAB6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مستطيل: زوايا مستديرة 36">
            <a:hlinkClick r:id="rId27" action="ppaction://hlinksldjump"/>
            <a:extLst>
              <a:ext uri="{FF2B5EF4-FFF2-40B4-BE49-F238E27FC236}">
                <a16:creationId xmlns="" xmlns:a16="http://schemas.microsoft.com/office/drawing/2014/main" id="{E7C61E76-CE92-41A3-91F6-C2058A6E56B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6" action="ppaction://hlinksldjump"/>
            <a:extLst>
              <a:ext uri="{FF2B5EF4-FFF2-40B4-BE49-F238E27FC236}">
                <a16:creationId xmlns="" xmlns:a16="http://schemas.microsoft.com/office/drawing/2014/main" id="{621E32EA-17CD-4023-A5C6-C7744C3AC5E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ستطيل: زوايا مستديرة 38">
            <a:hlinkClick r:id="rId28" action="ppaction://hlinksldjump"/>
            <a:extLst>
              <a:ext uri="{FF2B5EF4-FFF2-40B4-BE49-F238E27FC236}">
                <a16:creationId xmlns="" xmlns:a16="http://schemas.microsoft.com/office/drawing/2014/main" id="{2BF325E9-4D39-4FEC-81B8-DBF3D2484E8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FEC63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ستطيل: زوايا مستديرة 39">
            <a:hlinkClick r:id="rId29" action="ppaction://hlinksldjump"/>
            <a:extLst>
              <a:ext uri="{FF2B5EF4-FFF2-40B4-BE49-F238E27FC236}">
                <a16:creationId xmlns="" xmlns:a16="http://schemas.microsoft.com/office/drawing/2014/main" id="{D71BBC03-F421-471A-B9F8-AA2B1F6D4C9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: زوايا مستديرة 40">
            <a:hlinkClick r:id="rId30" action="ppaction://hlinksldjump"/>
            <a:extLst>
              <a:ext uri="{FF2B5EF4-FFF2-40B4-BE49-F238E27FC236}">
                <a16:creationId xmlns="" xmlns:a16="http://schemas.microsoft.com/office/drawing/2014/main" id="{C1404F6F-0673-49C6-B72B-73C63DBF8507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: زوايا مستديرة 41">
            <a:hlinkClick r:id="rId31" action="ppaction://hlinksldjump"/>
            <a:extLst>
              <a:ext uri="{FF2B5EF4-FFF2-40B4-BE49-F238E27FC236}">
                <a16:creationId xmlns="" xmlns:a16="http://schemas.microsoft.com/office/drawing/2014/main" id="{E6D3877E-A1B8-4D9E-BCC7-543CD52E462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32" action="ppaction://hlinksldjump"/>
            <a:extLst>
              <a:ext uri="{FF2B5EF4-FFF2-40B4-BE49-F238E27FC236}">
                <a16:creationId xmlns="" xmlns:a16="http://schemas.microsoft.com/office/drawing/2014/main" id="{305CCA46-5C7D-4A31-980F-123D39D4216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="" xmlns:a16="http://schemas.microsoft.com/office/drawing/2014/main" id="{CD27961F-68BB-4CCC-BB4E-729C87221FE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70458" y="197768"/>
            <a:ext cx="9720000" cy="336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55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="" xmlns:a16="http://schemas.microsoft.com/office/drawing/2014/main" id="{34243B54-8408-4233-851A-457853CA62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="" xmlns:a16="http://schemas.microsoft.com/office/drawing/2014/main" id="{C1759A06-3364-4D49-B19B-27FDCA36357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="" xmlns:a16="http://schemas.microsoft.com/office/drawing/2014/main" id="{8A9189D8-F840-42F2-9AC2-DD86AD5A6A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="" xmlns:a16="http://schemas.microsoft.com/office/drawing/2014/main" id="{1181BC8C-9DD8-40A1-A6AA-D5C10266EAA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5" action="ppaction://hlinksldjump"/>
            <a:extLst>
              <a:ext uri="{FF2B5EF4-FFF2-40B4-BE49-F238E27FC236}">
                <a16:creationId xmlns="" xmlns:a16="http://schemas.microsoft.com/office/drawing/2014/main" id="{8E8CF520-49F2-41DD-9B27-48B2245EEEE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="" xmlns:a16="http://schemas.microsoft.com/office/drawing/2014/main" id="{7EA68261-C7CA-4093-96C7-9798C55DB44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="" xmlns:a16="http://schemas.microsoft.com/office/drawing/2014/main" id="{8C900BAD-6F13-4345-82FF-DD4BA18FF1B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="" xmlns:a16="http://schemas.microsoft.com/office/drawing/2014/main" id="{C6756530-9BF1-4A5C-9BBC-BFED04C464AC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6" action="ppaction://hlinksldjump"/>
            <a:extLst>
              <a:ext uri="{FF2B5EF4-FFF2-40B4-BE49-F238E27FC236}">
                <a16:creationId xmlns="" xmlns:a16="http://schemas.microsoft.com/office/drawing/2014/main" id="{DC21EF7C-22A7-4FB7-8044-FECCE18F70C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7" action="ppaction://hlinksldjump"/>
            <a:extLst>
              <a:ext uri="{FF2B5EF4-FFF2-40B4-BE49-F238E27FC236}">
                <a16:creationId xmlns="" xmlns:a16="http://schemas.microsoft.com/office/drawing/2014/main" id="{0B985283-2896-477E-990A-8B75489D434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6C04A2-E703-4B98-9389-D88A609FE9D7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="" xmlns:a16="http://schemas.microsoft.com/office/drawing/2014/main" id="{9E5BC723-DE44-4885-A618-B0DDD036B9C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3EBA4524-4FCA-40F8-9C93-B91E471469E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3F1AA685-691D-46A3-AA29-D3788BE3979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8AA07B07-8B84-46D0-8379-34B003E82C4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5B9DFF9A-ADF4-41E2-9EAF-D91B3293BE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40049A71-78F4-45E0-A39C-11344BA9C3F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87D5FCE9-CAA2-4D56-B899-67D7E22BCAF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6F69B996-0DBD-4F9E-AA5F-6CD74122348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17" action="ppaction://hlinksldjump"/>
            <a:extLst>
              <a:ext uri="{FF2B5EF4-FFF2-40B4-BE49-F238E27FC236}">
                <a16:creationId xmlns="" xmlns:a16="http://schemas.microsoft.com/office/drawing/2014/main" id="{B4705E31-18B4-4382-B046-25BF445486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62F89C7B-ECBE-4764-BCD9-601F2F91DA2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19" action="ppaction://hlinksldjump"/>
            <a:extLst>
              <a:ext uri="{FF2B5EF4-FFF2-40B4-BE49-F238E27FC236}">
                <a16:creationId xmlns="" xmlns:a16="http://schemas.microsoft.com/office/drawing/2014/main" id="{E5401D7B-CEA1-4AD3-8361-D172812640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0" action="ppaction://hlinksldjump"/>
            <a:extLst>
              <a:ext uri="{FF2B5EF4-FFF2-40B4-BE49-F238E27FC236}">
                <a16:creationId xmlns="" xmlns:a16="http://schemas.microsoft.com/office/drawing/2014/main" id="{F34A922A-732D-480D-BF60-11E54238459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1" action="ppaction://hlinksldjump"/>
            <a:extLst>
              <a:ext uri="{FF2B5EF4-FFF2-40B4-BE49-F238E27FC236}">
                <a16:creationId xmlns="" xmlns:a16="http://schemas.microsoft.com/office/drawing/2014/main" id="{BB16F076-4F99-4016-9937-7F6D9FF4031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2" action="ppaction://hlinksldjump"/>
            <a:extLst>
              <a:ext uri="{FF2B5EF4-FFF2-40B4-BE49-F238E27FC236}">
                <a16:creationId xmlns="" xmlns:a16="http://schemas.microsoft.com/office/drawing/2014/main" id="{533E9344-E191-4250-8CDD-3460108E523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3" action="ppaction://hlinksldjump"/>
            <a:extLst>
              <a:ext uri="{FF2B5EF4-FFF2-40B4-BE49-F238E27FC236}">
                <a16:creationId xmlns="" xmlns:a16="http://schemas.microsoft.com/office/drawing/2014/main" id="{5B1FBA7C-93AE-49CE-83C5-0B203E6A42E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24" action="ppaction://hlinksldjump"/>
            <a:extLst>
              <a:ext uri="{FF2B5EF4-FFF2-40B4-BE49-F238E27FC236}">
                <a16:creationId xmlns="" xmlns:a16="http://schemas.microsoft.com/office/drawing/2014/main" id="{3815919F-2D7D-4108-A698-AB5EEBD503B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25" action="ppaction://hlinksldjump"/>
            <a:extLst>
              <a:ext uri="{FF2B5EF4-FFF2-40B4-BE49-F238E27FC236}">
                <a16:creationId xmlns="" xmlns:a16="http://schemas.microsoft.com/office/drawing/2014/main" id="{2D52A429-5384-45EE-9544-386511B4E4D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="" xmlns:a16="http://schemas.microsoft.com/office/drawing/2014/main" id="{E4FF2D6D-1B2A-473A-8469-77A82F3F5AB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="" xmlns:a16="http://schemas.microsoft.com/office/drawing/2014/main" id="{4DA5B63C-D0C3-44DF-A34E-65EB34BEDE1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="" xmlns:a16="http://schemas.microsoft.com/office/drawing/2014/main" id="{05C85FA4-45EE-49B6-A5E9-1C4DCF34AC8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="" xmlns:a16="http://schemas.microsoft.com/office/drawing/2014/main" id="{BF4C4733-2FA3-4054-91A2-7A31F681D25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7" name="مستطيل: زوايا مستديرة 46">
            <a:hlinkClick r:id="rId26" action="ppaction://hlinksldjump"/>
            <a:extLst>
              <a:ext uri="{FF2B5EF4-FFF2-40B4-BE49-F238E27FC236}">
                <a16:creationId xmlns="" xmlns:a16="http://schemas.microsoft.com/office/drawing/2014/main" id="{74A794C1-51A1-424F-84AB-6342C151077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7" action="ppaction://hlinksldjump"/>
            <a:extLst>
              <a:ext uri="{FF2B5EF4-FFF2-40B4-BE49-F238E27FC236}">
                <a16:creationId xmlns="" xmlns:a16="http://schemas.microsoft.com/office/drawing/2014/main" id="{3E875DBA-A91D-4832-8FB2-9C1A57570018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ستطيل: زوايا مستديرة 38">
            <a:hlinkClick r:id="rId26" action="ppaction://hlinksldjump"/>
            <a:extLst>
              <a:ext uri="{FF2B5EF4-FFF2-40B4-BE49-F238E27FC236}">
                <a16:creationId xmlns="" xmlns:a16="http://schemas.microsoft.com/office/drawing/2014/main" id="{0479CCA3-4D97-474E-B2D1-013F67F1070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ستطيل: زوايا مستديرة 39">
            <a:hlinkClick r:id="rId28" action="ppaction://hlinksldjump"/>
            <a:extLst>
              <a:ext uri="{FF2B5EF4-FFF2-40B4-BE49-F238E27FC236}">
                <a16:creationId xmlns="" xmlns:a16="http://schemas.microsoft.com/office/drawing/2014/main" id="{C970B257-36A3-4DD9-8E9B-414492BB6CE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FEC63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: زوايا مستديرة 40">
            <a:hlinkClick r:id="rId29" action="ppaction://hlinksldjump"/>
            <a:extLst>
              <a:ext uri="{FF2B5EF4-FFF2-40B4-BE49-F238E27FC236}">
                <a16:creationId xmlns="" xmlns:a16="http://schemas.microsoft.com/office/drawing/2014/main" id="{0D3DF391-46A7-4742-9C74-670AD21F2F6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: زوايا مستديرة 41">
            <a:hlinkClick r:id="rId30" action="ppaction://hlinksldjump"/>
            <a:extLst>
              <a:ext uri="{FF2B5EF4-FFF2-40B4-BE49-F238E27FC236}">
                <a16:creationId xmlns="" xmlns:a16="http://schemas.microsoft.com/office/drawing/2014/main" id="{EDC0776A-993D-4188-899B-8551B22C12C1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31" action="ppaction://hlinksldjump"/>
            <a:extLst>
              <a:ext uri="{FF2B5EF4-FFF2-40B4-BE49-F238E27FC236}">
                <a16:creationId xmlns="" xmlns:a16="http://schemas.microsoft.com/office/drawing/2014/main" id="{BF385A46-1984-452D-900C-B9C378F2D3B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: زوايا مستديرة 43">
            <a:hlinkClick r:id="rId32" action="ppaction://hlinksldjump"/>
            <a:extLst>
              <a:ext uri="{FF2B5EF4-FFF2-40B4-BE49-F238E27FC236}">
                <a16:creationId xmlns="" xmlns:a16="http://schemas.microsoft.com/office/drawing/2014/main" id="{1117D8E6-184F-4640-B1D2-9BABC336625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5" name="صورة 44">
            <a:extLst>
              <a:ext uri="{FF2B5EF4-FFF2-40B4-BE49-F238E27FC236}">
                <a16:creationId xmlns="" xmlns:a16="http://schemas.microsoft.com/office/drawing/2014/main" id="{523D1360-A4A4-4542-95C6-60FE4093D38C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63475" y="262158"/>
            <a:ext cx="9720000" cy="259306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3006190"/>
            <a:ext cx="34766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3000324"/>
            <a:ext cx="18764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440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="" xmlns:a16="http://schemas.microsoft.com/office/drawing/2014/main" id="{0670A274-4678-4B15-B9CC-3C1BBDF8983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="" xmlns:a16="http://schemas.microsoft.com/office/drawing/2014/main" id="{E8112FCC-1DF9-41DE-8031-F4C7EEDB8475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="" xmlns:a16="http://schemas.microsoft.com/office/drawing/2014/main" id="{5B524B3C-4F98-45DD-95C1-16C6727EF1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="" xmlns:a16="http://schemas.microsoft.com/office/drawing/2014/main" id="{C62FC960-FADE-4882-8CE5-45A138DA8F2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5" action="ppaction://hlinksldjump"/>
            <a:extLst>
              <a:ext uri="{FF2B5EF4-FFF2-40B4-BE49-F238E27FC236}">
                <a16:creationId xmlns="" xmlns:a16="http://schemas.microsoft.com/office/drawing/2014/main" id="{93CBBE55-F7AD-4E88-B8D6-BCD0205261E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="" xmlns:a16="http://schemas.microsoft.com/office/drawing/2014/main" id="{F5061876-A47A-42C2-82C5-7C122E9518B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="" xmlns:a16="http://schemas.microsoft.com/office/drawing/2014/main" id="{4DE3A6C1-085B-4B7C-BB12-7294FBF9B20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="" xmlns:a16="http://schemas.microsoft.com/office/drawing/2014/main" id="{55EA92F3-218E-4265-9272-9D1044CADBB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6" action="ppaction://hlinksldjump"/>
            <a:extLst>
              <a:ext uri="{FF2B5EF4-FFF2-40B4-BE49-F238E27FC236}">
                <a16:creationId xmlns="" xmlns:a16="http://schemas.microsoft.com/office/drawing/2014/main" id="{85010914-F6DC-4D7F-826C-45691D7EF66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7" action="ppaction://hlinksldjump"/>
            <a:extLst>
              <a:ext uri="{FF2B5EF4-FFF2-40B4-BE49-F238E27FC236}">
                <a16:creationId xmlns="" xmlns:a16="http://schemas.microsoft.com/office/drawing/2014/main" id="{2F25B589-AD0A-4615-82CC-57B2256D8EC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8" action="ppaction://hlinksldjump"/>
            <a:extLst>
              <a:ext uri="{FF2B5EF4-FFF2-40B4-BE49-F238E27FC236}">
                <a16:creationId xmlns="" xmlns:a16="http://schemas.microsoft.com/office/drawing/2014/main" id="{E10D74CF-BE00-4FE1-BE24-26255077134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="" xmlns:a16="http://schemas.microsoft.com/office/drawing/2014/main" id="{48392B11-E2A3-4918-AE43-3F99CF644CE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EF07774-EE87-4F64-89AA-4AFC00EDBC6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40F63B37-23A9-45F8-AD68-223693319B5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81E8EF43-A141-4208-870A-D98C72E6F33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4B911DC7-D349-446D-A364-6C8CB3277A8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53BE45BD-15EF-49C5-AA07-DA3F523C8C8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6779E846-57F2-466A-B36E-FAB890E5B27B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B8F5A90B-5408-452E-BCC0-E517E9DE1A4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17" action="ppaction://hlinksldjump"/>
            <a:extLst>
              <a:ext uri="{FF2B5EF4-FFF2-40B4-BE49-F238E27FC236}">
                <a16:creationId xmlns="" xmlns:a16="http://schemas.microsoft.com/office/drawing/2014/main" id="{B2ADFD7F-327F-41C2-A563-D26DC170431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371DF4AA-CC1E-421B-A999-6AF0C906732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19" action="ppaction://hlinksldjump"/>
            <a:extLst>
              <a:ext uri="{FF2B5EF4-FFF2-40B4-BE49-F238E27FC236}">
                <a16:creationId xmlns="" xmlns:a16="http://schemas.microsoft.com/office/drawing/2014/main" id="{CF07D9FC-8B09-4C37-8F5B-B26D2B4FD841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0" action="ppaction://hlinksldjump"/>
            <a:extLst>
              <a:ext uri="{FF2B5EF4-FFF2-40B4-BE49-F238E27FC236}">
                <a16:creationId xmlns="" xmlns:a16="http://schemas.microsoft.com/office/drawing/2014/main" id="{0D1A0D25-1B0A-4E60-8A79-8C295341F3A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1" action="ppaction://hlinksldjump"/>
            <a:extLst>
              <a:ext uri="{FF2B5EF4-FFF2-40B4-BE49-F238E27FC236}">
                <a16:creationId xmlns="" xmlns:a16="http://schemas.microsoft.com/office/drawing/2014/main" id="{B30FC506-C40E-4482-8CF7-5E865A6255A1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2" action="ppaction://hlinksldjump"/>
            <a:extLst>
              <a:ext uri="{FF2B5EF4-FFF2-40B4-BE49-F238E27FC236}">
                <a16:creationId xmlns="" xmlns:a16="http://schemas.microsoft.com/office/drawing/2014/main" id="{AB7DB977-F232-45A1-BB45-CA7B6F35471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3" action="ppaction://hlinksldjump"/>
            <a:extLst>
              <a:ext uri="{FF2B5EF4-FFF2-40B4-BE49-F238E27FC236}">
                <a16:creationId xmlns="" xmlns:a16="http://schemas.microsoft.com/office/drawing/2014/main" id="{A56F9BE5-318C-4D31-8A13-11E0A9917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24" action="ppaction://hlinksldjump"/>
            <a:extLst>
              <a:ext uri="{FF2B5EF4-FFF2-40B4-BE49-F238E27FC236}">
                <a16:creationId xmlns="" xmlns:a16="http://schemas.microsoft.com/office/drawing/2014/main" id="{2EEA90DD-345E-47D6-A7C2-7C2564CDF6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25" action="ppaction://hlinksldjump"/>
            <a:extLst>
              <a:ext uri="{FF2B5EF4-FFF2-40B4-BE49-F238E27FC236}">
                <a16:creationId xmlns="" xmlns:a16="http://schemas.microsoft.com/office/drawing/2014/main" id="{A4D56AD8-2DC3-4497-B2EA-38DAB64CCB1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="" xmlns:a16="http://schemas.microsoft.com/office/drawing/2014/main" id="{5772BB9F-46F2-45E9-89FE-67F6EB4B641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="" xmlns:a16="http://schemas.microsoft.com/office/drawing/2014/main" id="{2F7DD918-0F48-46CC-804F-3D874652090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="" xmlns:a16="http://schemas.microsoft.com/office/drawing/2014/main" id="{E3C1EE16-7EBA-4A17-A07B-DB402EB37DD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="" xmlns:a16="http://schemas.microsoft.com/office/drawing/2014/main" id="{2AC73AAD-3ACD-4804-B4C4-F7EDE695191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6" action="ppaction://hlinksldjump"/>
            <a:extLst>
              <a:ext uri="{FF2B5EF4-FFF2-40B4-BE49-F238E27FC236}">
                <a16:creationId xmlns="" xmlns:a16="http://schemas.microsoft.com/office/drawing/2014/main" id="{498A8262-4FDC-49AC-99F8-9CCB71270093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مستطيل: زوايا مستديرة 36">
            <a:hlinkClick r:id="rId27" action="ppaction://hlinksldjump"/>
            <a:extLst>
              <a:ext uri="{FF2B5EF4-FFF2-40B4-BE49-F238E27FC236}">
                <a16:creationId xmlns="" xmlns:a16="http://schemas.microsoft.com/office/drawing/2014/main" id="{AE8E6E83-67F3-4992-AECF-81ACFE485D9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6" action="ppaction://hlinksldjump"/>
            <a:extLst>
              <a:ext uri="{FF2B5EF4-FFF2-40B4-BE49-F238E27FC236}">
                <a16:creationId xmlns="" xmlns:a16="http://schemas.microsoft.com/office/drawing/2014/main" id="{25417315-DF09-4FE2-A959-28335F8B5AD2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ستطيل: زوايا مستديرة 38">
            <a:hlinkClick r:id="rId28" action="ppaction://hlinksldjump"/>
            <a:extLst>
              <a:ext uri="{FF2B5EF4-FFF2-40B4-BE49-F238E27FC236}">
                <a16:creationId xmlns="" xmlns:a16="http://schemas.microsoft.com/office/drawing/2014/main" id="{23C7C92A-A2D2-4A9B-8D8B-6D73671CF54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FEC63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ستطيل: زوايا مستديرة 39">
            <a:hlinkClick r:id="rId29" action="ppaction://hlinksldjump"/>
            <a:extLst>
              <a:ext uri="{FF2B5EF4-FFF2-40B4-BE49-F238E27FC236}">
                <a16:creationId xmlns="" xmlns:a16="http://schemas.microsoft.com/office/drawing/2014/main" id="{A4E5F1B0-3D1D-4774-B61C-5B29A2E9BFC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: زوايا مستديرة 40">
            <a:hlinkClick r:id="rId30" action="ppaction://hlinksldjump"/>
            <a:extLst>
              <a:ext uri="{FF2B5EF4-FFF2-40B4-BE49-F238E27FC236}">
                <a16:creationId xmlns="" xmlns:a16="http://schemas.microsoft.com/office/drawing/2014/main" id="{C74EADFC-64C1-4EE4-9A51-6C8ACB597E22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: زوايا مستديرة 41">
            <a:hlinkClick r:id="rId31" action="ppaction://hlinksldjump"/>
            <a:extLst>
              <a:ext uri="{FF2B5EF4-FFF2-40B4-BE49-F238E27FC236}">
                <a16:creationId xmlns="" xmlns:a16="http://schemas.microsoft.com/office/drawing/2014/main" id="{C539D82D-0E9B-4448-857B-CAA0D2E1B73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32" action="ppaction://hlinksldjump"/>
            <a:extLst>
              <a:ext uri="{FF2B5EF4-FFF2-40B4-BE49-F238E27FC236}">
                <a16:creationId xmlns="" xmlns:a16="http://schemas.microsoft.com/office/drawing/2014/main" id="{36378529-9472-4B84-808A-8073C088605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="" xmlns:a16="http://schemas.microsoft.com/office/drawing/2014/main" id="{6E17D5B1-BFAF-43A9-982F-6BD58139EE8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72715" y="286504"/>
            <a:ext cx="9720000" cy="296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56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="" xmlns:a16="http://schemas.microsoft.com/office/drawing/2014/main" id="{34243B54-8408-4233-851A-457853CA62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="" xmlns:a16="http://schemas.microsoft.com/office/drawing/2014/main" id="{C1759A06-3364-4D49-B19B-27FDCA36357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="" xmlns:a16="http://schemas.microsoft.com/office/drawing/2014/main" id="{8A9189D8-F840-42F2-9AC2-DD86AD5A6A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="" xmlns:a16="http://schemas.microsoft.com/office/drawing/2014/main" id="{1181BC8C-9DD8-40A1-A6AA-D5C10266EAA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5" action="ppaction://hlinksldjump"/>
            <a:extLst>
              <a:ext uri="{FF2B5EF4-FFF2-40B4-BE49-F238E27FC236}">
                <a16:creationId xmlns="" xmlns:a16="http://schemas.microsoft.com/office/drawing/2014/main" id="{8E8CF520-49F2-41DD-9B27-48B2245EEEE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="" xmlns:a16="http://schemas.microsoft.com/office/drawing/2014/main" id="{7EA68261-C7CA-4093-96C7-9798C55DB44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="" xmlns:a16="http://schemas.microsoft.com/office/drawing/2014/main" id="{8C900BAD-6F13-4345-82FF-DD4BA18FF1B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="" xmlns:a16="http://schemas.microsoft.com/office/drawing/2014/main" id="{C6756530-9BF1-4A5C-9BBC-BFED04C464AC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6" action="ppaction://hlinksldjump"/>
            <a:extLst>
              <a:ext uri="{FF2B5EF4-FFF2-40B4-BE49-F238E27FC236}">
                <a16:creationId xmlns="" xmlns:a16="http://schemas.microsoft.com/office/drawing/2014/main" id="{DC21EF7C-22A7-4FB7-8044-FECCE18F70C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7" action="ppaction://hlinksldjump"/>
            <a:extLst>
              <a:ext uri="{FF2B5EF4-FFF2-40B4-BE49-F238E27FC236}">
                <a16:creationId xmlns="" xmlns:a16="http://schemas.microsoft.com/office/drawing/2014/main" id="{0B985283-2896-477E-990A-8B75489D434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6C04A2-E703-4B98-9389-D88A609FE9D7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="" xmlns:a16="http://schemas.microsoft.com/office/drawing/2014/main" id="{9E5BC723-DE44-4885-A618-B0DDD036B9C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3EBA4524-4FCA-40F8-9C93-B91E471469E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3F1AA685-691D-46A3-AA29-D3788BE3979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8AA07B07-8B84-46D0-8379-34B003E82C4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5B9DFF9A-ADF4-41E2-9EAF-D91B3293BE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40049A71-78F4-45E0-A39C-11344BA9C3F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87D5FCE9-CAA2-4D56-B899-67D7E22BCAF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6F69B996-0DBD-4F9E-AA5F-6CD74122348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17" action="ppaction://hlinksldjump"/>
            <a:extLst>
              <a:ext uri="{FF2B5EF4-FFF2-40B4-BE49-F238E27FC236}">
                <a16:creationId xmlns="" xmlns:a16="http://schemas.microsoft.com/office/drawing/2014/main" id="{B4705E31-18B4-4382-B046-25BF445486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62F89C7B-ECBE-4764-BCD9-601F2F91DA2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19" action="ppaction://hlinksldjump"/>
            <a:extLst>
              <a:ext uri="{FF2B5EF4-FFF2-40B4-BE49-F238E27FC236}">
                <a16:creationId xmlns="" xmlns:a16="http://schemas.microsoft.com/office/drawing/2014/main" id="{E5401D7B-CEA1-4AD3-8361-D172812640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0" action="ppaction://hlinksldjump"/>
            <a:extLst>
              <a:ext uri="{FF2B5EF4-FFF2-40B4-BE49-F238E27FC236}">
                <a16:creationId xmlns="" xmlns:a16="http://schemas.microsoft.com/office/drawing/2014/main" id="{F34A922A-732D-480D-BF60-11E54238459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1" action="ppaction://hlinksldjump"/>
            <a:extLst>
              <a:ext uri="{FF2B5EF4-FFF2-40B4-BE49-F238E27FC236}">
                <a16:creationId xmlns="" xmlns:a16="http://schemas.microsoft.com/office/drawing/2014/main" id="{BB16F076-4F99-4016-9937-7F6D9FF4031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2" action="ppaction://hlinksldjump"/>
            <a:extLst>
              <a:ext uri="{FF2B5EF4-FFF2-40B4-BE49-F238E27FC236}">
                <a16:creationId xmlns="" xmlns:a16="http://schemas.microsoft.com/office/drawing/2014/main" id="{533E9344-E191-4250-8CDD-3460108E523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FEC63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3" action="ppaction://hlinksldjump"/>
            <a:extLst>
              <a:ext uri="{FF2B5EF4-FFF2-40B4-BE49-F238E27FC236}">
                <a16:creationId xmlns="" xmlns:a16="http://schemas.microsoft.com/office/drawing/2014/main" id="{5B1FBA7C-93AE-49CE-83C5-0B203E6A42E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24" action="ppaction://hlinksldjump"/>
            <a:extLst>
              <a:ext uri="{FF2B5EF4-FFF2-40B4-BE49-F238E27FC236}">
                <a16:creationId xmlns="" xmlns:a16="http://schemas.microsoft.com/office/drawing/2014/main" id="{3815919F-2D7D-4108-A698-AB5EEBD503B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25" action="ppaction://hlinksldjump"/>
            <a:extLst>
              <a:ext uri="{FF2B5EF4-FFF2-40B4-BE49-F238E27FC236}">
                <a16:creationId xmlns="" xmlns:a16="http://schemas.microsoft.com/office/drawing/2014/main" id="{2D52A429-5384-45EE-9544-386511B4E4D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="" xmlns:a16="http://schemas.microsoft.com/office/drawing/2014/main" id="{E4FF2D6D-1B2A-473A-8469-77A82F3F5AB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="" xmlns:a16="http://schemas.microsoft.com/office/drawing/2014/main" id="{4DA5B63C-D0C3-44DF-A34E-65EB34BEDE1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="" xmlns:a16="http://schemas.microsoft.com/office/drawing/2014/main" id="{05C85FA4-45EE-49B6-A5E9-1C4DCF34AC8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="" xmlns:a16="http://schemas.microsoft.com/office/drawing/2014/main" id="{BF4C4733-2FA3-4054-91A2-7A31F681D25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7" name="مستطيل: زوايا مستديرة 46">
            <a:hlinkClick r:id="rId26" action="ppaction://hlinksldjump"/>
            <a:extLst>
              <a:ext uri="{FF2B5EF4-FFF2-40B4-BE49-F238E27FC236}">
                <a16:creationId xmlns="" xmlns:a16="http://schemas.microsoft.com/office/drawing/2014/main" id="{74A794C1-51A1-424F-84AB-6342C151077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7" action="ppaction://hlinksldjump"/>
            <a:extLst>
              <a:ext uri="{FF2B5EF4-FFF2-40B4-BE49-F238E27FC236}">
                <a16:creationId xmlns="" xmlns:a16="http://schemas.microsoft.com/office/drawing/2014/main" id="{3E875DBA-A91D-4832-8FB2-9C1A57570018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ستطيل: زوايا مستديرة 38">
            <a:hlinkClick r:id="rId26" action="ppaction://hlinksldjump"/>
            <a:extLst>
              <a:ext uri="{FF2B5EF4-FFF2-40B4-BE49-F238E27FC236}">
                <a16:creationId xmlns="" xmlns:a16="http://schemas.microsoft.com/office/drawing/2014/main" id="{0479CCA3-4D97-474E-B2D1-013F67F1070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ستطيل: زوايا مستديرة 39">
            <a:hlinkClick r:id="rId28" action="ppaction://hlinksldjump"/>
            <a:extLst>
              <a:ext uri="{FF2B5EF4-FFF2-40B4-BE49-F238E27FC236}">
                <a16:creationId xmlns="" xmlns:a16="http://schemas.microsoft.com/office/drawing/2014/main" id="{F068F3FE-D5D3-44F1-B384-FEAF329AE66F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: زوايا مستديرة 40">
            <a:hlinkClick r:id="rId29" action="ppaction://hlinksldjump"/>
            <a:extLst>
              <a:ext uri="{FF2B5EF4-FFF2-40B4-BE49-F238E27FC236}">
                <a16:creationId xmlns="" xmlns:a16="http://schemas.microsoft.com/office/drawing/2014/main" id="{A24CC9EA-6F93-4B6F-BA74-D5E666C3E36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: زوايا مستديرة 41">
            <a:hlinkClick r:id="rId30" action="ppaction://hlinksldjump"/>
            <a:extLst>
              <a:ext uri="{FF2B5EF4-FFF2-40B4-BE49-F238E27FC236}">
                <a16:creationId xmlns="" xmlns:a16="http://schemas.microsoft.com/office/drawing/2014/main" id="{71AE682A-DB3C-4E89-93CF-E84752241F02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31" action="ppaction://hlinksldjump"/>
            <a:extLst>
              <a:ext uri="{FF2B5EF4-FFF2-40B4-BE49-F238E27FC236}">
                <a16:creationId xmlns="" xmlns:a16="http://schemas.microsoft.com/office/drawing/2014/main" id="{E70E5815-6CA0-4B9B-B2B6-B0102D8A9EE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: زوايا مستديرة 43">
            <a:hlinkClick r:id="rId32" action="ppaction://hlinksldjump"/>
            <a:extLst>
              <a:ext uri="{FF2B5EF4-FFF2-40B4-BE49-F238E27FC236}">
                <a16:creationId xmlns="" xmlns:a16="http://schemas.microsoft.com/office/drawing/2014/main" id="{7AAC7061-035C-4AA0-8A71-410FEC00450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5" name="صورة 44">
            <a:extLst>
              <a:ext uri="{FF2B5EF4-FFF2-40B4-BE49-F238E27FC236}">
                <a16:creationId xmlns="" xmlns:a16="http://schemas.microsoft.com/office/drawing/2014/main" id="{C51B8C75-2359-44AA-BA88-BA83D23CE7C9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62795" y="277845"/>
            <a:ext cx="9720000" cy="262235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2174529"/>
            <a:ext cx="37338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317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="" xmlns:a16="http://schemas.microsoft.com/office/drawing/2014/main" id="{0670A274-4678-4B15-B9CC-3C1BBDF8983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="" xmlns:a16="http://schemas.microsoft.com/office/drawing/2014/main" id="{E8112FCC-1DF9-41DE-8031-F4C7EEDB8475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="" xmlns:a16="http://schemas.microsoft.com/office/drawing/2014/main" id="{5B524B3C-4F98-45DD-95C1-16C6727EF1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="" xmlns:a16="http://schemas.microsoft.com/office/drawing/2014/main" id="{C62FC960-FADE-4882-8CE5-45A138DA8F2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5" action="ppaction://hlinksldjump"/>
            <a:extLst>
              <a:ext uri="{FF2B5EF4-FFF2-40B4-BE49-F238E27FC236}">
                <a16:creationId xmlns="" xmlns:a16="http://schemas.microsoft.com/office/drawing/2014/main" id="{93CBBE55-F7AD-4E88-B8D6-BCD0205261E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="" xmlns:a16="http://schemas.microsoft.com/office/drawing/2014/main" id="{F5061876-A47A-42C2-82C5-7C122E9518B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="" xmlns:a16="http://schemas.microsoft.com/office/drawing/2014/main" id="{4DE3A6C1-085B-4B7C-BB12-7294FBF9B20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="" xmlns:a16="http://schemas.microsoft.com/office/drawing/2014/main" id="{55EA92F3-218E-4265-9272-9D1044CADBB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6" action="ppaction://hlinksldjump"/>
            <a:extLst>
              <a:ext uri="{FF2B5EF4-FFF2-40B4-BE49-F238E27FC236}">
                <a16:creationId xmlns="" xmlns:a16="http://schemas.microsoft.com/office/drawing/2014/main" id="{85010914-F6DC-4D7F-826C-45691D7EF66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7" action="ppaction://hlinksldjump"/>
            <a:extLst>
              <a:ext uri="{FF2B5EF4-FFF2-40B4-BE49-F238E27FC236}">
                <a16:creationId xmlns="" xmlns:a16="http://schemas.microsoft.com/office/drawing/2014/main" id="{2F25B589-AD0A-4615-82CC-57B2256D8EC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8" action="ppaction://hlinksldjump"/>
            <a:extLst>
              <a:ext uri="{FF2B5EF4-FFF2-40B4-BE49-F238E27FC236}">
                <a16:creationId xmlns="" xmlns:a16="http://schemas.microsoft.com/office/drawing/2014/main" id="{E10D74CF-BE00-4FE1-BE24-26255077134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="" xmlns:a16="http://schemas.microsoft.com/office/drawing/2014/main" id="{48392B11-E2A3-4918-AE43-3F99CF644CE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EF07774-EE87-4F64-89AA-4AFC00EDBC6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40F63B37-23A9-45F8-AD68-223693319B5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81E8EF43-A141-4208-870A-D98C72E6F33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4B911DC7-D349-446D-A364-6C8CB3277A8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53BE45BD-15EF-49C5-AA07-DA3F523C8C8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6779E846-57F2-466A-B36E-FAB890E5B27B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B8F5A90B-5408-452E-BCC0-E517E9DE1A4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17" action="ppaction://hlinksldjump"/>
            <a:extLst>
              <a:ext uri="{FF2B5EF4-FFF2-40B4-BE49-F238E27FC236}">
                <a16:creationId xmlns="" xmlns:a16="http://schemas.microsoft.com/office/drawing/2014/main" id="{B2ADFD7F-327F-41C2-A563-D26DC170431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371DF4AA-CC1E-421B-A999-6AF0C906732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19" action="ppaction://hlinksldjump"/>
            <a:extLst>
              <a:ext uri="{FF2B5EF4-FFF2-40B4-BE49-F238E27FC236}">
                <a16:creationId xmlns="" xmlns:a16="http://schemas.microsoft.com/office/drawing/2014/main" id="{CF07D9FC-8B09-4C37-8F5B-B26D2B4FD841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0" action="ppaction://hlinksldjump"/>
            <a:extLst>
              <a:ext uri="{FF2B5EF4-FFF2-40B4-BE49-F238E27FC236}">
                <a16:creationId xmlns="" xmlns:a16="http://schemas.microsoft.com/office/drawing/2014/main" id="{0D1A0D25-1B0A-4E60-8A79-8C295341F3A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1" action="ppaction://hlinksldjump"/>
            <a:extLst>
              <a:ext uri="{FF2B5EF4-FFF2-40B4-BE49-F238E27FC236}">
                <a16:creationId xmlns="" xmlns:a16="http://schemas.microsoft.com/office/drawing/2014/main" id="{B30FC506-C40E-4482-8CF7-5E865A6255A1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2" action="ppaction://hlinksldjump"/>
            <a:extLst>
              <a:ext uri="{FF2B5EF4-FFF2-40B4-BE49-F238E27FC236}">
                <a16:creationId xmlns="" xmlns:a16="http://schemas.microsoft.com/office/drawing/2014/main" id="{AB7DB977-F232-45A1-BB45-CA7B6F35471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3" action="ppaction://hlinksldjump"/>
            <a:extLst>
              <a:ext uri="{FF2B5EF4-FFF2-40B4-BE49-F238E27FC236}">
                <a16:creationId xmlns="" xmlns:a16="http://schemas.microsoft.com/office/drawing/2014/main" id="{A56F9BE5-318C-4D31-8A13-11E0A9917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24" action="ppaction://hlinksldjump"/>
            <a:extLst>
              <a:ext uri="{FF2B5EF4-FFF2-40B4-BE49-F238E27FC236}">
                <a16:creationId xmlns="" xmlns:a16="http://schemas.microsoft.com/office/drawing/2014/main" id="{2EEA90DD-345E-47D6-A7C2-7C2564CDF6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25" action="ppaction://hlinksldjump"/>
            <a:extLst>
              <a:ext uri="{FF2B5EF4-FFF2-40B4-BE49-F238E27FC236}">
                <a16:creationId xmlns="" xmlns:a16="http://schemas.microsoft.com/office/drawing/2014/main" id="{A4D56AD8-2DC3-4497-B2EA-38DAB64CCB1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FEC63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="" xmlns:a16="http://schemas.microsoft.com/office/drawing/2014/main" id="{5772BB9F-46F2-45E9-89FE-67F6EB4B641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="" xmlns:a16="http://schemas.microsoft.com/office/drawing/2014/main" id="{2F7DD918-0F48-46CC-804F-3D874652090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="" xmlns:a16="http://schemas.microsoft.com/office/drawing/2014/main" id="{E3C1EE16-7EBA-4A17-A07B-DB402EB37DD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="" xmlns:a16="http://schemas.microsoft.com/office/drawing/2014/main" id="{2AC73AAD-3ACD-4804-B4C4-F7EDE695191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6" action="ppaction://hlinksldjump"/>
            <a:extLst>
              <a:ext uri="{FF2B5EF4-FFF2-40B4-BE49-F238E27FC236}">
                <a16:creationId xmlns="" xmlns:a16="http://schemas.microsoft.com/office/drawing/2014/main" id="{498A8262-4FDC-49AC-99F8-9CCB71270093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مستطيل: زوايا مستديرة 36">
            <a:hlinkClick r:id="rId27" action="ppaction://hlinksldjump"/>
            <a:extLst>
              <a:ext uri="{FF2B5EF4-FFF2-40B4-BE49-F238E27FC236}">
                <a16:creationId xmlns="" xmlns:a16="http://schemas.microsoft.com/office/drawing/2014/main" id="{AE8E6E83-67F3-4992-AECF-81ACFE485D9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6" action="ppaction://hlinksldjump"/>
            <a:extLst>
              <a:ext uri="{FF2B5EF4-FFF2-40B4-BE49-F238E27FC236}">
                <a16:creationId xmlns="" xmlns:a16="http://schemas.microsoft.com/office/drawing/2014/main" id="{25417315-DF09-4FE2-A959-28335F8B5AD2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ستطيل: زوايا مستديرة 38">
            <a:hlinkClick r:id="rId28" action="ppaction://hlinksldjump"/>
            <a:extLst>
              <a:ext uri="{FF2B5EF4-FFF2-40B4-BE49-F238E27FC236}">
                <a16:creationId xmlns="" xmlns:a16="http://schemas.microsoft.com/office/drawing/2014/main" id="{CF6896A2-65AC-4DE5-B4BF-D8FD6809A47F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FEC63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ستطيل: زوايا مستديرة 39">
            <a:hlinkClick r:id="rId29" action="ppaction://hlinksldjump"/>
            <a:extLst>
              <a:ext uri="{FF2B5EF4-FFF2-40B4-BE49-F238E27FC236}">
                <a16:creationId xmlns="" xmlns:a16="http://schemas.microsoft.com/office/drawing/2014/main" id="{5D0B710D-5687-48DB-BEAE-B9A82AA067F8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: زوايا مستديرة 40">
            <a:hlinkClick r:id="rId30" action="ppaction://hlinksldjump"/>
            <a:extLst>
              <a:ext uri="{FF2B5EF4-FFF2-40B4-BE49-F238E27FC236}">
                <a16:creationId xmlns="" xmlns:a16="http://schemas.microsoft.com/office/drawing/2014/main" id="{8C8B4DC5-4125-4748-B32F-40B1B628FFC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: زوايا مستديرة 41">
            <a:hlinkClick r:id="rId31" action="ppaction://hlinksldjump"/>
            <a:extLst>
              <a:ext uri="{FF2B5EF4-FFF2-40B4-BE49-F238E27FC236}">
                <a16:creationId xmlns="" xmlns:a16="http://schemas.microsoft.com/office/drawing/2014/main" id="{5D5836EA-B660-4814-89E4-5232502E0890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32" action="ppaction://hlinksldjump"/>
            <a:extLst>
              <a:ext uri="{FF2B5EF4-FFF2-40B4-BE49-F238E27FC236}">
                <a16:creationId xmlns="" xmlns:a16="http://schemas.microsoft.com/office/drawing/2014/main" id="{F666757D-5BF4-420D-A4FC-AD990589869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="" xmlns:a16="http://schemas.microsoft.com/office/drawing/2014/main" id="{B1BBF1D4-3A8A-4FD1-AB53-81E53448FAE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62609" y="387296"/>
            <a:ext cx="9720000" cy="573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43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="" xmlns:a16="http://schemas.microsoft.com/office/drawing/2014/main" id="{C0E03BD3-82D3-46E9-AA3A-BF30582578D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="" xmlns:a16="http://schemas.microsoft.com/office/drawing/2014/main" id="{5B2A7302-9E4D-4F30-8E11-532E1716150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="" xmlns:a16="http://schemas.microsoft.com/office/drawing/2014/main" id="{B7DBAC3F-A463-4D43-8D33-748FCE837E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="" xmlns:a16="http://schemas.microsoft.com/office/drawing/2014/main" id="{59F0FA95-560C-4324-948F-8AE56990A7A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5" action="ppaction://hlinksldjump"/>
            <a:extLst>
              <a:ext uri="{FF2B5EF4-FFF2-40B4-BE49-F238E27FC236}">
                <a16:creationId xmlns="" xmlns:a16="http://schemas.microsoft.com/office/drawing/2014/main" id="{8916A277-9BB9-47C8-875A-F6701994572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="" xmlns:a16="http://schemas.microsoft.com/office/drawing/2014/main" id="{25DAD746-75AA-43B2-8356-9830A3953C96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="" xmlns:a16="http://schemas.microsoft.com/office/drawing/2014/main" id="{10CE0056-971D-46BF-A2B1-668D21E7F5C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="" xmlns:a16="http://schemas.microsoft.com/office/drawing/2014/main" id="{43FDE015-48AB-4136-A310-B9AD1A1AB68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6" action="ppaction://hlinksldjump"/>
            <a:extLst>
              <a:ext uri="{FF2B5EF4-FFF2-40B4-BE49-F238E27FC236}">
                <a16:creationId xmlns="" xmlns:a16="http://schemas.microsoft.com/office/drawing/2014/main" id="{00C3938E-8350-4CCF-8280-85778A7EA359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7" action="ppaction://hlinksldjump"/>
            <a:extLst>
              <a:ext uri="{FF2B5EF4-FFF2-40B4-BE49-F238E27FC236}">
                <a16:creationId xmlns="" xmlns:a16="http://schemas.microsoft.com/office/drawing/2014/main" id="{6F0E4EEC-35D1-476C-BDCB-8F09822047E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8" action="ppaction://hlinksldjump"/>
            <a:extLst>
              <a:ext uri="{FF2B5EF4-FFF2-40B4-BE49-F238E27FC236}">
                <a16:creationId xmlns="" xmlns:a16="http://schemas.microsoft.com/office/drawing/2014/main" id="{12DC9B54-A921-4951-8FC4-9DA7B0C378E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="" xmlns:a16="http://schemas.microsoft.com/office/drawing/2014/main" id="{2A31C719-4667-4442-8CDF-A1A8CE1E336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1B98A54-0646-4FC6-9C33-209E457F701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CBA16772-2E57-4C85-AB84-20CE35AD6EE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6333671-A7D8-4EB5-B4C1-EC9CAA27EC2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8236BF11-4167-41A4-AB7F-C4788F187B6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E4A2FB99-FFF3-4401-8088-F9CB7F26AE7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3A0C9C2C-2B97-4F42-8762-36268E9ED78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42FBB9EE-D40B-4110-9B60-B03F3A6C95B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17" action="ppaction://hlinksldjump"/>
            <a:extLst>
              <a:ext uri="{FF2B5EF4-FFF2-40B4-BE49-F238E27FC236}">
                <a16:creationId xmlns="" xmlns:a16="http://schemas.microsoft.com/office/drawing/2014/main" id="{6A76AFBE-8E52-4387-B46F-DC4C83AC69F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1E5FA9BF-CB7C-4BB4-B2AC-512A6EC4E7B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19" action="ppaction://hlinksldjump"/>
            <a:extLst>
              <a:ext uri="{FF2B5EF4-FFF2-40B4-BE49-F238E27FC236}">
                <a16:creationId xmlns="" xmlns:a16="http://schemas.microsoft.com/office/drawing/2014/main" id="{F873E426-F3F8-43D8-82A8-0D5E09A1BD9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0" action="ppaction://hlinksldjump"/>
            <a:extLst>
              <a:ext uri="{FF2B5EF4-FFF2-40B4-BE49-F238E27FC236}">
                <a16:creationId xmlns="" xmlns:a16="http://schemas.microsoft.com/office/drawing/2014/main" id="{80AC8C25-C409-4A47-BFC1-B5C75294642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1" action="ppaction://hlinksldjump"/>
            <a:extLst>
              <a:ext uri="{FF2B5EF4-FFF2-40B4-BE49-F238E27FC236}">
                <a16:creationId xmlns="" xmlns:a16="http://schemas.microsoft.com/office/drawing/2014/main" id="{1A37B15D-D6EC-495B-BFC0-37B5A8F0284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2" action="ppaction://hlinksldjump"/>
            <a:extLst>
              <a:ext uri="{FF2B5EF4-FFF2-40B4-BE49-F238E27FC236}">
                <a16:creationId xmlns="" xmlns:a16="http://schemas.microsoft.com/office/drawing/2014/main" id="{24F6C4AA-BAE6-4B91-A64C-AE0BD36AE88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3" action="ppaction://hlinksldjump"/>
            <a:extLst>
              <a:ext uri="{FF2B5EF4-FFF2-40B4-BE49-F238E27FC236}">
                <a16:creationId xmlns="" xmlns:a16="http://schemas.microsoft.com/office/drawing/2014/main" id="{7847C168-1937-40E0-B459-D47FAA1EC57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24" action="ppaction://hlinksldjump"/>
            <a:extLst>
              <a:ext uri="{FF2B5EF4-FFF2-40B4-BE49-F238E27FC236}">
                <a16:creationId xmlns="" xmlns:a16="http://schemas.microsoft.com/office/drawing/2014/main" id="{944A927B-3E9D-4399-9256-E47A8A8BAEF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25" action="ppaction://hlinksldjump"/>
            <a:extLst>
              <a:ext uri="{FF2B5EF4-FFF2-40B4-BE49-F238E27FC236}">
                <a16:creationId xmlns="" xmlns:a16="http://schemas.microsoft.com/office/drawing/2014/main" id="{0671449E-D6F8-4377-8247-7A4196BFA2A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="" xmlns:a16="http://schemas.microsoft.com/office/drawing/2014/main" id="{B669E46F-D075-442D-8CDA-2437AE320E0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="" xmlns:a16="http://schemas.microsoft.com/office/drawing/2014/main" id="{A248E666-88AD-4029-A30F-BD5B2B2D949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="" xmlns:a16="http://schemas.microsoft.com/office/drawing/2014/main" id="{FC8B70D5-CA49-4CE9-B572-B371D5B8E15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="" xmlns:a16="http://schemas.microsoft.com/office/drawing/2014/main" id="{D5EB2EA4-F7BD-411E-B4A1-E5CE3A5FE5D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8" name="مستطيل: زوايا مستديرة 47">
            <a:hlinkClick r:id="rId26" action="ppaction://hlinksldjump"/>
            <a:extLst>
              <a:ext uri="{FF2B5EF4-FFF2-40B4-BE49-F238E27FC236}">
                <a16:creationId xmlns="" xmlns:a16="http://schemas.microsoft.com/office/drawing/2014/main" id="{B538CB0B-F6DA-49B4-84E5-C2324200388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7" action="ppaction://hlinksldjump"/>
            <a:extLst>
              <a:ext uri="{FF2B5EF4-FFF2-40B4-BE49-F238E27FC236}">
                <a16:creationId xmlns="" xmlns:a16="http://schemas.microsoft.com/office/drawing/2014/main" id="{F60EE7F8-DEF3-45F9-AACE-4076A3E23C5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ستطيل: زوايا مستديرة 38">
            <a:hlinkClick r:id="rId26" action="ppaction://hlinksldjump"/>
            <a:extLst>
              <a:ext uri="{FF2B5EF4-FFF2-40B4-BE49-F238E27FC236}">
                <a16:creationId xmlns="" xmlns:a16="http://schemas.microsoft.com/office/drawing/2014/main" id="{1911F678-2E14-4439-BB62-ED563BC7181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: زوايا مستديرة 41">
            <a:hlinkClick r:id="rId28" action="ppaction://hlinksldjump"/>
            <a:extLst>
              <a:ext uri="{FF2B5EF4-FFF2-40B4-BE49-F238E27FC236}">
                <a16:creationId xmlns="" xmlns:a16="http://schemas.microsoft.com/office/drawing/2014/main" id="{E5837425-FDE8-4684-A616-BDFFF2E0AA7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FEC63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29" action="ppaction://hlinksldjump"/>
            <a:extLst>
              <a:ext uri="{FF2B5EF4-FFF2-40B4-BE49-F238E27FC236}">
                <a16:creationId xmlns="" xmlns:a16="http://schemas.microsoft.com/office/drawing/2014/main" id="{5B6971A2-D747-4001-A92A-7351DE03E5A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: زوايا مستديرة 43">
            <a:hlinkClick r:id="rId30" action="ppaction://hlinksldjump"/>
            <a:extLst>
              <a:ext uri="{FF2B5EF4-FFF2-40B4-BE49-F238E27FC236}">
                <a16:creationId xmlns="" xmlns:a16="http://schemas.microsoft.com/office/drawing/2014/main" id="{F5C9F718-A435-4069-A9A4-8C0F0C858E2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ستطيل: زوايا مستديرة 44">
            <a:hlinkClick r:id="rId31" action="ppaction://hlinksldjump"/>
            <a:extLst>
              <a:ext uri="{FF2B5EF4-FFF2-40B4-BE49-F238E27FC236}">
                <a16:creationId xmlns="" xmlns:a16="http://schemas.microsoft.com/office/drawing/2014/main" id="{8459C4CD-0EDF-459C-ABEA-119F0907BDF5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2" action="ppaction://hlinksldjump"/>
            <a:extLst>
              <a:ext uri="{FF2B5EF4-FFF2-40B4-BE49-F238E27FC236}">
                <a16:creationId xmlns="" xmlns:a16="http://schemas.microsoft.com/office/drawing/2014/main" id="{61F0B7A0-5B79-4AC5-B54A-4DDE521C84B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7" name="صورة 46">
            <a:extLst>
              <a:ext uri="{FF2B5EF4-FFF2-40B4-BE49-F238E27FC236}">
                <a16:creationId xmlns="" xmlns:a16="http://schemas.microsoft.com/office/drawing/2014/main" id="{E33E7317-F7BF-4A56-B6FE-2A4DCF47158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71963" y="148089"/>
            <a:ext cx="9720000" cy="657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95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="" xmlns:a16="http://schemas.microsoft.com/office/drawing/2014/main" id="{34D40666-1412-4A2D-8BC9-48D029309EC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="" xmlns:a16="http://schemas.microsoft.com/office/drawing/2014/main" id="{0DD11518-8054-4850-8B81-3C8B3350769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="" xmlns:a16="http://schemas.microsoft.com/office/drawing/2014/main" id="{5246DF88-9975-42E5-9734-6CE919957E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="" xmlns:a16="http://schemas.microsoft.com/office/drawing/2014/main" id="{D4E4C2BD-186F-4A7A-AAF0-6986694D47B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5" action="ppaction://hlinksldjump"/>
            <a:extLst>
              <a:ext uri="{FF2B5EF4-FFF2-40B4-BE49-F238E27FC236}">
                <a16:creationId xmlns="" xmlns:a16="http://schemas.microsoft.com/office/drawing/2014/main" id="{3E6EDF8F-4878-49B4-AA86-3B6D97A3B19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="" xmlns:a16="http://schemas.microsoft.com/office/drawing/2014/main" id="{0B45E8BA-4594-422B-9C4C-DC51410BBBB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="" xmlns:a16="http://schemas.microsoft.com/office/drawing/2014/main" id="{68F93B3D-943B-458B-86D9-FA95D371ED3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="" xmlns:a16="http://schemas.microsoft.com/office/drawing/2014/main" id="{CBC43EFC-A1DF-4687-B8B6-FAC82376B4D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6" action="ppaction://hlinksldjump"/>
            <a:extLst>
              <a:ext uri="{FF2B5EF4-FFF2-40B4-BE49-F238E27FC236}">
                <a16:creationId xmlns="" xmlns:a16="http://schemas.microsoft.com/office/drawing/2014/main" id="{60DCEC75-BCF6-4CD8-89EE-FC04F8051BE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7" action="ppaction://hlinksldjump"/>
            <a:extLst>
              <a:ext uri="{FF2B5EF4-FFF2-40B4-BE49-F238E27FC236}">
                <a16:creationId xmlns="" xmlns:a16="http://schemas.microsoft.com/office/drawing/2014/main" id="{0D653A3E-4B4D-40BE-9163-F16C7A2C561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="" xmlns:a16="http://schemas.microsoft.com/office/drawing/2014/main" id="{C2D8FF51-C784-494C-9CD1-18EC8056DB6C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9" action="ppaction://hlinksldjump"/>
            <a:extLst>
              <a:ext uri="{FF2B5EF4-FFF2-40B4-BE49-F238E27FC236}">
                <a16:creationId xmlns="" xmlns:a16="http://schemas.microsoft.com/office/drawing/2014/main" id="{0E3B5F32-3EE7-491B-96C9-3F55E1A996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1B61BFC4-7E88-4D9A-9285-759C950082A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A044910-B121-450F-AFA6-16D4B1C327D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61D32F9-BBC6-47B3-BD65-05643D2E2C7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19A60CCE-71A6-4EC2-86C0-B6322888D2C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EC83FB78-859F-4B5B-B634-4DB3A49D1EE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="" xmlns:a16="http://schemas.microsoft.com/office/drawing/2014/main" id="{677C3D89-5957-40A0-A13C-D7508E81DD8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="" xmlns:a16="http://schemas.microsoft.com/office/drawing/2014/main" id="{EEF51E6D-5D0B-46B8-B4CB-8C1CDE7C4C4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="" xmlns:a16="http://schemas.microsoft.com/office/drawing/2014/main" id="{787FA10D-677B-48A2-B0EB-D5C9F3DBEB2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="" xmlns:a16="http://schemas.microsoft.com/office/drawing/2014/main" id="{FA3D0DA2-0470-49DF-89F3-45D7F456826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="" xmlns:a16="http://schemas.microsoft.com/office/drawing/2014/main" id="{0457185F-3B5C-4FF0-B385-7B23F0CC4435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0" action="ppaction://hlinksldjump"/>
            <a:extLst>
              <a:ext uri="{FF2B5EF4-FFF2-40B4-BE49-F238E27FC236}">
                <a16:creationId xmlns="" xmlns:a16="http://schemas.microsoft.com/office/drawing/2014/main" id="{80E38BCE-580C-4AFC-9C88-6CF1B52C542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1" action="ppaction://hlinksldjump"/>
            <a:extLst>
              <a:ext uri="{FF2B5EF4-FFF2-40B4-BE49-F238E27FC236}">
                <a16:creationId xmlns="" xmlns:a16="http://schemas.microsoft.com/office/drawing/2014/main" id="{4262299B-B7D4-4DAD-A277-D0036E865DC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2" action="ppaction://hlinksldjump"/>
            <a:extLst>
              <a:ext uri="{FF2B5EF4-FFF2-40B4-BE49-F238E27FC236}">
                <a16:creationId xmlns="" xmlns:a16="http://schemas.microsoft.com/office/drawing/2014/main" id="{64D52C8E-5788-4114-A7A6-D3269399D89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3" action="ppaction://hlinksldjump"/>
            <a:extLst>
              <a:ext uri="{FF2B5EF4-FFF2-40B4-BE49-F238E27FC236}">
                <a16:creationId xmlns="" xmlns:a16="http://schemas.microsoft.com/office/drawing/2014/main" id="{73D40C35-492A-453B-B463-14FAFF20A2EB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4" action="ppaction://hlinksldjump"/>
            <a:extLst>
              <a:ext uri="{FF2B5EF4-FFF2-40B4-BE49-F238E27FC236}">
                <a16:creationId xmlns="" xmlns:a16="http://schemas.microsoft.com/office/drawing/2014/main" id="{BE525393-F436-47EC-9631-18C6B967DBC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5" action="ppaction://hlinksldjump"/>
            <a:extLst>
              <a:ext uri="{FF2B5EF4-FFF2-40B4-BE49-F238E27FC236}">
                <a16:creationId xmlns="" xmlns:a16="http://schemas.microsoft.com/office/drawing/2014/main" id="{5A669249-84DC-434F-9314-C3376E37287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="" xmlns:a16="http://schemas.microsoft.com/office/drawing/2014/main" id="{2E5532B2-A63A-4304-9A16-F7C13F5B72E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="" xmlns:a16="http://schemas.microsoft.com/office/drawing/2014/main" id="{DE1BAF10-9211-4CF4-8FD1-8DE61E3DFFF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="" xmlns:a16="http://schemas.microsoft.com/office/drawing/2014/main" id="{64CD9DB1-EE82-432A-8BA2-A4FA0771990D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="" xmlns:a16="http://schemas.microsoft.com/office/drawing/2014/main" id="{8BC3C9D1-89BC-4897-9906-81D763BF47F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6" action="ppaction://hlinksldjump"/>
            <a:extLst>
              <a:ext uri="{FF2B5EF4-FFF2-40B4-BE49-F238E27FC236}">
                <a16:creationId xmlns="" xmlns:a16="http://schemas.microsoft.com/office/drawing/2014/main" id="{9A090C5F-B139-4F3D-A3AE-524B3D6CAD4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27" action="ppaction://hlinksldjump"/>
            <a:extLst>
              <a:ext uri="{FF2B5EF4-FFF2-40B4-BE49-F238E27FC236}">
                <a16:creationId xmlns="" xmlns:a16="http://schemas.microsoft.com/office/drawing/2014/main" id="{435E6E4F-44F5-4EE3-B89A-8CCDFF42FC6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: زوايا مستديرة 43">
            <a:hlinkClick r:id="rId26" action="ppaction://hlinksldjump"/>
            <a:extLst>
              <a:ext uri="{FF2B5EF4-FFF2-40B4-BE49-F238E27FC236}">
                <a16:creationId xmlns="" xmlns:a16="http://schemas.microsoft.com/office/drawing/2014/main" id="{6242343B-E8A8-496C-A8E5-FB01731CDCD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28" action="ppaction://hlinksldjump"/>
            <a:extLst>
              <a:ext uri="{FF2B5EF4-FFF2-40B4-BE49-F238E27FC236}">
                <a16:creationId xmlns="" xmlns:a16="http://schemas.microsoft.com/office/drawing/2014/main" id="{2BA070F2-EDDD-4CCB-BAA8-55876F84DBAB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FEC63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ستطيل: زوايا مستديرة 46">
            <a:hlinkClick r:id="rId29" action="ppaction://hlinksldjump"/>
            <a:extLst>
              <a:ext uri="{FF2B5EF4-FFF2-40B4-BE49-F238E27FC236}">
                <a16:creationId xmlns="" xmlns:a16="http://schemas.microsoft.com/office/drawing/2014/main" id="{F345065F-BA3D-435D-9921-8FF84AEDC29F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0" action="ppaction://hlinksldjump"/>
            <a:extLst>
              <a:ext uri="{FF2B5EF4-FFF2-40B4-BE49-F238E27FC236}">
                <a16:creationId xmlns="" xmlns:a16="http://schemas.microsoft.com/office/drawing/2014/main" id="{CDE967C7-3DEE-43B1-91B6-8E82F3C31358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ستطيل: زوايا مستديرة 48">
            <a:hlinkClick r:id="rId31" action="ppaction://hlinksldjump"/>
            <a:extLst>
              <a:ext uri="{FF2B5EF4-FFF2-40B4-BE49-F238E27FC236}">
                <a16:creationId xmlns="" xmlns:a16="http://schemas.microsoft.com/office/drawing/2014/main" id="{EE73F942-F4A7-487C-B757-3E0661CB7ACC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مستطيل: زوايا مستديرة 50">
            <a:hlinkClick r:id="rId32" action="ppaction://hlinksldjump"/>
            <a:extLst>
              <a:ext uri="{FF2B5EF4-FFF2-40B4-BE49-F238E27FC236}">
                <a16:creationId xmlns="" xmlns:a16="http://schemas.microsoft.com/office/drawing/2014/main" id="{5C69281F-59B8-43A3-9D9B-F6D63B460038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2" name="صورة 51">
            <a:extLst>
              <a:ext uri="{FF2B5EF4-FFF2-40B4-BE49-F238E27FC236}">
                <a16:creationId xmlns="" xmlns:a16="http://schemas.microsoft.com/office/drawing/2014/main" id="{A8742FF7-DCF5-49E8-819B-E02D4FC05B1D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b="65569"/>
          <a:stretch/>
        </p:blipFill>
        <p:spPr>
          <a:xfrm>
            <a:off x="263840" y="237864"/>
            <a:ext cx="9720000" cy="2484824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="" xmlns:a16="http://schemas.microsoft.com/office/drawing/2014/main" id="{D8B8D95D-BECC-4F36-B81C-6E554BF1CC3C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l="-338" t="65569" r="338"/>
          <a:stretch/>
        </p:blipFill>
        <p:spPr>
          <a:xfrm>
            <a:off x="284187" y="3450224"/>
            <a:ext cx="9720000" cy="248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48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="" xmlns:a16="http://schemas.microsoft.com/office/drawing/2014/main" id="{6C8F8B9D-6283-42C3-AB1A-C9E4E5957EC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="" xmlns:a16="http://schemas.microsoft.com/office/drawing/2014/main" id="{4F34E452-EA1E-4472-ACED-2091FFC2C06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="" xmlns:a16="http://schemas.microsoft.com/office/drawing/2014/main" id="{9602BAA7-7984-47AD-A8AD-A81D916BBCE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="" xmlns:a16="http://schemas.microsoft.com/office/drawing/2014/main" id="{E1CAA7F2-8FD9-4B20-ABCC-D10DD82B257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="" xmlns:a16="http://schemas.microsoft.com/office/drawing/2014/main" id="{3CA9E20F-F142-4459-86BD-553019145A1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="" xmlns:a16="http://schemas.microsoft.com/office/drawing/2014/main" id="{F4C48CB4-5D38-4FA0-943A-36F5559DC22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="" xmlns:a16="http://schemas.microsoft.com/office/drawing/2014/main" id="{FD428C98-5DA8-4175-98AB-91E6515E29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="" xmlns:a16="http://schemas.microsoft.com/office/drawing/2014/main" id="{A6D10067-6020-4E29-86D2-E39B6BFDBB4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6" action="ppaction://hlinksldjump"/>
            <a:extLst>
              <a:ext uri="{FF2B5EF4-FFF2-40B4-BE49-F238E27FC236}">
                <a16:creationId xmlns="" xmlns:a16="http://schemas.microsoft.com/office/drawing/2014/main" id="{E7DE3231-4153-4D8B-BDA0-32EEE88A916C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7" action="ppaction://hlinksldjump"/>
            <a:extLst>
              <a:ext uri="{FF2B5EF4-FFF2-40B4-BE49-F238E27FC236}">
                <a16:creationId xmlns="" xmlns:a16="http://schemas.microsoft.com/office/drawing/2014/main" id="{62FE8115-E020-42B6-98B5-6A722BEF8F6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="" xmlns:a16="http://schemas.microsoft.com/office/drawing/2014/main" id="{390D5006-6D70-4376-A0B1-38876FD6EDE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9" action="ppaction://hlinksldjump"/>
            <a:extLst>
              <a:ext uri="{FF2B5EF4-FFF2-40B4-BE49-F238E27FC236}">
                <a16:creationId xmlns="" xmlns:a16="http://schemas.microsoft.com/office/drawing/2014/main" id="{578A03D7-4013-43B2-97B7-806C8E7191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1C484C8A-6F3A-451B-BE5B-E525225DB64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7F26DFA9-F53A-494B-AB48-6224E06A42D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9594CCF6-24BC-41E4-BB63-162BECA5248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898B43AC-626E-4AB3-B62C-C2F211D9B5A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A608B1F7-6013-4203-B6E4-E91BC81C3CA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52571D40-84B2-4D62-B4F0-5D90163C1E5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="" xmlns:a16="http://schemas.microsoft.com/office/drawing/2014/main" id="{CF538793-573D-42B7-BABF-25BAFD8B34F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="" xmlns:a16="http://schemas.microsoft.com/office/drawing/2014/main" id="{53443D0D-3F06-4037-B9D9-88D56EB80F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8" action="ppaction://hlinksldjump"/>
            <a:extLst>
              <a:ext uri="{FF2B5EF4-FFF2-40B4-BE49-F238E27FC236}">
                <a16:creationId xmlns="" xmlns:a16="http://schemas.microsoft.com/office/drawing/2014/main" id="{52AB787C-E97D-4041-AC9E-145E93D47A5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9" action="ppaction://hlinksldjump"/>
            <a:extLst>
              <a:ext uri="{FF2B5EF4-FFF2-40B4-BE49-F238E27FC236}">
                <a16:creationId xmlns="" xmlns:a16="http://schemas.microsoft.com/office/drawing/2014/main" id="{C3113578-7544-43CD-870E-D9F1D68992A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0" action="ppaction://hlinksldjump"/>
            <a:extLst>
              <a:ext uri="{FF2B5EF4-FFF2-40B4-BE49-F238E27FC236}">
                <a16:creationId xmlns="" xmlns:a16="http://schemas.microsoft.com/office/drawing/2014/main" id="{3A922318-47D2-4D8B-A584-8DCEF15EA1F9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1" action="ppaction://hlinksldjump"/>
            <a:extLst>
              <a:ext uri="{FF2B5EF4-FFF2-40B4-BE49-F238E27FC236}">
                <a16:creationId xmlns="" xmlns:a16="http://schemas.microsoft.com/office/drawing/2014/main" id="{B206A7E3-BFD0-4E0F-A2AB-F7BEF28332C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="" xmlns:a16="http://schemas.microsoft.com/office/drawing/2014/main" id="{33B16372-052E-401C-A518-5703FB2B6E2A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="" xmlns:a16="http://schemas.microsoft.com/office/drawing/2014/main" id="{C64B899C-D04D-4463-A244-3CDDC49F5A8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4" action="ppaction://hlinksldjump"/>
            <a:extLst>
              <a:ext uri="{FF2B5EF4-FFF2-40B4-BE49-F238E27FC236}">
                <a16:creationId xmlns="" xmlns:a16="http://schemas.microsoft.com/office/drawing/2014/main" id="{FD989726-F666-4219-BF02-41EF4FCE462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5" action="ppaction://hlinksldjump"/>
            <a:extLst>
              <a:ext uri="{FF2B5EF4-FFF2-40B4-BE49-F238E27FC236}">
                <a16:creationId xmlns="" xmlns:a16="http://schemas.microsoft.com/office/drawing/2014/main" id="{5E3018E3-E58D-4431-9497-22EFAB1E521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="" xmlns:a16="http://schemas.microsoft.com/office/drawing/2014/main" id="{75E53365-50DD-453F-9F60-09D5BFDCA3B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="" xmlns:a16="http://schemas.microsoft.com/office/drawing/2014/main" id="{605C80BF-AB2D-4D24-BB48-2A31B179FF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="" xmlns:a16="http://schemas.microsoft.com/office/drawing/2014/main" id="{915D99FB-8097-4C60-A437-4091F817C7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="" xmlns:a16="http://schemas.microsoft.com/office/drawing/2014/main" id="{81606168-673F-467D-BE14-7FE7884DF92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="" xmlns:a16="http://schemas.microsoft.com/office/drawing/2014/main" id="{FD9A9D58-EAE8-46A1-A9DD-54394203D171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biLevel thresh="75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33473" t="1704" b="71738"/>
          <a:stretch/>
        </p:blipFill>
        <p:spPr>
          <a:xfrm>
            <a:off x="4358751" y="396344"/>
            <a:ext cx="4686944" cy="608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7" name="مستطيل: زوايا مستديرة 46">
            <a:hlinkClick r:id="rId28" action="ppaction://hlinksldjump"/>
            <a:extLst>
              <a:ext uri="{FF2B5EF4-FFF2-40B4-BE49-F238E27FC236}">
                <a16:creationId xmlns="" xmlns:a16="http://schemas.microsoft.com/office/drawing/2014/main" id="{6C7A8BD6-570F-4C8D-914C-734C7FCC71F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9" action="ppaction://hlinksldjump"/>
            <a:extLst>
              <a:ext uri="{FF2B5EF4-FFF2-40B4-BE49-F238E27FC236}">
                <a16:creationId xmlns="" xmlns:a16="http://schemas.microsoft.com/office/drawing/2014/main" id="{05414498-4364-41DB-AEC5-9FD12E9482D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ستطيل: زوايا مستديرة 38">
            <a:hlinkClick r:id="rId28" action="ppaction://hlinksldjump"/>
            <a:extLst>
              <a:ext uri="{FF2B5EF4-FFF2-40B4-BE49-F238E27FC236}">
                <a16:creationId xmlns="" xmlns:a16="http://schemas.microsoft.com/office/drawing/2014/main" id="{EFF13232-659E-4398-BFB7-9F9088DA1A4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ستطيل: زوايا مستديرة 44">
            <a:hlinkClick r:id="rId30" action="ppaction://hlinksldjump"/>
            <a:extLst>
              <a:ext uri="{FF2B5EF4-FFF2-40B4-BE49-F238E27FC236}">
                <a16:creationId xmlns="" xmlns:a16="http://schemas.microsoft.com/office/drawing/2014/main" id="{1B397371-FC43-4645-96A9-C459E53C9AC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1" action="ppaction://hlinksldjump"/>
            <a:extLst>
              <a:ext uri="{FF2B5EF4-FFF2-40B4-BE49-F238E27FC236}">
                <a16:creationId xmlns="" xmlns:a16="http://schemas.microsoft.com/office/drawing/2014/main" id="{7B150C5B-3D8E-4717-87D7-292E9C07EB2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ستطيل: زوايا مستديرة 48">
            <a:hlinkClick r:id="rId32" action="ppaction://hlinksldjump"/>
            <a:extLst>
              <a:ext uri="{FF2B5EF4-FFF2-40B4-BE49-F238E27FC236}">
                <a16:creationId xmlns="" xmlns:a16="http://schemas.microsoft.com/office/drawing/2014/main" id="{50674206-AD20-481B-8B15-BDB8BE9CC32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مستطيل: زوايا مستديرة 49">
            <a:hlinkClick r:id="rId33" action="ppaction://hlinksldjump"/>
            <a:extLst>
              <a:ext uri="{FF2B5EF4-FFF2-40B4-BE49-F238E27FC236}">
                <a16:creationId xmlns="" xmlns:a16="http://schemas.microsoft.com/office/drawing/2014/main" id="{0C6C51B4-0E87-4667-B5B2-3D44FAC68CC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مستطيل: زوايا مستديرة 50">
            <a:hlinkClick r:id="rId34" action="ppaction://hlinksldjump"/>
            <a:extLst>
              <a:ext uri="{FF2B5EF4-FFF2-40B4-BE49-F238E27FC236}">
                <a16:creationId xmlns="" xmlns:a16="http://schemas.microsoft.com/office/drawing/2014/main" id="{8BA4C78C-B21F-4151-BB71-45107D16434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2" name="صورة 51">
            <a:extLst>
              <a:ext uri="{FF2B5EF4-FFF2-40B4-BE49-F238E27FC236}">
                <a16:creationId xmlns="" xmlns:a16="http://schemas.microsoft.com/office/drawing/2014/main" id="{CF0DCBA2-F405-4D01-9E2D-5E6FFC67991F}"/>
              </a:ext>
            </a:extLst>
          </p:cNvPr>
          <p:cNvPicPr>
            <a:picLocks/>
          </p:cNvPicPr>
          <p:nvPr/>
        </p:nvPicPr>
        <p:blipFill>
          <a:blip r:embed="rId35"/>
          <a:stretch>
            <a:fillRect/>
          </a:stretch>
        </p:blipFill>
        <p:spPr>
          <a:xfrm>
            <a:off x="9253491" y="274699"/>
            <a:ext cx="716419" cy="77243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C03CDFA3-ACA2-4114-BF57-5D8A109E5AD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062092" y="1321362"/>
            <a:ext cx="7549608" cy="22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52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="" xmlns:a16="http://schemas.microsoft.com/office/drawing/2014/main" id="{34D40666-1412-4A2D-8BC9-48D029309EC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="" xmlns:a16="http://schemas.microsoft.com/office/drawing/2014/main" id="{0DD11518-8054-4850-8B81-3C8B3350769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="" xmlns:a16="http://schemas.microsoft.com/office/drawing/2014/main" id="{5246DF88-9975-42E5-9734-6CE919957E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="" xmlns:a16="http://schemas.microsoft.com/office/drawing/2014/main" id="{D4E4C2BD-186F-4A7A-AAF0-6986694D47B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5" action="ppaction://hlinksldjump"/>
            <a:extLst>
              <a:ext uri="{FF2B5EF4-FFF2-40B4-BE49-F238E27FC236}">
                <a16:creationId xmlns="" xmlns:a16="http://schemas.microsoft.com/office/drawing/2014/main" id="{3E6EDF8F-4878-49B4-AA86-3B6D97A3B19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="" xmlns:a16="http://schemas.microsoft.com/office/drawing/2014/main" id="{0B45E8BA-4594-422B-9C4C-DC51410BBBB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="" xmlns:a16="http://schemas.microsoft.com/office/drawing/2014/main" id="{68F93B3D-943B-458B-86D9-FA95D371ED3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="" xmlns:a16="http://schemas.microsoft.com/office/drawing/2014/main" id="{CBC43EFC-A1DF-4687-B8B6-FAC82376B4D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6" action="ppaction://hlinksldjump"/>
            <a:extLst>
              <a:ext uri="{FF2B5EF4-FFF2-40B4-BE49-F238E27FC236}">
                <a16:creationId xmlns="" xmlns:a16="http://schemas.microsoft.com/office/drawing/2014/main" id="{60DCEC75-BCF6-4CD8-89EE-FC04F8051BE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7" action="ppaction://hlinksldjump"/>
            <a:extLst>
              <a:ext uri="{FF2B5EF4-FFF2-40B4-BE49-F238E27FC236}">
                <a16:creationId xmlns="" xmlns:a16="http://schemas.microsoft.com/office/drawing/2014/main" id="{0D653A3E-4B4D-40BE-9163-F16C7A2C561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="" xmlns:a16="http://schemas.microsoft.com/office/drawing/2014/main" id="{C2D8FF51-C784-494C-9CD1-18EC8056DB6C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9" action="ppaction://hlinksldjump"/>
            <a:extLst>
              <a:ext uri="{FF2B5EF4-FFF2-40B4-BE49-F238E27FC236}">
                <a16:creationId xmlns="" xmlns:a16="http://schemas.microsoft.com/office/drawing/2014/main" id="{0E3B5F32-3EE7-491B-96C9-3F55E1A996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1B61BFC4-7E88-4D9A-9285-759C950082A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A044910-B121-450F-AFA6-16D4B1C327D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61D32F9-BBC6-47B3-BD65-05643D2E2C7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19A60CCE-71A6-4EC2-86C0-B6322888D2C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EC83FB78-859F-4B5B-B634-4DB3A49D1EE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="" xmlns:a16="http://schemas.microsoft.com/office/drawing/2014/main" id="{677C3D89-5957-40A0-A13C-D7508E81DD8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="" xmlns:a16="http://schemas.microsoft.com/office/drawing/2014/main" id="{EEF51E6D-5D0B-46B8-B4CB-8C1CDE7C4C4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="" xmlns:a16="http://schemas.microsoft.com/office/drawing/2014/main" id="{787FA10D-677B-48A2-B0EB-D5C9F3DBEB2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="" xmlns:a16="http://schemas.microsoft.com/office/drawing/2014/main" id="{FA3D0DA2-0470-49DF-89F3-45D7F456826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="" xmlns:a16="http://schemas.microsoft.com/office/drawing/2014/main" id="{0457185F-3B5C-4FF0-B385-7B23F0CC4435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0" action="ppaction://hlinksldjump"/>
            <a:extLst>
              <a:ext uri="{FF2B5EF4-FFF2-40B4-BE49-F238E27FC236}">
                <a16:creationId xmlns="" xmlns:a16="http://schemas.microsoft.com/office/drawing/2014/main" id="{80E38BCE-580C-4AFC-9C88-6CF1B52C542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1" action="ppaction://hlinksldjump"/>
            <a:extLst>
              <a:ext uri="{FF2B5EF4-FFF2-40B4-BE49-F238E27FC236}">
                <a16:creationId xmlns="" xmlns:a16="http://schemas.microsoft.com/office/drawing/2014/main" id="{4262299B-B7D4-4DAD-A277-D0036E865DC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2" action="ppaction://hlinksldjump"/>
            <a:extLst>
              <a:ext uri="{FF2B5EF4-FFF2-40B4-BE49-F238E27FC236}">
                <a16:creationId xmlns="" xmlns:a16="http://schemas.microsoft.com/office/drawing/2014/main" id="{64D52C8E-5788-4114-A7A6-D3269399D89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3" action="ppaction://hlinksldjump"/>
            <a:extLst>
              <a:ext uri="{FF2B5EF4-FFF2-40B4-BE49-F238E27FC236}">
                <a16:creationId xmlns="" xmlns:a16="http://schemas.microsoft.com/office/drawing/2014/main" id="{73D40C35-492A-453B-B463-14FAFF20A2EB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4" action="ppaction://hlinksldjump"/>
            <a:extLst>
              <a:ext uri="{FF2B5EF4-FFF2-40B4-BE49-F238E27FC236}">
                <a16:creationId xmlns="" xmlns:a16="http://schemas.microsoft.com/office/drawing/2014/main" id="{BE525393-F436-47EC-9631-18C6B967DBC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5" action="ppaction://hlinksldjump"/>
            <a:extLst>
              <a:ext uri="{FF2B5EF4-FFF2-40B4-BE49-F238E27FC236}">
                <a16:creationId xmlns="" xmlns:a16="http://schemas.microsoft.com/office/drawing/2014/main" id="{5A669249-84DC-434F-9314-C3376E37287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="" xmlns:a16="http://schemas.microsoft.com/office/drawing/2014/main" id="{2E5532B2-A63A-4304-9A16-F7C13F5B72E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="" xmlns:a16="http://schemas.microsoft.com/office/drawing/2014/main" id="{DE1BAF10-9211-4CF4-8FD1-8DE61E3DFFF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="" xmlns:a16="http://schemas.microsoft.com/office/drawing/2014/main" id="{64CD9DB1-EE82-432A-8BA2-A4FA0771990D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="" xmlns:a16="http://schemas.microsoft.com/office/drawing/2014/main" id="{8BC3C9D1-89BC-4897-9906-81D763BF47F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0" name="مستطيل: زوايا مستديرة 49">
            <a:hlinkClick r:id="rId26" action="ppaction://hlinksldjump"/>
            <a:extLst>
              <a:ext uri="{FF2B5EF4-FFF2-40B4-BE49-F238E27FC236}">
                <a16:creationId xmlns="" xmlns:a16="http://schemas.microsoft.com/office/drawing/2014/main" id="{9A090C5F-B139-4F3D-A3AE-524B3D6CAD4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ستطيل: زوايا مستديرة 44">
            <a:hlinkClick r:id="rId27" action="ppaction://hlinksldjump"/>
            <a:extLst>
              <a:ext uri="{FF2B5EF4-FFF2-40B4-BE49-F238E27FC236}">
                <a16:creationId xmlns="" xmlns:a16="http://schemas.microsoft.com/office/drawing/2014/main" id="{E465C7CE-F03A-4BE6-A9EE-1420C25E7E2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26" action="ppaction://hlinksldjump"/>
            <a:extLst>
              <a:ext uri="{FF2B5EF4-FFF2-40B4-BE49-F238E27FC236}">
                <a16:creationId xmlns="" xmlns:a16="http://schemas.microsoft.com/office/drawing/2014/main" id="{B4344AB7-3CDA-4F7F-A5E4-129D52FDF81C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ستطيل: زوايا مستديرة 46">
            <a:hlinkClick r:id="rId28" action="ppaction://hlinksldjump"/>
            <a:extLst>
              <a:ext uri="{FF2B5EF4-FFF2-40B4-BE49-F238E27FC236}">
                <a16:creationId xmlns="" xmlns:a16="http://schemas.microsoft.com/office/drawing/2014/main" id="{04DF58BE-76C1-4BB9-8351-08F3C828C9A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FEC63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29" action="ppaction://hlinksldjump"/>
            <a:extLst>
              <a:ext uri="{FF2B5EF4-FFF2-40B4-BE49-F238E27FC236}">
                <a16:creationId xmlns="" xmlns:a16="http://schemas.microsoft.com/office/drawing/2014/main" id="{955E0BEE-1FBF-4E15-83B1-6D0FBAA3911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ستطيل: زوايا مستديرة 48">
            <a:hlinkClick r:id="rId30" action="ppaction://hlinksldjump"/>
            <a:extLst>
              <a:ext uri="{FF2B5EF4-FFF2-40B4-BE49-F238E27FC236}">
                <a16:creationId xmlns="" xmlns:a16="http://schemas.microsoft.com/office/drawing/2014/main" id="{3C7481D3-D15E-48E2-A621-6539E3D3CB0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مستطيل: زوايا مستديرة 50">
            <a:hlinkClick r:id="rId31" action="ppaction://hlinksldjump"/>
            <a:extLst>
              <a:ext uri="{FF2B5EF4-FFF2-40B4-BE49-F238E27FC236}">
                <a16:creationId xmlns="" xmlns:a16="http://schemas.microsoft.com/office/drawing/2014/main" id="{D94C3270-155A-4C4A-A726-E3D0DC9D8B7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مستطيل: زوايا مستديرة 51">
            <a:hlinkClick r:id="rId32" action="ppaction://hlinksldjump"/>
            <a:extLst>
              <a:ext uri="{FF2B5EF4-FFF2-40B4-BE49-F238E27FC236}">
                <a16:creationId xmlns="" xmlns:a16="http://schemas.microsoft.com/office/drawing/2014/main" id="{4075456A-1759-4737-8DEC-CB1AA87EC133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="" xmlns:a16="http://schemas.microsoft.com/office/drawing/2014/main" id="{C7147A86-24F1-432D-B529-864609CB182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67090" y="279021"/>
            <a:ext cx="9720000" cy="484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15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="" xmlns:a16="http://schemas.microsoft.com/office/drawing/2014/main" id="{7E4481BB-D496-4030-B937-DDE20EEC69D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="" xmlns:a16="http://schemas.microsoft.com/office/drawing/2014/main" id="{F8C67B04-9FAA-465E-A679-1E9F6EA9182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="" xmlns:a16="http://schemas.microsoft.com/office/drawing/2014/main" id="{2485F23F-BF11-4443-A408-68968C2157C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="" xmlns:a16="http://schemas.microsoft.com/office/drawing/2014/main" id="{42EBB5FF-49A3-4737-9E5A-36AF8B01207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5" action="ppaction://hlinksldjump"/>
            <a:extLst>
              <a:ext uri="{FF2B5EF4-FFF2-40B4-BE49-F238E27FC236}">
                <a16:creationId xmlns="" xmlns:a16="http://schemas.microsoft.com/office/drawing/2014/main" id="{760CABB9-1B36-478D-AFFC-518CA5D48F7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="" xmlns:a16="http://schemas.microsoft.com/office/drawing/2014/main" id="{42C545DE-C337-40C7-9E5C-803FD9E698B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="" xmlns:a16="http://schemas.microsoft.com/office/drawing/2014/main" id="{968E99C3-FDBB-4B83-A011-FBD2CD8BACE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="" xmlns:a16="http://schemas.microsoft.com/office/drawing/2014/main" id="{8BF9189A-EEF6-424C-9789-E6461347D3F6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6" action="ppaction://hlinksldjump"/>
            <a:extLst>
              <a:ext uri="{FF2B5EF4-FFF2-40B4-BE49-F238E27FC236}">
                <a16:creationId xmlns="" xmlns:a16="http://schemas.microsoft.com/office/drawing/2014/main" id="{0F6510D6-96A3-464B-8F08-804A920DD1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7" action="ppaction://hlinksldjump"/>
            <a:extLst>
              <a:ext uri="{FF2B5EF4-FFF2-40B4-BE49-F238E27FC236}">
                <a16:creationId xmlns="" xmlns:a16="http://schemas.microsoft.com/office/drawing/2014/main" id="{DEA73FBB-CF21-4F3F-B550-4303003A6DC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="" xmlns:a16="http://schemas.microsoft.com/office/drawing/2014/main" id="{D82FC748-341A-45E1-BFE1-068B954B941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43D624-F1C7-4017-93FD-D4BCA703821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06E9C523-C76C-4074-861C-95E9B47395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BA22752A-0A1B-4C1E-87A1-4ED46CFBD8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7CD34-192C-4267-BDF7-D797D1990EC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8E7F0369-7952-49DF-ABFF-C146799D5ED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72EFABE5-0F89-46D6-81A8-4C72F48E4AF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="" xmlns:a16="http://schemas.microsoft.com/office/drawing/2014/main" id="{CE679192-B886-4A56-A4A5-939C8F2C252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="" xmlns:a16="http://schemas.microsoft.com/office/drawing/2014/main" id="{27A794E0-34FE-44DF-8DFE-5F8A7CC150B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="" xmlns:a16="http://schemas.microsoft.com/office/drawing/2014/main" id="{A263D5EF-CDC2-4686-8112-4BA6A51E68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="" xmlns:a16="http://schemas.microsoft.com/office/drawing/2014/main" id="{5E710BBC-E0AF-4207-82DE-285F4DC9DAF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="" xmlns:a16="http://schemas.microsoft.com/office/drawing/2014/main" id="{236D3C4A-9B02-4F92-8DF1-D7816BED43C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0" action="ppaction://hlinksldjump"/>
            <a:extLst>
              <a:ext uri="{FF2B5EF4-FFF2-40B4-BE49-F238E27FC236}">
                <a16:creationId xmlns="" xmlns:a16="http://schemas.microsoft.com/office/drawing/2014/main" id="{F0BEB393-E701-464F-B36E-0A662223B2B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1" action="ppaction://hlinksldjump"/>
            <a:extLst>
              <a:ext uri="{FF2B5EF4-FFF2-40B4-BE49-F238E27FC236}">
                <a16:creationId xmlns="" xmlns:a16="http://schemas.microsoft.com/office/drawing/2014/main" id="{245EE445-EFBA-4130-AD69-99A018C0F3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2" action="ppaction://hlinksldjump"/>
            <a:extLst>
              <a:ext uri="{FF2B5EF4-FFF2-40B4-BE49-F238E27FC236}">
                <a16:creationId xmlns="" xmlns:a16="http://schemas.microsoft.com/office/drawing/2014/main" id="{F2874320-8039-4E8F-BD73-1913871AFE4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3" action="ppaction://hlinksldjump"/>
            <a:extLst>
              <a:ext uri="{FF2B5EF4-FFF2-40B4-BE49-F238E27FC236}">
                <a16:creationId xmlns="" xmlns:a16="http://schemas.microsoft.com/office/drawing/2014/main" id="{8B1613E1-4719-4D74-A7FA-4ECBCDF7A92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4" action="ppaction://hlinksldjump"/>
            <a:extLst>
              <a:ext uri="{FF2B5EF4-FFF2-40B4-BE49-F238E27FC236}">
                <a16:creationId xmlns="" xmlns:a16="http://schemas.microsoft.com/office/drawing/2014/main" id="{E674DA76-4FCC-4BB2-99CC-F8CBB33C838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5" action="ppaction://hlinksldjump"/>
            <a:extLst>
              <a:ext uri="{FF2B5EF4-FFF2-40B4-BE49-F238E27FC236}">
                <a16:creationId xmlns="" xmlns:a16="http://schemas.microsoft.com/office/drawing/2014/main" id="{9000614B-CCEA-4CA1-ADDA-B547F3B5D4F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="" xmlns:a16="http://schemas.microsoft.com/office/drawing/2014/main" id="{925D1BE9-FBAD-4037-BD91-93C5FA7F858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="" xmlns:a16="http://schemas.microsoft.com/office/drawing/2014/main" id="{A9AC8151-C18E-4261-9693-A5A599570C9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="" xmlns:a16="http://schemas.microsoft.com/office/drawing/2014/main" id="{926CE9DF-D1A2-43B2-BA54-CAA691D4E39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="" xmlns:a16="http://schemas.microsoft.com/office/drawing/2014/main" id="{90ECBADB-EFE0-4F57-AF96-EFDDC119602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7" name="مستطيل: زوايا مستديرة 46">
            <a:hlinkClick r:id="rId26" action="ppaction://hlinksldjump"/>
            <a:extLst>
              <a:ext uri="{FF2B5EF4-FFF2-40B4-BE49-F238E27FC236}">
                <a16:creationId xmlns="" xmlns:a16="http://schemas.microsoft.com/office/drawing/2014/main" id="{3EF3FEA5-EFEE-4103-B922-CBFEF3B526E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7" action="ppaction://hlinksldjump"/>
            <a:extLst>
              <a:ext uri="{FF2B5EF4-FFF2-40B4-BE49-F238E27FC236}">
                <a16:creationId xmlns="" xmlns:a16="http://schemas.microsoft.com/office/drawing/2014/main" id="{40DA07D5-E9BB-4C73-938D-23558CF1006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ستطيل: زوايا مستديرة 38">
            <a:hlinkClick r:id="rId26" action="ppaction://hlinksldjump"/>
            <a:extLst>
              <a:ext uri="{FF2B5EF4-FFF2-40B4-BE49-F238E27FC236}">
                <a16:creationId xmlns="" xmlns:a16="http://schemas.microsoft.com/office/drawing/2014/main" id="{C4832006-EC70-4586-8896-71B602696A2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ستطيل: زوايا مستديرة 39">
            <a:hlinkClick r:id="rId28" action="ppaction://hlinksldjump"/>
            <a:extLst>
              <a:ext uri="{FF2B5EF4-FFF2-40B4-BE49-F238E27FC236}">
                <a16:creationId xmlns="" xmlns:a16="http://schemas.microsoft.com/office/drawing/2014/main" id="{84058B85-09B5-469A-9EAA-D0E5CC2D965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FEC63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: زوايا مستديرة 40">
            <a:hlinkClick r:id="rId29" action="ppaction://hlinksldjump"/>
            <a:extLst>
              <a:ext uri="{FF2B5EF4-FFF2-40B4-BE49-F238E27FC236}">
                <a16:creationId xmlns="" xmlns:a16="http://schemas.microsoft.com/office/drawing/2014/main" id="{17D53623-A042-40A1-826B-1A4286CA5B77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: زوايا مستديرة 41">
            <a:hlinkClick r:id="rId30" action="ppaction://hlinksldjump"/>
            <a:extLst>
              <a:ext uri="{FF2B5EF4-FFF2-40B4-BE49-F238E27FC236}">
                <a16:creationId xmlns="" xmlns:a16="http://schemas.microsoft.com/office/drawing/2014/main" id="{A67E8F1F-348B-4E42-9173-9FE7A4458356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31" action="ppaction://hlinksldjump"/>
            <a:extLst>
              <a:ext uri="{FF2B5EF4-FFF2-40B4-BE49-F238E27FC236}">
                <a16:creationId xmlns="" xmlns:a16="http://schemas.microsoft.com/office/drawing/2014/main" id="{4713F9BE-91E8-4C38-9514-CE2BEB6C131E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: زوايا مستديرة 43">
            <a:hlinkClick r:id="rId32" action="ppaction://hlinksldjump"/>
            <a:extLst>
              <a:ext uri="{FF2B5EF4-FFF2-40B4-BE49-F238E27FC236}">
                <a16:creationId xmlns="" xmlns:a16="http://schemas.microsoft.com/office/drawing/2014/main" id="{48D0043C-3B91-4472-B23C-ACF0708DB9B5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5" name="صورة 44">
            <a:extLst>
              <a:ext uri="{FF2B5EF4-FFF2-40B4-BE49-F238E27FC236}">
                <a16:creationId xmlns="" xmlns:a16="http://schemas.microsoft.com/office/drawing/2014/main" id="{6C338638-0C64-4C19-944B-EA25A060FFA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69704" y="382760"/>
            <a:ext cx="9720000" cy="277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9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="" xmlns:a16="http://schemas.microsoft.com/office/drawing/2014/main" id="{A9F2ED18-DC7B-4527-BA5A-2893DC1552B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="" xmlns:a16="http://schemas.microsoft.com/office/drawing/2014/main" id="{FB044015-BA64-4FCE-8DE9-25B0E1322A8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="" xmlns:a16="http://schemas.microsoft.com/office/drawing/2014/main" id="{6A1465E4-F650-42A4-91F8-0371E22B87F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="" xmlns:a16="http://schemas.microsoft.com/office/drawing/2014/main" id="{8D29C777-FC96-4FF3-8C4F-1CE0CA9E028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5" action="ppaction://hlinksldjump"/>
            <a:extLst>
              <a:ext uri="{FF2B5EF4-FFF2-40B4-BE49-F238E27FC236}">
                <a16:creationId xmlns="" xmlns:a16="http://schemas.microsoft.com/office/drawing/2014/main" id="{3010D605-6834-4656-BBCF-D109491DB2C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="" xmlns:a16="http://schemas.microsoft.com/office/drawing/2014/main" id="{DC05C0A5-B242-4E35-8C48-E3FDFDA9BE1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="" xmlns:a16="http://schemas.microsoft.com/office/drawing/2014/main" id="{259DBF50-DFB8-43D1-93C3-9A26AEE99C2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="" xmlns:a16="http://schemas.microsoft.com/office/drawing/2014/main" id="{1F675E65-6A72-485F-91D0-2B16C10A72A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6" action="ppaction://hlinksldjump"/>
            <a:extLst>
              <a:ext uri="{FF2B5EF4-FFF2-40B4-BE49-F238E27FC236}">
                <a16:creationId xmlns="" xmlns:a16="http://schemas.microsoft.com/office/drawing/2014/main" id="{3E95A3FD-0A56-4104-899E-49298D61A14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7" action="ppaction://hlinksldjump"/>
            <a:extLst>
              <a:ext uri="{FF2B5EF4-FFF2-40B4-BE49-F238E27FC236}">
                <a16:creationId xmlns="" xmlns:a16="http://schemas.microsoft.com/office/drawing/2014/main" id="{96FA6F9E-DE67-414C-A6AC-176A7657D6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="" xmlns:a16="http://schemas.microsoft.com/office/drawing/2014/main" id="{1C7E3465-3730-4746-A561-8D20457A321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9" action="ppaction://hlinksldjump"/>
            <a:extLst>
              <a:ext uri="{FF2B5EF4-FFF2-40B4-BE49-F238E27FC236}">
                <a16:creationId xmlns="" xmlns:a16="http://schemas.microsoft.com/office/drawing/2014/main" id="{9DF06D42-155E-4721-AAD2-62D6C19F92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B6CF147B-9C2B-42D1-B93E-C3FC077763D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BE7BBA78-E52B-4000-AAA2-F14C39E098FD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84EDA11-1F53-4BC4-AEDE-324F9CCA5A84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AC7BF02F-3203-4183-97FF-838F07CAE0E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2FC1D903-F5DE-4B76-B8C4-43506C9B422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="" xmlns:a16="http://schemas.microsoft.com/office/drawing/2014/main" id="{CB790084-FD56-43FE-B6E8-1FAA6861D43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44BACB6-2666-492B-8826-BA53BEDDE8FF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="" xmlns:a16="http://schemas.microsoft.com/office/drawing/2014/main" id="{E596DB43-1C26-4BAF-AEE8-222E277D7F4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="" xmlns:a16="http://schemas.microsoft.com/office/drawing/2014/main" id="{9DA42025-0046-4520-A88F-C34D706FE85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="" xmlns:a16="http://schemas.microsoft.com/office/drawing/2014/main" id="{9CE73A7F-57E9-47EE-A65B-0277A088AC7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0" action="ppaction://hlinksldjump"/>
            <a:extLst>
              <a:ext uri="{FF2B5EF4-FFF2-40B4-BE49-F238E27FC236}">
                <a16:creationId xmlns="" xmlns:a16="http://schemas.microsoft.com/office/drawing/2014/main" id="{760BC135-5886-4C99-BAE5-53A1C39F6750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1" action="ppaction://hlinksldjump"/>
            <a:extLst>
              <a:ext uri="{FF2B5EF4-FFF2-40B4-BE49-F238E27FC236}">
                <a16:creationId xmlns="" xmlns:a16="http://schemas.microsoft.com/office/drawing/2014/main" id="{4B2CC1A1-8C40-4440-8DB9-CE9335FB335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2" action="ppaction://hlinksldjump"/>
            <a:extLst>
              <a:ext uri="{FF2B5EF4-FFF2-40B4-BE49-F238E27FC236}">
                <a16:creationId xmlns="" xmlns:a16="http://schemas.microsoft.com/office/drawing/2014/main" id="{69AB00E7-F0B5-47F8-9E51-D090D64B28B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3" action="ppaction://hlinksldjump"/>
            <a:extLst>
              <a:ext uri="{FF2B5EF4-FFF2-40B4-BE49-F238E27FC236}">
                <a16:creationId xmlns="" xmlns:a16="http://schemas.microsoft.com/office/drawing/2014/main" id="{7243849C-B0C9-492C-BA68-26EDC201FDF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4" action="ppaction://hlinksldjump"/>
            <a:extLst>
              <a:ext uri="{FF2B5EF4-FFF2-40B4-BE49-F238E27FC236}">
                <a16:creationId xmlns="" xmlns:a16="http://schemas.microsoft.com/office/drawing/2014/main" id="{92FB46F7-CF0E-4C42-91B0-02B8D24D75D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5" action="ppaction://hlinksldjump"/>
            <a:extLst>
              <a:ext uri="{FF2B5EF4-FFF2-40B4-BE49-F238E27FC236}">
                <a16:creationId xmlns="" xmlns:a16="http://schemas.microsoft.com/office/drawing/2014/main" id="{93D110AF-9F33-4FEE-B17D-2D3E3E94AC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="" xmlns:a16="http://schemas.microsoft.com/office/drawing/2014/main" id="{B6637AAC-E978-4B1C-B312-D96BE33EF8B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="" xmlns:a16="http://schemas.microsoft.com/office/drawing/2014/main" id="{76F069D6-74B2-4871-AF8B-29225D4D0EA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="" xmlns:a16="http://schemas.microsoft.com/office/drawing/2014/main" id="{314C2599-6FB1-44FD-8E6D-90697A91E2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="" xmlns:a16="http://schemas.microsoft.com/office/drawing/2014/main" id="{29F1B7A2-482C-4CFA-82B2-4FFDC931C48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hlinkClick r:id="rId26" action="ppaction://hlinksldjump"/>
            <a:extLst>
              <a:ext uri="{FF2B5EF4-FFF2-40B4-BE49-F238E27FC236}">
                <a16:creationId xmlns="" xmlns:a16="http://schemas.microsoft.com/office/drawing/2014/main" id="{84B4DA32-B03F-42A4-9FD5-9469022F506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مستطيل: زوايا مستديرة 36">
            <a:hlinkClick r:id="rId27" action="ppaction://hlinksldjump"/>
            <a:extLst>
              <a:ext uri="{FF2B5EF4-FFF2-40B4-BE49-F238E27FC236}">
                <a16:creationId xmlns="" xmlns:a16="http://schemas.microsoft.com/office/drawing/2014/main" id="{7E4D8205-C654-4E15-9362-57010F1F780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FEC63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8" action="ppaction://hlinksldjump"/>
            <a:extLst>
              <a:ext uri="{FF2B5EF4-FFF2-40B4-BE49-F238E27FC236}">
                <a16:creationId xmlns="" xmlns:a16="http://schemas.microsoft.com/office/drawing/2014/main" id="{FEA291DB-0A95-42E5-8C49-53C2A7026CCB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ستطيل: زوايا مستديرة 38">
            <a:hlinkClick r:id="rId29" action="ppaction://hlinksldjump"/>
            <a:extLst>
              <a:ext uri="{FF2B5EF4-FFF2-40B4-BE49-F238E27FC236}">
                <a16:creationId xmlns="" xmlns:a16="http://schemas.microsoft.com/office/drawing/2014/main" id="{C33F9B28-9590-4561-9E2B-6343EBF5069D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ستطيل: زوايا مستديرة 39">
            <a:hlinkClick r:id="rId30" action="ppaction://hlinksldjump"/>
            <a:extLst>
              <a:ext uri="{FF2B5EF4-FFF2-40B4-BE49-F238E27FC236}">
                <a16:creationId xmlns="" xmlns:a16="http://schemas.microsoft.com/office/drawing/2014/main" id="{837A45D4-EAD4-4514-B65B-005446B743C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: زوايا مستديرة 40">
            <a:hlinkClick r:id="rId31" action="ppaction://hlinksldjump"/>
            <a:extLst>
              <a:ext uri="{FF2B5EF4-FFF2-40B4-BE49-F238E27FC236}">
                <a16:creationId xmlns="" xmlns:a16="http://schemas.microsoft.com/office/drawing/2014/main" id="{3BB126C2-7A3D-4FCD-BB96-C34E3470B7C3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" name="صورة 42">
            <a:extLst>
              <a:ext uri="{FF2B5EF4-FFF2-40B4-BE49-F238E27FC236}">
                <a16:creationId xmlns="" xmlns:a16="http://schemas.microsoft.com/office/drawing/2014/main" id="{1DBE8290-4340-42F8-8C8C-89B187AA9EB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71469" y="285309"/>
            <a:ext cx="9720000" cy="556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23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=""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=""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=""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=""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=""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=""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=""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=""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6" action="ppaction://hlinksldjump"/>
            <a:extLst>
              <a:ext uri="{FF2B5EF4-FFF2-40B4-BE49-F238E27FC236}">
                <a16:creationId xmlns=""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7" action="ppaction://hlinksldjump"/>
            <a:extLst>
              <a:ext uri="{FF2B5EF4-FFF2-40B4-BE49-F238E27FC236}">
                <a16:creationId xmlns=""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=""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=""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=""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8" action="ppaction://hlinksldjump"/>
            <a:extLst>
              <a:ext uri="{FF2B5EF4-FFF2-40B4-BE49-F238E27FC236}">
                <a16:creationId xmlns=""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9" action="ppaction://hlinksldjump"/>
            <a:extLst>
              <a:ext uri="{FF2B5EF4-FFF2-40B4-BE49-F238E27FC236}">
                <a16:creationId xmlns=""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0" action="ppaction://hlinksldjump"/>
            <a:extLst>
              <a:ext uri="{FF2B5EF4-FFF2-40B4-BE49-F238E27FC236}">
                <a16:creationId xmlns=""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1" action="ppaction://hlinksldjump"/>
            <a:extLst>
              <a:ext uri="{FF2B5EF4-FFF2-40B4-BE49-F238E27FC236}">
                <a16:creationId xmlns=""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=""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=""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4" action="ppaction://hlinksldjump"/>
            <a:extLst>
              <a:ext uri="{FF2B5EF4-FFF2-40B4-BE49-F238E27FC236}">
                <a16:creationId xmlns=""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5" action="ppaction://hlinksldjump"/>
            <a:extLst>
              <a:ext uri="{FF2B5EF4-FFF2-40B4-BE49-F238E27FC236}">
                <a16:creationId xmlns=""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=""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=""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=""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=""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7" name="مستطيل: زوايا مستديرة 46">
            <a:hlinkClick r:id="rId26" action="ppaction://hlinksldjump"/>
            <a:extLst>
              <a:ext uri="{FF2B5EF4-FFF2-40B4-BE49-F238E27FC236}">
                <a16:creationId xmlns="" xmlns:a16="http://schemas.microsoft.com/office/drawing/2014/main" id="{2122F74C-937A-46F6-B924-3D6B5185AB6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مستطيل: زوايا مستديرة 36">
            <a:hlinkClick r:id="rId27" action="ppaction://hlinksldjump"/>
            <a:extLst>
              <a:ext uri="{FF2B5EF4-FFF2-40B4-BE49-F238E27FC236}">
                <a16:creationId xmlns="" xmlns:a16="http://schemas.microsoft.com/office/drawing/2014/main" id="{9D8A26AA-BAB2-453E-A47E-116CE9A4F2A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6" action="ppaction://hlinksldjump"/>
            <a:extLst>
              <a:ext uri="{FF2B5EF4-FFF2-40B4-BE49-F238E27FC236}">
                <a16:creationId xmlns="" xmlns:a16="http://schemas.microsoft.com/office/drawing/2014/main" id="{13951EB8-1146-4011-90AE-33A5F89C30B2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: زوايا مستديرة 41">
            <a:hlinkClick r:id="rId28" action="ppaction://hlinksldjump"/>
            <a:extLst>
              <a:ext uri="{FF2B5EF4-FFF2-40B4-BE49-F238E27FC236}">
                <a16:creationId xmlns="" xmlns:a16="http://schemas.microsoft.com/office/drawing/2014/main" id="{E78DF480-B49A-452B-A092-8DF819D2CEC8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29" action="ppaction://hlinksldjump"/>
            <a:extLst>
              <a:ext uri="{FF2B5EF4-FFF2-40B4-BE49-F238E27FC236}">
                <a16:creationId xmlns="" xmlns:a16="http://schemas.microsoft.com/office/drawing/2014/main" id="{E703E3AE-9B46-48B3-964A-1570770E047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: زوايا مستديرة 43">
            <a:hlinkClick r:id="rId30" action="ppaction://hlinksldjump"/>
            <a:extLst>
              <a:ext uri="{FF2B5EF4-FFF2-40B4-BE49-F238E27FC236}">
                <a16:creationId xmlns="" xmlns:a16="http://schemas.microsoft.com/office/drawing/2014/main" id="{182EC1CD-7F83-4F2C-A04C-6093F2FAD098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1" action="ppaction://hlinksldjump"/>
            <a:extLst>
              <a:ext uri="{FF2B5EF4-FFF2-40B4-BE49-F238E27FC236}">
                <a16:creationId xmlns="" xmlns:a16="http://schemas.microsoft.com/office/drawing/2014/main" id="{DE21652A-6D77-4812-896E-CBA1B2EBDA0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ستطيل: زوايا مستديرة 48">
            <a:hlinkClick r:id="rId32" action="ppaction://hlinksldjump"/>
            <a:extLst>
              <a:ext uri="{FF2B5EF4-FFF2-40B4-BE49-F238E27FC236}">
                <a16:creationId xmlns="" xmlns:a16="http://schemas.microsoft.com/office/drawing/2014/main" id="{8C73A050-2339-44DB-B13E-4BF9687961D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2" name="صورة 51">
            <a:hlinkClick r:id="rId33" action="ppaction://hlinksldjump"/>
            <a:extLst>
              <a:ext uri="{FF2B5EF4-FFF2-40B4-BE49-F238E27FC236}">
                <a16:creationId xmlns="" xmlns:a16="http://schemas.microsoft.com/office/drawing/2014/main" id="{09DA5C0D-3390-4F76-8F38-9015C2BD179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11797" y="632736"/>
            <a:ext cx="8921852" cy="5480014"/>
          </a:xfrm>
          <a:prstGeom prst="rect">
            <a:avLst/>
          </a:prstGeom>
        </p:spPr>
      </p:pic>
      <p:pic>
        <p:nvPicPr>
          <p:cNvPr id="53" name="صورة 52">
            <a:hlinkClick r:id="rId35" action="ppaction://hlinksldjump"/>
            <a:extLst>
              <a:ext uri="{FF2B5EF4-FFF2-40B4-BE49-F238E27FC236}">
                <a16:creationId xmlns="" xmlns:a16="http://schemas.microsoft.com/office/drawing/2014/main" id="{8A634F1B-33F7-414F-9054-F8CFF5356102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17350" y="595977"/>
            <a:ext cx="8645964" cy="56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18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=""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=""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=""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=""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=""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=""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=""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=""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6" action="ppaction://hlinksldjump"/>
            <a:extLst>
              <a:ext uri="{FF2B5EF4-FFF2-40B4-BE49-F238E27FC236}">
                <a16:creationId xmlns=""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7" action="ppaction://hlinksldjump"/>
            <a:extLst>
              <a:ext uri="{FF2B5EF4-FFF2-40B4-BE49-F238E27FC236}">
                <a16:creationId xmlns=""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=""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=""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=""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8" action="ppaction://hlinksldjump"/>
            <a:extLst>
              <a:ext uri="{FF2B5EF4-FFF2-40B4-BE49-F238E27FC236}">
                <a16:creationId xmlns=""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9" action="ppaction://hlinksldjump"/>
            <a:extLst>
              <a:ext uri="{FF2B5EF4-FFF2-40B4-BE49-F238E27FC236}">
                <a16:creationId xmlns=""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0" action="ppaction://hlinksldjump"/>
            <a:extLst>
              <a:ext uri="{FF2B5EF4-FFF2-40B4-BE49-F238E27FC236}">
                <a16:creationId xmlns=""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1" action="ppaction://hlinksldjump"/>
            <a:extLst>
              <a:ext uri="{FF2B5EF4-FFF2-40B4-BE49-F238E27FC236}">
                <a16:creationId xmlns=""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=""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=""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4" action="ppaction://hlinksldjump"/>
            <a:extLst>
              <a:ext uri="{FF2B5EF4-FFF2-40B4-BE49-F238E27FC236}">
                <a16:creationId xmlns=""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5" action="ppaction://hlinksldjump"/>
            <a:extLst>
              <a:ext uri="{FF2B5EF4-FFF2-40B4-BE49-F238E27FC236}">
                <a16:creationId xmlns=""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=""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=""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=""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=""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7" name="مستطيل: زوايا مستديرة 46">
            <a:hlinkClick r:id="rId26" action="ppaction://hlinksldjump"/>
            <a:extLst>
              <a:ext uri="{FF2B5EF4-FFF2-40B4-BE49-F238E27FC236}">
                <a16:creationId xmlns="" xmlns:a16="http://schemas.microsoft.com/office/drawing/2014/main" id="{57078FC8-1C15-4061-AAAF-22ECA700935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: زوايا مستديرة 41">
            <a:hlinkClick r:id="rId27" action="ppaction://hlinksldjump"/>
            <a:extLst>
              <a:ext uri="{FF2B5EF4-FFF2-40B4-BE49-F238E27FC236}">
                <a16:creationId xmlns="" xmlns:a16="http://schemas.microsoft.com/office/drawing/2014/main" id="{51BDDAAA-EB10-4DE3-BF7D-D0D7B5AEB6D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26" action="ppaction://hlinksldjump"/>
            <a:extLst>
              <a:ext uri="{FF2B5EF4-FFF2-40B4-BE49-F238E27FC236}">
                <a16:creationId xmlns="" xmlns:a16="http://schemas.microsoft.com/office/drawing/2014/main" id="{59945C08-F5DD-4586-9428-3AD2628AD6A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5804F4E7-4057-4564-BAD5-4692B7A6BAA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937" y="257000"/>
            <a:ext cx="9765530" cy="6311986"/>
          </a:xfrm>
          <a:prstGeom prst="rect">
            <a:avLst/>
          </a:prstGeom>
        </p:spPr>
      </p:pic>
      <p:sp>
        <p:nvSpPr>
          <p:cNvPr id="45" name="مستطيل: زوايا مستديرة 44">
            <a:hlinkClick r:id="rId29" action="ppaction://hlinksldjump"/>
            <a:extLst>
              <a:ext uri="{FF2B5EF4-FFF2-40B4-BE49-F238E27FC236}">
                <a16:creationId xmlns="" xmlns:a16="http://schemas.microsoft.com/office/drawing/2014/main" id="{86D80C35-3526-4744-ABFD-468E5F31C10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0" action="ppaction://hlinksldjump"/>
            <a:extLst>
              <a:ext uri="{FF2B5EF4-FFF2-40B4-BE49-F238E27FC236}">
                <a16:creationId xmlns="" xmlns:a16="http://schemas.microsoft.com/office/drawing/2014/main" id="{0957D54C-A884-4302-928A-98C5A7D2ED7C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1" action="ppaction://hlinksldjump"/>
            <a:extLst>
              <a:ext uri="{FF2B5EF4-FFF2-40B4-BE49-F238E27FC236}">
                <a16:creationId xmlns="" xmlns:a16="http://schemas.microsoft.com/office/drawing/2014/main" id="{EB396F73-A863-4F15-B94A-A64196951D9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ستطيل: زوايا مستديرة 48">
            <a:hlinkClick r:id="rId32" action="ppaction://hlinksldjump"/>
            <a:extLst>
              <a:ext uri="{FF2B5EF4-FFF2-40B4-BE49-F238E27FC236}">
                <a16:creationId xmlns="" xmlns:a16="http://schemas.microsoft.com/office/drawing/2014/main" id="{A431BFBF-ABEE-4587-9A34-10D38A16A27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مستطيل: زوايا مستديرة 49">
            <a:hlinkClick r:id="rId33" action="ppaction://hlinksldjump"/>
            <a:extLst>
              <a:ext uri="{FF2B5EF4-FFF2-40B4-BE49-F238E27FC236}">
                <a16:creationId xmlns="" xmlns:a16="http://schemas.microsoft.com/office/drawing/2014/main" id="{88A4124E-5284-4404-ABED-2222097F957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737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=""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=""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=""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=""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=""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=""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=""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=""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6" action="ppaction://hlinksldjump"/>
            <a:extLst>
              <a:ext uri="{FF2B5EF4-FFF2-40B4-BE49-F238E27FC236}">
                <a16:creationId xmlns=""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7" action="ppaction://hlinksldjump"/>
            <a:extLst>
              <a:ext uri="{FF2B5EF4-FFF2-40B4-BE49-F238E27FC236}">
                <a16:creationId xmlns=""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=""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9" action="ppaction://hlinksldjump"/>
            <a:extLst>
              <a:ext uri="{FF2B5EF4-FFF2-40B4-BE49-F238E27FC236}">
                <a16:creationId xmlns=""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=""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=""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8" action="ppaction://hlinksldjump"/>
            <a:extLst>
              <a:ext uri="{FF2B5EF4-FFF2-40B4-BE49-F238E27FC236}">
                <a16:creationId xmlns=""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9" action="ppaction://hlinksldjump"/>
            <a:extLst>
              <a:ext uri="{FF2B5EF4-FFF2-40B4-BE49-F238E27FC236}">
                <a16:creationId xmlns=""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0" action="ppaction://hlinksldjump"/>
            <a:extLst>
              <a:ext uri="{FF2B5EF4-FFF2-40B4-BE49-F238E27FC236}">
                <a16:creationId xmlns=""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1" action="ppaction://hlinksldjump"/>
            <a:extLst>
              <a:ext uri="{FF2B5EF4-FFF2-40B4-BE49-F238E27FC236}">
                <a16:creationId xmlns=""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=""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=""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4" action="ppaction://hlinksldjump"/>
            <a:extLst>
              <a:ext uri="{FF2B5EF4-FFF2-40B4-BE49-F238E27FC236}">
                <a16:creationId xmlns=""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5" action="ppaction://hlinksldjump"/>
            <a:extLst>
              <a:ext uri="{FF2B5EF4-FFF2-40B4-BE49-F238E27FC236}">
                <a16:creationId xmlns=""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=""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=""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=""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=""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7" name="مستطيل: زوايا مستديرة 46">
            <a:hlinkClick r:id="rId26" action="ppaction://hlinksldjump"/>
            <a:extLst>
              <a:ext uri="{FF2B5EF4-FFF2-40B4-BE49-F238E27FC236}">
                <a16:creationId xmlns="" xmlns:a16="http://schemas.microsoft.com/office/drawing/2014/main" id="{57078FC8-1C15-4061-AAAF-22ECA700935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: زوايا مستديرة 41">
            <a:hlinkClick r:id="rId27" action="ppaction://hlinksldjump"/>
            <a:extLst>
              <a:ext uri="{FF2B5EF4-FFF2-40B4-BE49-F238E27FC236}">
                <a16:creationId xmlns="" xmlns:a16="http://schemas.microsoft.com/office/drawing/2014/main" id="{51BDDAAA-EB10-4DE3-BF7D-D0D7B5AEB6D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26" action="ppaction://hlinksldjump"/>
            <a:extLst>
              <a:ext uri="{FF2B5EF4-FFF2-40B4-BE49-F238E27FC236}">
                <a16:creationId xmlns="" xmlns:a16="http://schemas.microsoft.com/office/drawing/2014/main" id="{59945C08-F5DD-4586-9428-3AD2628AD6A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ستطيل: زوايا مستديرة 44">
            <a:hlinkClick r:id="rId28" action="ppaction://hlinksldjump"/>
            <a:extLst>
              <a:ext uri="{FF2B5EF4-FFF2-40B4-BE49-F238E27FC236}">
                <a16:creationId xmlns="" xmlns:a16="http://schemas.microsoft.com/office/drawing/2014/main" id="{86D80C35-3526-4744-ABFD-468E5F31C10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29" action="ppaction://hlinksldjump"/>
            <a:extLst>
              <a:ext uri="{FF2B5EF4-FFF2-40B4-BE49-F238E27FC236}">
                <a16:creationId xmlns="" xmlns:a16="http://schemas.microsoft.com/office/drawing/2014/main" id="{0957D54C-A884-4302-928A-98C5A7D2ED7C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0" action="ppaction://hlinksldjump"/>
            <a:extLst>
              <a:ext uri="{FF2B5EF4-FFF2-40B4-BE49-F238E27FC236}">
                <a16:creationId xmlns="" xmlns:a16="http://schemas.microsoft.com/office/drawing/2014/main" id="{EB396F73-A863-4F15-B94A-A64196951D9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ستطيل: زوايا مستديرة 48">
            <a:hlinkClick r:id="rId31" action="ppaction://hlinksldjump"/>
            <a:extLst>
              <a:ext uri="{FF2B5EF4-FFF2-40B4-BE49-F238E27FC236}">
                <a16:creationId xmlns="" xmlns:a16="http://schemas.microsoft.com/office/drawing/2014/main" id="{A431BFBF-ABEE-4587-9A34-10D38A16A27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مستطيل: زوايا مستديرة 49">
            <a:hlinkClick r:id="rId32" action="ppaction://hlinksldjump"/>
            <a:extLst>
              <a:ext uri="{FF2B5EF4-FFF2-40B4-BE49-F238E27FC236}">
                <a16:creationId xmlns="" xmlns:a16="http://schemas.microsoft.com/office/drawing/2014/main" id="{88A4124E-5284-4404-ABED-2222097F957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5B47E986-FB03-4B08-9126-03A736C035D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57187" y="228600"/>
            <a:ext cx="9534525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05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="" xmlns:a16="http://schemas.microsoft.com/office/drawing/2014/main" id="{F46C4FC7-65B0-43BB-A700-DB5133507B2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="" xmlns:a16="http://schemas.microsoft.com/office/drawing/2014/main" id="{F52A5EC6-DCE5-4B1B-862E-8645BAD7401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="" xmlns:a16="http://schemas.microsoft.com/office/drawing/2014/main" id="{E8D14639-229A-4152-A9BE-8814C222886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="" xmlns:a16="http://schemas.microsoft.com/office/drawing/2014/main" id="{4694F9B5-ABCA-43F9-836D-0348941946C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="" xmlns:a16="http://schemas.microsoft.com/office/drawing/2014/main" id="{EBFE3943-AAEC-4F7A-96D8-E9FA1859F8C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="" xmlns:a16="http://schemas.microsoft.com/office/drawing/2014/main" id="{89B1F094-F7C8-478E-B80E-215126363CC4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="" xmlns:a16="http://schemas.microsoft.com/office/drawing/2014/main" id="{EADB8A02-81AF-41F2-AB1C-06C0669594E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="" xmlns:a16="http://schemas.microsoft.com/office/drawing/2014/main" id="{9C254A65-D83F-422B-80FB-11504ED3544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6" action="ppaction://hlinksldjump"/>
            <a:extLst>
              <a:ext uri="{FF2B5EF4-FFF2-40B4-BE49-F238E27FC236}">
                <a16:creationId xmlns="" xmlns:a16="http://schemas.microsoft.com/office/drawing/2014/main" id="{B11C374E-9E32-4909-95C1-6F988E4AA3B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7" action="ppaction://hlinksldjump"/>
            <a:extLst>
              <a:ext uri="{FF2B5EF4-FFF2-40B4-BE49-F238E27FC236}">
                <a16:creationId xmlns="" xmlns:a16="http://schemas.microsoft.com/office/drawing/2014/main" id="{5A453372-FDDD-4C34-92A3-44C96B67E1E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="" xmlns:a16="http://schemas.microsoft.com/office/drawing/2014/main" id="{E5AA7B73-0574-4ED2-9D85-EFD19CAA7FC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9" action="ppaction://hlinksldjump"/>
            <a:extLst>
              <a:ext uri="{FF2B5EF4-FFF2-40B4-BE49-F238E27FC236}">
                <a16:creationId xmlns="" xmlns:a16="http://schemas.microsoft.com/office/drawing/2014/main" id="{7B3DE879-112E-4FAA-A0EC-FF5C234AAE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9E37B213-4437-45C5-897E-ABAACB2DAF7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3DAA471B-E8CE-4EFC-830A-ADC3F2C1323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18B5604-A61A-4960-A611-94490F44D7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70DE4EF2-D64B-4D78-8795-EFEABEA4321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0418ACDA-EB07-41BF-A2FB-70BD10B6B50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78E9F7DB-3F74-4AF4-9887-8A49B942667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="" xmlns:a16="http://schemas.microsoft.com/office/drawing/2014/main" id="{7FA50633-5652-47C0-A22F-18C6BC7C0C0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7" action="ppaction://hlinksldjump"/>
            <a:extLst>
              <a:ext uri="{FF2B5EF4-FFF2-40B4-BE49-F238E27FC236}">
                <a16:creationId xmlns="" xmlns:a16="http://schemas.microsoft.com/office/drawing/2014/main" id="{0642BBCA-863A-4635-80B1-58D3EB2CC95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8" action="ppaction://hlinksldjump"/>
            <a:extLst>
              <a:ext uri="{FF2B5EF4-FFF2-40B4-BE49-F238E27FC236}">
                <a16:creationId xmlns="" xmlns:a16="http://schemas.microsoft.com/office/drawing/2014/main" id="{2954CD7D-1A4B-4FF4-AB69-469B6E198D0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9" action="ppaction://hlinksldjump"/>
            <a:extLst>
              <a:ext uri="{FF2B5EF4-FFF2-40B4-BE49-F238E27FC236}">
                <a16:creationId xmlns="" xmlns:a16="http://schemas.microsoft.com/office/drawing/2014/main" id="{E923BBF7-C3C2-4E32-98B0-15FDD71F17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0" action="ppaction://hlinksldjump"/>
            <a:extLst>
              <a:ext uri="{FF2B5EF4-FFF2-40B4-BE49-F238E27FC236}">
                <a16:creationId xmlns="" xmlns:a16="http://schemas.microsoft.com/office/drawing/2014/main" id="{B0DC895E-88F9-4473-8B7F-0E310A014F3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1" action="ppaction://hlinksldjump"/>
            <a:extLst>
              <a:ext uri="{FF2B5EF4-FFF2-40B4-BE49-F238E27FC236}">
                <a16:creationId xmlns="" xmlns:a16="http://schemas.microsoft.com/office/drawing/2014/main" id="{A83D630D-D643-450C-9712-1897272CFB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="" xmlns:a16="http://schemas.microsoft.com/office/drawing/2014/main" id="{E3F8BF98-E33A-49CB-AC69-B8A789C25F5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="" xmlns:a16="http://schemas.microsoft.com/office/drawing/2014/main" id="{E035FAAF-79E3-42E2-BDD2-CCC93A25E12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4" action="ppaction://hlinksldjump"/>
            <a:extLst>
              <a:ext uri="{FF2B5EF4-FFF2-40B4-BE49-F238E27FC236}">
                <a16:creationId xmlns="" xmlns:a16="http://schemas.microsoft.com/office/drawing/2014/main" id="{C7551274-F2D4-4A8F-AA95-D53B56B27E9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5" action="ppaction://hlinksldjump"/>
            <a:extLst>
              <a:ext uri="{FF2B5EF4-FFF2-40B4-BE49-F238E27FC236}">
                <a16:creationId xmlns="" xmlns:a16="http://schemas.microsoft.com/office/drawing/2014/main" id="{E9E1356F-6282-41AC-B0FB-77243334DAE6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="" xmlns:a16="http://schemas.microsoft.com/office/drawing/2014/main" id="{6E5FE38C-2087-48E2-99C8-BCE5AD1F42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="" xmlns:a16="http://schemas.microsoft.com/office/drawing/2014/main" id="{AFDD61BE-6EB3-4A62-A9FB-C7FBC9964B8A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="" xmlns:a16="http://schemas.microsoft.com/office/drawing/2014/main" id="{53495881-DC57-4581-AC88-0F9A1154240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="" xmlns:a16="http://schemas.microsoft.com/office/drawing/2014/main" id="{1CAA1E8A-09EC-4F0B-B65D-3E6CCA0571C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6" name="مستطيل: زوايا مستديرة 45">
            <a:hlinkClick r:id="rId26" action="ppaction://hlinksldjump"/>
            <a:extLst>
              <a:ext uri="{FF2B5EF4-FFF2-40B4-BE49-F238E27FC236}">
                <a16:creationId xmlns="" xmlns:a16="http://schemas.microsoft.com/office/drawing/2014/main" id="{3F0321DB-24E8-4637-8189-1FB0EC81951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ستطيل: زوايا مستديرة 39">
            <a:hlinkClick r:id="rId27" action="ppaction://hlinksldjump"/>
            <a:extLst>
              <a:ext uri="{FF2B5EF4-FFF2-40B4-BE49-F238E27FC236}">
                <a16:creationId xmlns="" xmlns:a16="http://schemas.microsoft.com/office/drawing/2014/main" id="{58CECB16-355F-465D-95D2-4788ACB68F38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: زوايا مستديرة 40">
            <a:hlinkClick r:id="rId26" action="ppaction://hlinksldjump"/>
            <a:extLst>
              <a:ext uri="{FF2B5EF4-FFF2-40B4-BE49-F238E27FC236}">
                <a16:creationId xmlns="" xmlns:a16="http://schemas.microsoft.com/office/drawing/2014/main" id="{209EE1E3-15F5-417C-9D6C-1BC47A8B00D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ستطيل: زوايا مستديرة 38">
            <a:hlinkClick r:id="rId28" action="ppaction://hlinksldjump"/>
            <a:extLst>
              <a:ext uri="{FF2B5EF4-FFF2-40B4-BE49-F238E27FC236}">
                <a16:creationId xmlns="" xmlns:a16="http://schemas.microsoft.com/office/drawing/2014/main" id="{996FAC23-0795-432D-8FD6-D7095EDE0EC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: زوايا مستديرة 41">
            <a:hlinkClick r:id="rId29" action="ppaction://hlinksldjump"/>
            <a:extLst>
              <a:ext uri="{FF2B5EF4-FFF2-40B4-BE49-F238E27FC236}">
                <a16:creationId xmlns="" xmlns:a16="http://schemas.microsoft.com/office/drawing/2014/main" id="{E1EDF49A-9AEC-4EAE-B44B-18D1E145BF96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30" action="ppaction://hlinksldjump"/>
            <a:extLst>
              <a:ext uri="{FF2B5EF4-FFF2-40B4-BE49-F238E27FC236}">
                <a16:creationId xmlns="" xmlns:a16="http://schemas.microsoft.com/office/drawing/2014/main" id="{6116315C-3F67-4D89-B3B9-D8561224C65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: زوايا مستديرة 43">
            <a:hlinkClick r:id="rId31" action="ppaction://hlinksldjump"/>
            <a:extLst>
              <a:ext uri="{FF2B5EF4-FFF2-40B4-BE49-F238E27FC236}">
                <a16:creationId xmlns="" xmlns:a16="http://schemas.microsoft.com/office/drawing/2014/main" id="{78B2B23A-1E51-4557-8E74-F7AF9114F955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ستطيل: زوايا مستديرة 44">
            <a:hlinkClick r:id="rId32" action="ppaction://hlinksldjump"/>
            <a:extLst>
              <a:ext uri="{FF2B5EF4-FFF2-40B4-BE49-F238E27FC236}">
                <a16:creationId xmlns="" xmlns:a16="http://schemas.microsoft.com/office/drawing/2014/main" id="{041DFE11-1687-4B2F-A954-6B8EC75C039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7C215FBA-C0BC-461D-AAF0-3296D59A009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90222" y="193418"/>
            <a:ext cx="9648719" cy="270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="" xmlns:a16="http://schemas.microsoft.com/office/drawing/2014/main" id="{7A66FF5A-C00F-4024-9CA9-D1314CA684A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="" xmlns:a16="http://schemas.microsoft.com/office/drawing/2014/main" id="{39DC037E-CCCA-4256-B372-B08A36AD96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="" xmlns:a16="http://schemas.microsoft.com/office/drawing/2014/main" id="{300F0227-C367-45D9-B8AD-F68AACD5A3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="" xmlns:a16="http://schemas.microsoft.com/office/drawing/2014/main" id="{D07C96A3-3930-426C-A86B-8687CDABD3D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5" action="ppaction://hlinksldjump"/>
            <a:extLst>
              <a:ext uri="{FF2B5EF4-FFF2-40B4-BE49-F238E27FC236}">
                <a16:creationId xmlns="" xmlns:a16="http://schemas.microsoft.com/office/drawing/2014/main" id="{0659DF79-7641-4121-9882-B10BEBC5517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="" xmlns:a16="http://schemas.microsoft.com/office/drawing/2014/main" id="{24F41F87-30A0-46B1-9707-0541AFB8A59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="" xmlns:a16="http://schemas.microsoft.com/office/drawing/2014/main" id="{8CE8031F-C73A-4CD9-84B9-D2FB29C4DD3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="" xmlns:a16="http://schemas.microsoft.com/office/drawing/2014/main" id="{9D763BD7-1800-4237-B418-169AECD0AD9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6" action="ppaction://hlinksldjump"/>
            <a:extLst>
              <a:ext uri="{FF2B5EF4-FFF2-40B4-BE49-F238E27FC236}">
                <a16:creationId xmlns="" xmlns:a16="http://schemas.microsoft.com/office/drawing/2014/main" id="{63833311-F99E-4FC2-982A-4A4CCF20B38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="" xmlns:a16="http://schemas.microsoft.com/office/drawing/2014/main" id="{EB0C5279-290C-4F39-A773-F532142C376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8" action="ppaction://hlinksldjump"/>
            <a:extLst>
              <a:ext uri="{FF2B5EF4-FFF2-40B4-BE49-F238E27FC236}">
                <a16:creationId xmlns="" xmlns:a16="http://schemas.microsoft.com/office/drawing/2014/main" id="{4AF51F2C-7FAD-42F0-A372-8849BF8E79B6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9" action="ppaction://hlinksldjump"/>
            <a:extLst>
              <a:ext uri="{FF2B5EF4-FFF2-40B4-BE49-F238E27FC236}">
                <a16:creationId xmlns="" xmlns:a16="http://schemas.microsoft.com/office/drawing/2014/main" id="{73F2EA4A-9667-4476-A939-BE9696ACB2BB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7C1FA43E-DFBB-485C-835D-249050CF739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3AAC9FA-DB8B-42B8-8AF7-561F58D736D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C949C286-C034-4902-BAAE-8C9EA96ADC8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1DC6FB23-D4FB-4AA3-8FAE-EF77DE3109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C2A734FB-6C41-4A26-A37C-0FC42DF9B24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C096DAEF-020E-44E9-97BF-981E7475E60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623FBFFB-4EBA-4A82-9BD1-05A16CB69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7" action="ppaction://hlinksldjump"/>
            <a:extLst>
              <a:ext uri="{FF2B5EF4-FFF2-40B4-BE49-F238E27FC236}">
                <a16:creationId xmlns="" xmlns:a16="http://schemas.microsoft.com/office/drawing/2014/main" id="{4589C8D0-2049-41D8-81EE-57B39E0F53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CFAD320D-5F89-4464-916A-14948768F1D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9" action="ppaction://hlinksldjump"/>
            <a:extLst>
              <a:ext uri="{FF2B5EF4-FFF2-40B4-BE49-F238E27FC236}">
                <a16:creationId xmlns="" xmlns:a16="http://schemas.microsoft.com/office/drawing/2014/main" id="{6245F3C0-5300-4CB2-AC05-E84E839BE1F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="" xmlns:a16="http://schemas.microsoft.com/office/drawing/2014/main" id="{066B09E8-EA4F-44CD-A8C3-94FBDCEE31E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="" xmlns:a16="http://schemas.microsoft.com/office/drawing/2014/main" id="{CC820B68-EB42-46D8-853A-D34A0020175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2" action="ppaction://hlinksldjump"/>
            <a:extLst>
              <a:ext uri="{FF2B5EF4-FFF2-40B4-BE49-F238E27FC236}">
                <a16:creationId xmlns="" xmlns:a16="http://schemas.microsoft.com/office/drawing/2014/main" id="{308A0D3A-FB0E-487E-9ECA-38EF2C5C149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3" action="ppaction://hlinksldjump"/>
            <a:extLst>
              <a:ext uri="{FF2B5EF4-FFF2-40B4-BE49-F238E27FC236}">
                <a16:creationId xmlns="" xmlns:a16="http://schemas.microsoft.com/office/drawing/2014/main" id="{C239AFED-ED61-413C-A486-0C57E2BB61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="" xmlns:a16="http://schemas.microsoft.com/office/drawing/2014/main" id="{B4E50EF1-4C6B-49E5-BFFC-AD269EB5EA1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5" action="ppaction://hlinksldjump"/>
            <a:extLst>
              <a:ext uri="{FF2B5EF4-FFF2-40B4-BE49-F238E27FC236}">
                <a16:creationId xmlns="" xmlns:a16="http://schemas.microsoft.com/office/drawing/2014/main" id="{F7774BAB-751B-445E-A278-931C23EF8B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="" xmlns:a16="http://schemas.microsoft.com/office/drawing/2014/main" id="{CC1D6D1C-EC30-47E0-9B16-9460734FEEC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="" xmlns:a16="http://schemas.microsoft.com/office/drawing/2014/main" id="{9418AC52-9ED4-4E28-A340-EB31C868C0C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="" xmlns:a16="http://schemas.microsoft.com/office/drawing/2014/main" id="{3AE163C1-582A-4374-A6FD-A4DD13131B4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="" xmlns:a16="http://schemas.microsoft.com/office/drawing/2014/main" id="{C8B6720D-9D95-4EA3-A93A-06264D8E52E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5" name="مستطيل: زوايا مستديرة 44">
            <a:hlinkClick r:id="rId26" action="ppaction://hlinksldjump"/>
            <a:extLst>
              <a:ext uri="{FF2B5EF4-FFF2-40B4-BE49-F238E27FC236}">
                <a16:creationId xmlns="" xmlns:a16="http://schemas.microsoft.com/office/drawing/2014/main" id="{32266F8A-9EE2-480A-B840-13449D29A67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مستطيل: زوايا مستديرة 36">
            <a:hlinkClick r:id="rId27" action="ppaction://hlinksldjump"/>
            <a:extLst>
              <a:ext uri="{FF2B5EF4-FFF2-40B4-BE49-F238E27FC236}">
                <a16:creationId xmlns="" xmlns:a16="http://schemas.microsoft.com/office/drawing/2014/main" id="{5654F367-4FAA-463B-A23C-5EE80051B0A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ستطيل: زوايا مستديرة 37">
            <a:hlinkClick r:id="rId26" action="ppaction://hlinksldjump"/>
            <a:extLst>
              <a:ext uri="{FF2B5EF4-FFF2-40B4-BE49-F238E27FC236}">
                <a16:creationId xmlns="" xmlns:a16="http://schemas.microsoft.com/office/drawing/2014/main" id="{8BA0ED43-ACD0-4F39-B608-6282722749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ستطيل: زوايا مستديرة 38">
            <a:hlinkClick r:id="rId28" action="ppaction://hlinksldjump"/>
            <a:extLst>
              <a:ext uri="{FF2B5EF4-FFF2-40B4-BE49-F238E27FC236}">
                <a16:creationId xmlns="" xmlns:a16="http://schemas.microsoft.com/office/drawing/2014/main" id="{CCB106F9-4B65-4D6E-8B14-7F592B2FEA6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ستطيل: زوايا مستديرة 39">
            <a:hlinkClick r:id="rId29" action="ppaction://hlinksldjump"/>
            <a:extLst>
              <a:ext uri="{FF2B5EF4-FFF2-40B4-BE49-F238E27FC236}">
                <a16:creationId xmlns="" xmlns:a16="http://schemas.microsoft.com/office/drawing/2014/main" id="{302B8781-F49B-496D-BFA2-011CE464424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: زوايا مستديرة 40">
            <a:hlinkClick r:id="rId30" action="ppaction://hlinksldjump"/>
            <a:extLst>
              <a:ext uri="{FF2B5EF4-FFF2-40B4-BE49-F238E27FC236}">
                <a16:creationId xmlns="" xmlns:a16="http://schemas.microsoft.com/office/drawing/2014/main" id="{6562AF66-ECBA-4EA4-A12E-E8F18748CC78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: زوايا مستديرة 41">
            <a:hlinkClick r:id="rId31" action="ppaction://hlinksldjump"/>
            <a:extLst>
              <a:ext uri="{FF2B5EF4-FFF2-40B4-BE49-F238E27FC236}">
                <a16:creationId xmlns="" xmlns:a16="http://schemas.microsoft.com/office/drawing/2014/main" id="{6E4BDDC0-063B-4F44-A671-7E51FFE7189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32" action="ppaction://hlinksldjump"/>
            <a:extLst>
              <a:ext uri="{FF2B5EF4-FFF2-40B4-BE49-F238E27FC236}">
                <a16:creationId xmlns="" xmlns:a16="http://schemas.microsoft.com/office/drawing/2014/main" id="{E592713D-FE95-4E6A-A72C-E10B78BA06C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="" xmlns:a16="http://schemas.microsoft.com/office/drawing/2014/main" id="{1CF0FC8A-67A5-4F4E-80F3-0B5EE783FBD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75409" y="238299"/>
            <a:ext cx="9360000" cy="614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5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مستطيل: زوايا مستديرة 50">
            <a:hlinkClick r:id="rId3" action="ppaction://hlinksldjump"/>
            <a:extLst>
              <a:ext uri="{FF2B5EF4-FFF2-40B4-BE49-F238E27FC236}">
                <a16:creationId xmlns="" xmlns:a16="http://schemas.microsoft.com/office/drawing/2014/main" id="{E5132F55-B3B4-4E3A-B6B0-9BB50B7BE34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4" name="مستطيل: زوايا مستديرة 53">
            <a:hlinkClick r:id="rId4" action="ppaction://hlinksldjump"/>
            <a:extLst>
              <a:ext uri="{FF2B5EF4-FFF2-40B4-BE49-F238E27FC236}">
                <a16:creationId xmlns="" xmlns:a16="http://schemas.microsoft.com/office/drawing/2014/main" id="{03D7C1FF-5DE8-412C-9595-2A770C1EBC7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="" xmlns:a16="http://schemas.microsoft.com/office/drawing/2014/main" id="{4DFD9A66-ECBD-43E3-8A58-6B6A6C67408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="" xmlns:a16="http://schemas.microsoft.com/office/drawing/2014/main" id="{0FDCB4B4-89F8-4B47-9E63-C2838C6CD18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="" xmlns:a16="http://schemas.microsoft.com/office/drawing/2014/main" id="{3D53E548-12E5-44F2-8D52-5B01D372CC0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="" xmlns:a16="http://schemas.microsoft.com/office/drawing/2014/main" id="{7281479C-2FFE-4C63-880D-9C9F671A56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="" xmlns:a16="http://schemas.microsoft.com/office/drawing/2014/main" id="{4172BE30-1128-4A30-A1A7-A34883EE543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="" xmlns:a16="http://schemas.microsoft.com/office/drawing/2014/main" id="{F1DD2F74-4783-4DF9-8614-0A1DBABDEB6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="" xmlns:a16="http://schemas.microsoft.com/office/drawing/2014/main" id="{CDF0E677-8096-44DA-A6D1-3FEF2329E67E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7" action="ppaction://hlinksldjump"/>
            <a:extLst>
              <a:ext uri="{FF2B5EF4-FFF2-40B4-BE49-F238E27FC236}">
                <a16:creationId xmlns="" xmlns:a16="http://schemas.microsoft.com/office/drawing/2014/main" id="{B046BF1A-279F-4D21-9F99-6FD03D88DD2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8" action="ppaction://hlinksldjump"/>
            <a:extLst>
              <a:ext uri="{FF2B5EF4-FFF2-40B4-BE49-F238E27FC236}">
                <a16:creationId xmlns="" xmlns:a16="http://schemas.microsoft.com/office/drawing/2014/main" id="{E6661E50-E70E-4AA6-8303-816906A145A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9" action="ppaction://hlinksldjump"/>
            <a:extLst>
              <a:ext uri="{FF2B5EF4-FFF2-40B4-BE49-F238E27FC236}">
                <a16:creationId xmlns="" xmlns:a16="http://schemas.microsoft.com/office/drawing/2014/main" id="{2513D098-14D5-48F6-BB28-3E55B29BB3B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B569DBF-661A-481A-A8D1-66FFA2DA10B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CAD86AD-4C35-4A4C-8C62-0BCF9C6D7A0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56804E5E-2ED0-4A8A-B422-35062E7A807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0921C722-AF7C-4AC3-AE58-C87F940B763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C8415412-0568-4C0C-A0E0-0E015B07D98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4717D96C-5A09-4BA3-BCF7-2E78391591A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6180EDE-A219-4041-9A2B-E57C403A0CA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7" action="ppaction://hlinksldjump"/>
            <a:extLst>
              <a:ext uri="{FF2B5EF4-FFF2-40B4-BE49-F238E27FC236}">
                <a16:creationId xmlns="" xmlns:a16="http://schemas.microsoft.com/office/drawing/2014/main" id="{D8801FB1-367C-4B3A-A1C9-3D89A8C547E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8" action="ppaction://hlinksldjump"/>
            <a:extLst>
              <a:ext uri="{FF2B5EF4-FFF2-40B4-BE49-F238E27FC236}">
                <a16:creationId xmlns="" xmlns:a16="http://schemas.microsoft.com/office/drawing/2014/main" id="{21DA1D7F-AF91-4EC2-BE96-798AFF98917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9" action="ppaction://hlinksldjump"/>
            <a:extLst>
              <a:ext uri="{FF2B5EF4-FFF2-40B4-BE49-F238E27FC236}">
                <a16:creationId xmlns="" xmlns:a16="http://schemas.microsoft.com/office/drawing/2014/main" id="{9A3E0ECC-86F1-4C8A-B6FD-11F9FD361E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0" action="ppaction://hlinksldjump"/>
            <a:extLst>
              <a:ext uri="{FF2B5EF4-FFF2-40B4-BE49-F238E27FC236}">
                <a16:creationId xmlns="" xmlns:a16="http://schemas.microsoft.com/office/drawing/2014/main" id="{965E17DF-A4E5-4FAB-867F-767772ED41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1" action="ppaction://hlinksldjump"/>
            <a:extLst>
              <a:ext uri="{FF2B5EF4-FFF2-40B4-BE49-F238E27FC236}">
                <a16:creationId xmlns="" xmlns:a16="http://schemas.microsoft.com/office/drawing/2014/main" id="{C87AD02E-CA48-42EA-9671-27AADD83D27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="" xmlns:a16="http://schemas.microsoft.com/office/drawing/2014/main" id="{347D1AA3-76D7-45D9-B41E-EED6A7362F4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3" action="ppaction://hlinksldjump"/>
            <a:extLst>
              <a:ext uri="{FF2B5EF4-FFF2-40B4-BE49-F238E27FC236}">
                <a16:creationId xmlns="" xmlns:a16="http://schemas.microsoft.com/office/drawing/2014/main" id="{4BD9CEF8-876B-4265-87F3-BC2102455C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4" action="ppaction://hlinksldjump"/>
            <a:extLst>
              <a:ext uri="{FF2B5EF4-FFF2-40B4-BE49-F238E27FC236}">
                <a16:creationId xmlns="" xmlns:a16="http://schemas.microsoft.com/office/drawing/2014/main" id="{7DF2521C-3A33-44BB-8663-BEE3777E7D8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5" action="ppaction://hlinksldjump"/>
            <a:extLst>
              <a:ext uri="{FF2B5EF4-FFF2-40B4-BE49-F238E27FC236}">
                <a16:creationId xmlns="" xmlns:a16="http://schemas.microsoft.com/office/drawing/2014/main" id="{B42203F2-5737-46D9-AD4C-C7790ECFC23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="" xmlns:a16="http://schemas.microsoft.com/office/drawing/2014/main" id="{7049481C-CAEE-4C09-B372-7372762BE7F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="" xmlns:a16="http://schemas.microsoft.com/office/drawing/2014/main" id="{0DE3ED86-EFEF-4AAC-99F0-8F6A2215C35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="" xmlns:a16="http://schemas.microsoft.com/office/drawing/2014/main" id="{A1E9A769-BFCB-4755-BE31-9C1D09F616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="" xmlns:a16="http://schemas.microsoft.com/office/drawing/2014/main" id="{20C5532C-124B-43E4-8348-59E02E5FDC0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2" name="مستطيل: زوايا مستديرة 51">
            <a:hlinkClick r:id="rId26" action="ppaction://hlinksldjump"/>
            <a:extLst>
              <a:ext uri="{FF2B5EF4-FFF2-40B4-BE49-F238E27FC236}">
                <a16:creationId xmlns="" xmlns:a16="http://schemas.microsoft.com/office/drawing/2014/main" id="{FCA5AEF0-505B-41DE-A8B6-E06C267B2FE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ستطيل: زوايا مستديرة 38">
            <a:hlinkClick r:id="rId27" action="ppaction://hlinksldjump"/>
            <a:extLst>
              <a:ext uri="{FF2B5EF4-FFF2-40B4-BE49-F238E27FC236}">
                <a16:creationId xmlns="" xmlns:a16="http://schemas.microsoft.com/office/drawing/2014/main" id="{CEE511F5-9BBE-4148-B9A8-44DCE54E42E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ستطيل: زوايا مستديرة 39">
            <a:hlinkClick r:id="rId26" action="ppaction://hlinksldjump"/>
            <a:extLst>
              <a:ext uri="{FF2B5EF4-FFF2-40B4-BE49-F238E27FC236}">
                <a16:creationId xmlns="" xmlns:a16="http://schemas.microsoft.com/office/drawing/2014/main" id="{48F03C20-B967-423A-BB85-2451B4A5011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: زوايا مستديرة 41">
            <a:hlinkClick r:id="rId28" action="ppaction://hlinksldjump"/>
            <a:extLst>
              <a:ext uri="{FF2B5EF4-FFF2-40B4-BE49-F238E27FC236}">
                <a16:creationId xmlns="" xmlns:a16="http://schemas.microsoft.com/office/drawing/2014/main" id="{C45C1670-3F3E-4F7D-A41E-9B9029211646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hlinkClick r:id="rId29" action="ppaction://hlinksldjump"/>
            <a:extLst>
              <a:ext uri="{FF2B5EF4-FFF2-40B4-BE49-F238E27FC236}">
                <a16:creationId xmlns="" xmlns:a16="http://schemas.microsoft.com/office/drawing/2014/main" id="{3A976E55-63B8-460E-926E-31244B21A9A5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: زوايا مستديرة 43">
            <a:hlinkClick r:id="rId30" action="ppaction://hlinksldjump"/>
            <a:extLst>
              <a:ext uri="{FF2B5EF4-FFF2-40B4-BE49-F238E27FC236}">
                <a16:creationId xmlns="" xmlns:a16="http://schemas.microsoft.com/office/drawing/2014/main" id="{4EB3A04B-E1C7-40B8-8BF1-902ECBA314C3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ستطيل: زوايا مستديرة 44">
            <a:hlinkClick r:id="rId31" action="ppaction://hlinksldjump"/>
            <a:extLst>
              <a:ext uri="{FF2B5EF4-FFF2-40B4-BE49-F238E27FC236}">
                <a16:creationId xmlns="" xmlns:a16="http://schemas.microsoft.com/office/drawing/2014/main" id="{891A9F95-CE27-4D6F-845F-FDCA055AB7C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2" action="ppaction://hlinksldjump"/>
            <a:extLst>
              <a:ext uri="{FF2B5EF4-FFF2-40B4-BE49-F238E27FC236}">
                <a16:creationId xmlns="" xmlns:a16="http://schemas.microsoft.com/office/drawing/2014/main" id="{B4A77E5C-7A56-4121-8C5B-26C88B9CF807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7" name="صورة 46">
            <a:extLst>
              <a:ext uri="{FF2B5EF4-FFF2-40B4-BE49-F238E27FC236}">
                <a16:creationId xmlns="" xmlns:a16="http://schemas.microsoft.com/office/drawing/2014/main" id="{6A5615E7-DFCE-4FD8-AEC4-343EFCB4529E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b="44843"/>
          <a:stretch/>
        </p:blipFill>
        <p:spPr>
          <a:xfrm>
            <a:off x="311560" y="171518"/>
            <a:ext cx="9632540" cy="299266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341" y="1943831"/>
            <a:ext cx="2071047" cy="42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737" y="2728316"/>
            <a:ext cx="6864751" cy="125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99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7933457</TotalTime>
  <Words>1315</Words>
  <Application>Microsoft Office PowerPoint</Application>
  <PresentationFormat>مخصص</PresentationFormat>
  <Paragraphs>1243</Paragraphs>
  <Slides>32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 alherz</dc:creator>
  <cp:lastModifiedBy>HP-ELITEBOOK</cp:lastModifiedBy>
  <cp:revision>297</cp:revision>
  <dcterms:created xsi:type="dcterms:W3CDTF">2019-07-10T17:43:06Z</dcterms:created>
  <dcterms:modified xsi:type="dcterms:W3CDTF">2020-02-11T22:17:44Z</dcterms:modified>
</cp:coreProperties>
</file>