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8" r:id="rId6"/>
    <p:sldId id="424" r:id="rId7"/>
    <p:sldId id="369" r:id="rId8"/>
    <p:sldId id="393" r:id="rId9"/>
    <p:sldId id="395" r:id="rId10"/>
    <p:sldId id="425" r:id="rId11"/>
    <p:sldId id="430" r:id="rId12"/>
    <p:sldId id="429" r:id="rId13"/>
    <p:sldId id="426" r:id="rId14"/>
    <p:sldId id="427" r:id="rId15"/>
    <p:sldId id="428" r:id="rId16"/>
    <p:sldId id="305" r:id="rId17"/>
    <p:sldId id="403" r:id="rId18"/>
    <p:sldId id="329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DA0"/>
    <a:srgbClr val="86177A"/>
    <a:srgbClr val="A095B1"/>
    <a:srgbClr val="A7599E"/>
    <a:srgbClr val="8D2982"/>
    <a:srgbClr val="F7F7F7"/>
    <a:srgbClr val="FFFFFF"/>
    <a:srgbClr val="B06BA8"/>
    <a:srgbClr val="FFFFCC"/>
    <a:srgbClr val="E1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06BF5-2A75-048A-5DF9-654D036BF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885601B-3352-37EA-22D6-A66BEC5564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DAED338-2B10-4F2F-D998-C853BB8F7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2510440-55DD-0A5B-48E8-2D5B8B513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0157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A1BEA-FF05-9B43-922D-96ED9B19D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233EDDE-C494-0AA3-B85B-3B0F272F0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5E500C7-ACAC-F698-462D-9772E92DA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DF41F7A-E81E-A8CF-BB49-AE813C374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972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13A3B-F02F-6F93-8EB7-592CB6385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DE001B1-C7EA-119D-A05E-634BD4624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3928F8E-D9A5-E028-1F5C-8D3FADD0C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36D54FB-BB72-478E-C3B2-95EBC9BE66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693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7A76A-0A4B-1D04-25A6-ADB2012DB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DC8F4E8-218F-363F-E284-7FCEB3377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6058ED1-43DB-FDB1-8C44-06068F78D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FF975B1-26FB-9074-137D-CB28BFEBE8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063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32D00-0143-BFAB-E5DB-9C75DBC06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6DFE977-0A4A-2F4F-90B9-5882E99CB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BA3C4AE-7D1E-442B-8FB6-DBB832B81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60E4F11-B661-E3D0-8385-049CAAF8E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5568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41567-247F-02C6-D60F-24DD04EF0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3E3B35C-5932-EAED-1278-A988936B9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EEF7A14-E5F0-11E1-470F-0B97A66FA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40F16E3-6B37-7CEC-8B19-AFC301B0D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3614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BE3E-F2DD-670B-C2DB-C00410E4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0A914BD-48E8-94E9-3B6A-9356EF357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65D713-5CD7-AD83-6311-A49378BBB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6CC4EB6-E143-D1A5-4AAA-E07AFDF8A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224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76BBD-DD4D-2B0E-F6E6-7E35BA309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D72818-5A27-E1F5-11CF-E7E5A2608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8BA5A61-86DC-C854-DE6A-6D2A89932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5FFE6B7-A169-001F-FC54-034B9BDE1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7647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3CA4B-3DAA-41E5-66A3-33DE19936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6E3EBC-70CF-2335-9783-139984009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0924E37-35AC-B1E9-8BA9-E8B5BB0D3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1373F8-8184-492F-2FBD-C48FAC7E2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971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CE391-106D-AC90-8E04-D985E6475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E5E06E0-A317-92B3-7021-DF925AAA2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9B79EC9-04B3-08BC-6BCC-76888C528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C7F1F9C-75DA-BC49-6F96-640851749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594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D808-A5FB-5DC9-D8DA-27BCAB643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42800E-457B-2928-EC89-208E21A52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74C4FE7-C2BE-7672-9770-BA4FD0B58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1C67D2A-8719-3FE6-E097-32CEFD4C9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2956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01495-9340-F012-EAFD-7C7C6135B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184709-11BD-1C0A-1CE3-0B7D51E2D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26E17DA-8541-5700-264F-7CFB4FC21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69A9208-845E-7D08-FC2B-A621BE0A2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139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546E1-135A-C6C7-04B0-0A40AB232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21BCD5-02B0-1F1F-8104-4A6863308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EB527C7-1502-1B5A-524F-A696B5221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29EC47B-EECB-E24F-5ACF-0E84DEB00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88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74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mc_blue.png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835880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 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القطع المتوسطة والارتفاعات في المثلث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FBE3279-C4E7-0165-1D86-139304452EDE}"/>
              </a:ext>
            </a:extLst>
          </p:cNvPr>
          <p:cNvSpPr txBox="1"/>
          <p:nvPr/>
        </p:nvSpPr>
        <p:spPr>
          <a:xfrm>
            <a:off x="4059343" y="2657733"/>
            <a:ext cx="3056433" cy="27853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4000" b="1" dirty="0">
                <a:solidFill>
                  <a:srgbClr val="8D2982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7) 13.5</a:t>
            </a:r>
            <a:br>
              <a:rPr lang="en-US" sz="4000" b="1" dirty="0">
                <a:solidFill>
                  <a:srgbClr val="8D2982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</a:br>
            <a:r>
              <a:rPr lang="en-US" sz="4000" b="1" dirty="0">
                <a:solidFill>
                  <a:srgbClr val="8D2982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9) 6 </a:t>
            </a:r>
          </a:p>
          <a:p>
            <a:pPr algn="l" rtl="0">
              <a:lnSpc>
                <a:spcPct val="150000"/>
              </a:lnSpc>
            </a:pPr>
            <a:r>
              <a:rPr lang="en-US" sz="4000" b="1" dirty="0">
                <a:solidFill>
                  <a:srgbClr val="8D2982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10)12</a:t>
            </a: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08F09-D617-CA21-F5AB-6C0236C66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577F5D5-0A02-6147-235D-33AE78FC1CD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F41D6A2-403C-E863-110C-645EC2ABDC8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6FA0A6C-D2E4-B061-39C7-709239A6E2B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C14CB9C-1A4B-CE5D-AC63-080227C0CB9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821E266-4216-0589-0507-C9EBC275602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75A054E-64F6-E0CE-66EA-BA16C3BBE2F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F7F82D2-ED1B-1B24-64DB-DBD70F80950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220DA85-6D86-9694-7A4A-E5C57E841D1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7FC7782-18F1-8391-6A31-18E2B68F53E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704AB6F-6720-9A59-1BB2-610C33DAC3E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0AEC46C-E8F6-8886-1B7F-6824FD452C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60A4D2C-F2C3-327D-DA3A-8BC6EB04BA7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AA41D68-EBEA-DE25-DC1F-3D0DA2EE55D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5560979-8996-12A4-F8D5-422ED4F940D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AB89E76-6A99-B5B1-6EEB-B72CD71A079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13C69AAB-20FB-7CE7-B626-1C5D98432FF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72C57B9B-2FB2-8954-094F-40ACD8917A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01FFCC-6E6F-A0FA-CBF2-64FC05A12CB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E2FF272-010E-39C5-1D9A-5607AA339333}"/>
              </a:ext>
            </a:extLst>
          </p:cNvPr>
          <p:cNvSpPr txBox="1"/>
          <p:nvPr/>
        </p:nvSpPr>
        <p:spPr>
          <a:xfrm>
            <a:off x="9435500" y="844227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والارتفاعات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222BE18-B150-8B11-FD9F-D89A7FD5995C}"/>
              </a:ext>
            </a:extLst>
          </p:cNvPr>
          <p:cNvSpPr txBox="1"/>
          <p:nvPr/>
        </p:nvSpPr>
        <p:spPr>
          <a:xfrm>
            <a:off x="9396801" y="4578526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9A1AD59-D24C-3F07-5B8C-7AEE2D72A18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2305433"/>
            <a:ext cx="2172527" cy="209862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814DC7C-A582-003E-F1F8-92F8A55C297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9650" y="892558"/>
            <a:ext cx="7042401" cy="30255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EE67194-B8F2-3603-D42C-6867A1F940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6781" y="3943589"/>
            <a:ext cx="6864563" cy="22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6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27EA4-97F3-43F9-79CF-F143A85AB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ADDD33F7-4EA5-4279-3649-93B6714D807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2EFAFDA-108C-77DE-AF55-4E35FAF416F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EE41BC4-4B04-6CEA-A52F-21F6378AAC4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BF27574-9DA7-865A-B289-CED92B113EB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FA3E483-D62C-36F0-4C0C-62DC74524C0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3B7AB8D-94BC-CDDC-DA3D-BD8772094A4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19B0476-D16C-B242-016B-5F2C579845A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84B88F4-EE82-5F8D-AB28-DCBF1068A87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A41648A-268B-E7AB-17FA-2FEA2EE8E84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0C36CEC-489D-7A54-D0F7-13B74DF6EA4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B1CC129-51E1-19FD-4AAA-032909AE9EE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6D1B792-4EB7-494C-3906-6F009F83F7A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D97F592-8D49-B8FA-6BF4-560151263F5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4B3F7F2-504B-108D-D39C-D9863E255A6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6CB88D1-195A-693D-7BFA-362B0BBA22D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95F2B35-68B7-6A12-41A6-4D0C4BAD309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3A9BEC03-0373-2FBF-E27C-36F140E8F2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B252ECD-463A-AC11-972E-715C3439795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B1248EB-0D4D-4E9E-AE08-DBA6BDAC5109}"/>
              </a:ext>
            </a:extLst>
          </p:cNvPr>
          <p:cNvSpPr txBox="1"/>
          <p:nvPr/>
        </p:nvSpPr>
        <p:spPr>
          <a:xfrm>
            <a:off x="9435500" y="844227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والارتفاعات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76265C7-6C12-5467-199F-D536C4CB889F}"/>
              </a:ext>
            </a:extLst>
          </p:cNvPr>
          <p:cNvSpPr txBox="1"/>
          <p:nvPr/>
        </p:nvSpPr>
        <p:spPr>
          <a:xfrm>
            <a:off x="9396801" y="4578526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A961C04-236E-BBB8-93D9-032FA63297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2305433"/>
            <a:ext cx="2172527" cy="209862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2300031-04E1-B2C8-1799-AA31D0C9BC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332" y="1156787"/>
            <a:ext cx="8318156" cy="435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2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DA22F-D054-97F2-A684-3708351A1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C5DC9D4-FAFD-20FB-5A57-799BD166DD1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31FC630-6C45-01C4-AAAD-3370E0F9371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31EEA1-975C-B88D-2BCA-ED06454BE85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8B22B33-1C29-5524-850A-F69CF8D7542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6BAF2AB-B487-30D6-9409-3F21DFFF660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6D28E5B-1D9E-9117-8F60-ECBEA418FA6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C21DCD4-737A-182A-048F-A616F8ED4DD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E62822-D234-C3B2-C8E8-128D6E05352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F909119-E010-AC72-6E83-8DB0030D5C6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B176BBC-6320-DDD3-216D-CC20F1C96DA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EAED743-B49F-0C67-FC62-A9568CA7CC2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F126E96-DF04-4500-5B29-043AB43697C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7B1DCA9-4205-3038-88EF-7A1A9CE1349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B6F628D-816D-5FAC-E2A5-F86B88499B7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4B29B4F-5EC9-6478-4F17-D8A7299C2FF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FD103BE-EDC6-15CE-32E8-4F5709F5711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B86E99DC-3C46-BFE5-4FCB-D56A143E58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5F0AD7-3534-9AA1-369F-4CC34B74CAB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CAB6427-45BB-F515-20A9-43CD01CB9580}"/>
              </a:ext>
            </a:extLst>
          </p:cNvPr>
          <p:cNvSpPr txBox="1"/>
          <p:nvPr/>
        </p:nvSpPr>
        <p:spPr>
          <a:xfrm>
            <a:off x="9435500" y="844227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والارتفاعات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5DF2F6D-6F0F-30A6-4465-BEC3F9E99688}"/>
              </a:ext>
            </a:extLst>
          </p:cNvPr>
          <p:cNvSpPr txBox="1"/>
          <p:nvPr/>
        </p:nvSpPr>
        <p:spPr>
          <a:xfrm>
            <a:off x="9396801" y="4578526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A45D903-5294-DBB9-76E2-FD5E49431B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2305433"/>
            <a:ext cx="2172527" cy="209862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854A42E-6DF3-19B9-6A7F-96EB0AF4D7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5810" y="852928"/>
            <a:ext cx="7230259" cy="52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3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F836B-E7A2-8CDA-937C-D5EDF474C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49A3CBB-9696-0FE2-F022-621A9079C29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ED787DC-1835-E153-2C33-81EB2F2EB2E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776FC2D-F2CC-18A0-5649-541D340BEDF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ECB8139-E9F6-5BC1-6687-EE99F5065A5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6EB4DE6-4A30-9E79-6A49-283627FEA0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867628A-453A-D017-1076-DA915EF3B61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1E1C623-9AFF-20A5-F2B3-6E128220E57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CDCF6F1-D579-91AF-5BF0-956C38B68BA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1A7FACA-EE3F-5E96-69B6-16DD26D22DC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D10B139-773B-69FC-D0CC-B8C23EEBA93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6C1A780-9A18-682B-E7E5-D0D05237421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0190F74-EC76-2458-27AA-F86C87A3980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E02F622-D0FF-0975-EC2A-EB0F284E941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ECAFB89-C5FC-53AD-2D76-F19FA3433A4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EE8A3DD-05ED-79B6-7DD2-2FD7962F4F9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CEEF0EAD-3BD6-A252-85CE-029166BE03D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4C411942-9883-CEDF-0CFC-15E630450F2B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66C5C268-234C-4033-E205-E55A4471ADF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sX0" fmla="*/ 0 w 2588368"/>
                <a:gd name="csY0" fmla="*/ 0 h 664446"/>
                <a:gd name="csX1" fmla="*/ 518913 w 2588368"/>
                <a:gd name="csY1" fmla="*/ 0 h 664446"/>
                <a:gd name="csX2" fmla="*/ 1060388 w 2588368"/>
                <a:gd name="csY2" fmla="*/ 0 h 664446"/>
                <a:gd name="csX3" fmla="*/ 1624424 w 2588368"/>
                <a:gd name="csY3" fmla="*/ 0 h 664446"/>
                <a:gd name="csX4" fmla="*/ 2256145 w 2588368"/>
                <a:gd name="csY4" fmla="*/ 0 h 664446"/>
                <a:gd name="csX5" fmla="*/ 2588368 w 2588368"/>
                <a:gd name="csY5" fmla="*/ 332223 h 664446"/>
                <a:gd name="csX6" fmla="*/ 2256145 w 2588368"/>
                <a:gd name="csY6" fmla="*/ 664446 h 664446"/>
                <a:gd name="csX7" fmla="*/ 1759793 w 2588368"/>
                <a:gd name="csY7" fmla="*/ 664446 h 664446"/>
                <a:gd name="csX8" fmla="*/ 1173195 w 2588368"/>
                <a:gd name="csY8" fmla="*/ 664446 h 664446"/>
                <a:gd name="csX9" fmla="*/ 654282 w 2588368"/>
                <a:gd name="csY9" fmla="*/ 664446 h 664446"/>
                <a:gd name="csX10" fmla="*/ 0 w 2588368"/>
                <a:gd name="csY10" fmla="*/ 664446 h 664446"/>
                <a:gd name="csX11" fmla="*/ 0 w 2588368"/>
                <a:gd name="csY11" fmla="*/ 0 h 6644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9E802B6-2313-B9E0-4B0B-7B635CFED5A3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BB23B66-9398-9346-4154-24A02B1BFDB4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F6F3DA3B-5056-F2CB-A739-56F2C7F31B4E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74A10C4A-2BDE-30B3-F196-ACB32A8838C2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sX0" fmla="*/ 0 w 2812256"/>
                  <a:gd name="csY0" fmla="*/ 0 h 646331"/>
                  <a:gd name="csX1" fmla="*/ 506206 w 2812256"/>
                  <a:gd name="csY1" fmla="*/ 0 h 646331"/>
                  <a:gd name="csX2" fmla="*/ 1040535 w 2812256"/>
                  <a:gd name="csY2" fmla="*/ 0 h 646331"/>
                  <a:gd name="csX3" fmla="*/ 1602986 w 2812256"/>
                  <a:gd name="csY3" fmla="*/ 0 h 646331"/>
                  <a:gd name="csX4" fmla="*/ 2193560 w 2812256"/>
                  <a:gd name="csY4" fmla="*/ 0 h 646331"/>
                  <a:gd name="csX5" fmla="*/ 2812256 w 2812256"/>
                  <a:gd name="csY5" fmla="*/ 0 h 646331"/>
                  <a:gd name="csX6" fmla="*/ 2812256 w 2812256"/>
                  <a:gd name="csY6" fmla="*/ 646331 h 646331"/>
                  <a:gd name="csX7" fmla="*/ 2221682 w 2812256"/>
                  <a:gd name="csY7" fmla="*/ 646331 h 646331"/>
                  <a:gd name="csX8" fmla="*/ 1743599 w 2812256"/>
                  <a:gd name="csY8" fmla="*/ 646331 h 646331"/>
                  <a:gd name="csX9" fmla="*/ 1209270 w 2812256"/>
                  <a:gd name="csY9" fmla="*/ 646331 h 646331"/>
                  <a:gd name="csX10" fmla="*/ 590574 w 2812256"/>
                  <a:gd name="csY10" fmla="*/ 646331 h 646331"/>
                  <a:gd name="csX11" fmla="*/ 0 w 2812256"/>
                  <a:gd name="csY11" fmla="*/ 646331 h 646331"/>
                  <a:gd name="csX12" fmla="*/ 0 w 2812256"/>
                  <a:gd name="csY12" fmla="*/ 0 h 6463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82FB69CA-9174-435B-4581-80A753E64DA9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sX0" fmla="*/ 0 w 2159592"/>
                  <a:gd name="csY0" fmla="*/ 0 h 646331"/>
                  <a:gd name="csX1" fmla="*/ 518302 w 2159592"/>
                  <a:gd name="csY1" fmla="*/ 0 h 646331"/>
                  <a:gd name="csX2" fmla="*/ 993412 w 2159592"/>
                  <a:gd name="csY2" fmla="*/ 0 h 646331"/>
                  <a:gd name="csX3" fmla="*/ 1576502 w 2159592"/>
                  <a:gd name="csY3" fmla="*/ 0 h 646331"/>
                  <a:gd name="csX4" fmla="*/ 2159592 w 2159592"/>
                  <a:gd name="csY4" fmla="*/ 0 h 646331"/>
                  <a:gd name="csX5" fmla="*/ 2159592 w 2159592"/>
                  <a:gd name="csY5" fmla="*/ 646331 h 646331"/>
                  <a:gd name="csX6" fmla="*/ 1576502 w 2159592"/>
                  <a:gd name="csY6" fmla="*/ 646331 h 646331"/>
                  <a:gd name="csX7" fmla="*/ 1015008 w 2159592"/>
                  <a:gd name="csY7" fmla="*/ 646331 h 646331"/>
                  <a:gd name="csX8" fmla="*/ 496706 w 2159592"/>
                  <a:gd name="csY8" fmla="*/ 646331 h 646331"/>
                  <a:gd name="csX9" fmla="*/ 0 w 2159592"/>
                  <a:gd name="csY9" fmla="*/ 646331 h 646331"/>
                  <a:gd name="csX10" fmla="*/ 0 w 2159592"/>
                  <a:gd name="csY10" fmla="*/ 0 h 6463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AB8DC94C-94A6-4F91-3406-103F3CD687AD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F67709C-BE9C-A375-C33A-EC91C54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988A82A-C3A8-49E6-030E-ED7428842E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82429D2-A05A-3929-53F9-7D2A32E1252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2DD107-DCEE-091C-DF01-6378F526DDE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971" t="29631" b="33503"/>
          <a:stretch/>
        </p:blipFill>
        <p:spPr>
          <a:xfrm>
            <a:off x="4050675" y="1368930"/>
            <a:ext cx="5400779" cy="13398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A4E0989-D44D-7B45-3B8E-0E6A898ADBF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" t="3553" r="69595" b="1771"/>
          <a:stretch/>
        </p:blipFill>
        <p:spPr>
          <a:xfrm>
            <a:off x="1266091" y="2472872"/>
            <a:ext cx="3246120" cy="291278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2D51802-49FA-CCAE-C50F-A22B38A50B17}"/>
              </a:ext>
            </a:extLst>
          </p:cNvPr>
          <p:cNvSpPr txBox="1"/>
          <p:nvPr/>
        </p:nvSpPr>
        <p:spPr>
          <a:xfrm>
            <a:off x="9435500" y="844227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والارتفاعات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7E71CA5-B93C-FE67-55E4-E6B911179E77}"/>
              </a:ext>
            </a:extLst>
          </p:cNvPr>
          <p:cNvSpPr txBox="1"/>
          <p:nvPr/>
        </p:nvSpPr>
        <p:spPr>
          <a:xfrm>
            <a:off x="9396801" y="4578526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0BCAE81-1B0E-0D26-5F33-B26B0C4DA40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2305433"/>
            <a:ext cx="2172527" cy="20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7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9F8FD-6DCF-A552-A855-8BBCB8702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3B54D53-7E57-3379-3FEB-F3F347C22DD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D779834-8BA7-3158-FACB-05ADB49CA52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A66A3CA-441A-A32C-7ED1-52889A3728D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9F932D4-252B-8CC6-8776-C58DDC17C5D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5FFAE70-983D-48EC-2FD8-F015EB878FE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349C33E-10EE-4603-B627-6F59EB6A796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2698101-6D6F-8200-34E3-9A4A76E2D78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D8A4D06-BA2B-ECEF-C77B-2AE926D1AF0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2B261C8-5825-EB66-81F5-B8A60328A11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2DD38DA-822C-2B68-CAAF-B724EB4B9A5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887DFAE-DA25-0E0A-E1C7-68B3CC52232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8A51EF4-881D-51C8-9461-5CC07FE85BA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F90D0A8-6518-F5AB-BFB7-15EE7CA0D4C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6F441E8-31BE-59AF-0D69-B2892B8EDD8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D08E6C3-3560-306F-7FEB-6C26F19929B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4F876C0-97A3-3758-E770-8ECC6AF78C7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408F5-C9F3-FBCF-97B3-124A8D944FB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A7316240-F2E2-FFB0-D15C-7FA6763CBD07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sX0" fmla="*/ 0 w 2588368"/>
                <a:gd name="csY0" fmla="*/ 0 h 664446"/>
                <a:gd name="csX1" fmla="*/ 518913 w 2588368"/>
                <a:gd name="csY1" fmla="*/ 0 h 664446"/>
                <a:gd name="csX2" fmla="*/ 1060388 w 2588368"/>
                <a:gd name="csY2" fmla="*/ 0 h 664446"/>
                <a:gd name="csX3" fmla="*/ 1624424 w 2588368"/>
                <a:gd name="csY3" fmla="*/ 0 h 664446"/>
                <a:gd name="csX4" fmla="*/ 2256145 w 2588368"/>
                <a:gd name="csY4" fmla="*/ 0 h 664446"/>
                <a:gd name="csX5" fmla="*/ 2588368 w 2588368"/>
                <a:gd name="csY5" fmla="*/ 332223 h 664446"/>
                <a:gd name="csX6" fmla="*/ 2256145 w 2588368"/>
                <a:gd name="csY6" fmla="*/ 664446 h 664446"/>
                <a:gd name="csX7" fmla="*/ 1759793 w 2588368"/>
                <a:gd name="csY7" fmla="*/ 664446 h 664446"/>
                <a:gd name="csX8" fmla="*/ 1173195 w 2588368"/>
                <a:gd name="csY8" fmla="*/ 664446 h 664446"/>
                <a:gd name="csX9" fmla="*/ 654282 w 2588368"/>
                <a:gd name="csY9" fmla="*/ 664446 h 664446"/>
                <a:gd name="csX10" fmla="*/ 0 w 2588368"/>
                <a:gd name="csY10" fmla="*/ 664446 h 664446"/>
                <a:gd name="csX11" fmla="*/ 0 w 2588368"/>
                <a:gd name="csY11" fmla="*/ 0 h 6644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F4663C9C-A794-4B50-EB4E-83C33C4D64A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74DE54EC-1C72-B195-8A61-AA525320464F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03B04E30-E386-05B5-6A1E-2D71AFDE3DFA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6ADBF490-3476-B2E6-B30C-833C5145054D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9B6DCFD9-D66D-F9CE-FE77-E61C2535DB22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sX0" fmla="*/ 0 w 2812256"/>
                    <a:gd name="csY0" fmla="*/ 0 h 646331"/>
                    <a:gd name="csX1" fmla="*/ 506206 w 2812256"/>
                    <a:gd name="csY1" fmla="*/ 0 h 646331"/>
                    <a:gd name="csX2" fmla="*/ 1040535 w 2812256"/>
                    <a:gd name="csY2" fmla="*/ 0 h 646331"/>
                    <a:gd name="csX3" fmla="*/ 1602986 w 2812256"/>
                    <a:gd name="csY3" fmla="*/ 0 h 646331"/>
                    <a:gd name="csX4" fmla="*/ 2193560 w 2812256"/>
                    <a:gd name="csY4" fmla="*/ 0 h 646331"/>
                    <a:gd name="csX5" fmla="*/ 2812256 w 2812256"/>
                    <a:gd name="csY5" fmla="*/ 0 h 646331"/>
                    <a:gd name="csX6" fmla="*/ 2812256 w 2812256"/>
                    <a:gd name="csY6" fmla="*/ 646331 h 646331"/>
                    <a:gd name="csX7" fmla="*/ 2221682 w 2812256"/>
                    <a:gd name="csY7" fmla="*/ 646331 h 646331"/>
                    <a:gd name="csX8" fmla="*/ 1743599 w 2812256"/>
                    <a:gd name="csY8" fmla="*/ 646331 h 646331"/>
                    <a:gd name="csX9" fmla="*/ 1209270 w 2812256"/>
                    <a:gd name="csY9" fmla="*/ 646331 h 646331"/>
                    <a:gd name="csX10" fmla="*/ 590574 w 2812256"/>
                    <a:gd name="csY10" fmla="*/ 646331 h 646331"/>
                    <a:gd name="csX11" fmla="*/ 0 w 2812256"/>
                    <a:gd name="csY11" fmla="*/ 646331 h 646331"/>
                    <a:gd name="csX12" fmla="*/ 0 w 2812256"/>
                    <a:gd name="csY12" fmla="*/ 0 h 6463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A923F596-6E12-07B3-D64D-6377B326387B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sX0" fmla="*/ 0 w 2159592"/>
                    <a:gd name="csY0" fmla="*/ 0 h 646331"/>
                    <a:gd name="csX1" fmla="*/ 518302 w 2159592"/>
                    <a:gd name="csY1" fmla="*/ 0 h 646331"/>
                    <a:gd name="csX2" fmla="*/ 993412 w 2159592"/>
                    <a:gd name="csY2" fmla="*/ 0 h 646331"/>
                    <a:gd name="csX3" fmla="*/ 1576502 w 2159592"/>
                    <a:gd name="csY3" fmla="*/ 0 h 646331"/>
                    <a:gd name="csX4" fmla="*/ 2159592 w 2159592"/>
                    <a:gd name="csY4" fmla="*/ 0 h 646331"/>
                    <a:gd name="csX5" fmla="*/ 2159592 w 2159592"/>
                    <a:gd name="csY5" fmla="*/ 646331 h 646331"/>
                    <a:gd name="csX6" fmla="*/ 1576502 w 2159592"/>
                    <a:gd name="csY6" fmla="*/ 646331 h 646331"/>
                    <a:gd name="csX7" fmla="*/ 1015008 w 2159592"/>
                    <a:gd name="csY7" fmla="*/ 646331 h 646331"/>
                    <a:gd name="csX8" fmla="*/ 496706 w 2159592"/>
                    <a:gd name="csY8" fmla="*/ 646331 h 646331"/>
                    <a:gd name="csX9" fmla="*/ 0 w 2159592"/>
                    <a:gd name="csY9" fmla="*/ 646331 h 646331"/>
                    <a:gd name="csX10" fmla="*/ 0 w 2159592"/>
                    <a:gd name="csY10" fmla="*/ 0 h 6463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CD61B9C3-CA05-712D-4630-0F08FF478C44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DA2A3A8-F7EF-143B-E5CD-A9F199046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6ADA8F41-13D3-7215-150A-D35814EE58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2045B8A-27EF-A26B-612E-D5C0D4E8542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213855C-2193-1002-54A1-B0D4AE0DB3A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21" t="72539" b="1888"/>
          <a:stretch/>
        </p:blipFill>
        <p:spPr>
          <a:xfrm>
            <a:off x="1244123" y="1419848"/>
            <a:ext cx="8288497" cy="81484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9D5D5AC-E413-F385-8940-E5A8C1B9DDDC}"/>
              </a:ext>
            </a:extLst>
          </p:cNvPr>
          <p:cNvSpPr txBox="1"/>
          <p:nvPr/>
        </p:nvSpPr>
        <p:spPr>
          <a:xfrm>
            <a:off x="9435500" y="844227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والارتفاعات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4D5023E-C5FF-8516-5E5C-F045D9504292}"/>
              </a:ext>
            </a:extLst>
          </p:cNvPr>
          <p:cNvSpPr txBox="1"/>
          <p:nvPr/>
        </p:nvSpPr>
        <p:spPr>
          <a:xfrm>
            <a:off x="9396801" y="4578526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39EB70E-1179-9437-A6DE-E04A412CD97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2305433"/>
            <a:ext cx="2172527" cy="20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60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40FCE-39A6-4D7F-0F1F-EEC8A84AA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D770476-FAAE-1522-AC49-0E215BB199F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0276579-3800-1112-38F2-06668E0A692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171CC80-0005-0ADD-6F9B-5CA240C7722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ACA201C-DCAA-85E7-9AE9-67AD3A813E0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2554CFF-63DF-E0E9-99CB-336CF856869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4705953-BE3D-B6BF-26BD-E52E08DE145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0144F8C-6B59-6983-A95D-066709163E5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D80BAC4-7CA2-C62A-EE45-32A02631776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E730ED2-029C-A594-C7F0-EBF668B3B80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3BD2E03-74EE-FA9B-21E4-806FE91FB0C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74D251B-7716-BFB3-FC44-2667101CB4E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B298218-E431-91FF-9F22-8BDD0E1F9F5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8A9CA7A-F0EE-BB69-540E-FA23C4C1B1F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5DEBEB3-5950-DC08-C7F7-14297C24015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94003DF-CD90-A067-9CCE-84AD34A67D4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E54B1E2-F311-C1C9-6AD0-E1BFEE7D0B3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0BFAE55E-11DC-A9F6-507D-CC0A0B05DC1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D1C199DA-92F2-4EA4-E78B-1C7C555E5A4B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78EFBADB-1894-4B0E-C523-5E46D7A5F7B9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sX0" fmla="*/ 0 w 2588368"/>
                <a:gd name="csY0" fmla="*/ 0 h 664446"/>
                <a:gd name="csX1" fmla="*/ 518913 w 2588368"/>
                <a:gd name="csY1" fmla="*/ 0 h 664446"/>
                <a:gd name="csX2" fmla="*/ 1060388 w 2588368"/>
                <a:gd name="csY2" fmla="*/ 0 h 664446"/>
                <a:gd name="csX3" fmla="*/ 1624424 w 2588368"/>
                <a:gd name="csY3" fmla="*/ 0 h 664446"/>
                <a:gd name="csX4" fmla="*/ 2256145 w 2588368"/>
                <a:gd name="csY4" fmla="*/ 0 h 664446"/>
                <a:gd name="csX5" fmla="*/ 2588368 w 2588368"/>
                <a:gd name="csY5" fmla="*/ 332223 h 664446"/>
                <a:gd name="csX6" fmla="*/ 2256145 w 2588368"/>
                <a:gd name="csY6" fmla="*/ 664446 h 664446"/>
                <a:gd name="csX7" fmla="*/ 1759793 w 2588368"/>
                <a:gd name="csY7" fmla="*/ 664446 h 664446"/>
                <a:gd name="csX8" fmla="*/ 1173195 w 2588368"/>
                <a:gd name="csY8" fmla="*/ 664446 h 664446"/>
                <a:gd name="csX9" fmla="*/ 654282 w 2588368"/>
                <a:gd name="csY9" fmla="*/ 664446 h 664446"/>
                <a:gd name="csX10" fmla="*/ 0 w 2588368"/>
                <a:gd name="csY10" fmla="*/ 664446 h 664446"/>
                <a:gd name="csX11" fmla="*/ 0 w 2588368"/>
                <a:gd name="csY11" fmla="*/ 0 h 6644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8232E1A5-B730-EC97-D13F-841A456C07E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99E139D1-540C-0961-94E1-6B15552B76D7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0768C0D1-C105-1642-FCD9-EDDB16E9E60A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640596F5-C511-ABCE-AE2B-5CCE565789C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7C5D7D09-929C-12BB-E936-F7B788E04E4F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sX0" fmla="*/ 0 w 2812256"/>
                    <a:gd name="csY0" fmla="*/ 0 h 646331"/>
                    <a:gd name="csX1" fmla="*/ 506206 w 2812256"/>
                    <a:gd name="csY1" fmla="*/ 0 h 646331"/>
                    <a:gd name="csX2" fmla="*/ 1040535 w 2812256"/>
                    <a:gd name="csY2" fmla="*/ 0 h 646331"/>
                    <a:gd name="csX3" fmla="*/ 1602986 w 2812256"/>
                    <a:gd name="csY3" fmla="*/ 0 h 646331"/>
                    <a:gd name="csX4" fmla="*/ 2193560 w 2812256"/>
                    <a:gd name="csY4" fmla="*/ 0 h 646331"/>
                    <a:gd name="csX5" fmla="*/ 2812256 w 2812256"/>
                    <a:gd name="csY5" fmla="*/ 0 h 646331"/>
                    <a:gd name="csX6" fmla="*/ 2812256 w 2812256"/>
                    <a:gd name="csY6" fmla="*/ 646331 h 646331"/>
                    <a:gd name="csX7" fmla="*/ 2221682 w 2812256"/>
                    <a:gd name="csY7" fmla="*/ 646331 h 646331"/>
                    <a:gd name="csX8" fmla="*/ 1743599 w 2812256"/>
                    <a:gd name="csY8" fmla="*/ 646331 h 646331"/>
                    <a:gd name="csX9" fmla="*/ 1209270 w 2812256"/>
                    <a:gd name="csY9" fmla="*/ 646331 h 646331"/>
                    <a:gd name="csX10" fmla="*/ 590574 w 2812256"/>
                    <a:gd name="csY10" fmla="*/ 646331 h 646331"/>
                    <a:gd name="csX11" fmla="*/ 0 w 2812256"/>
                    <a:gd name="csY11" fmla="*/ 646331 h 646331"/>
                    <a:gd name="csX12" fmla="*/ 0 w 2812256"/>
                    <a:gd name="csY12" fmla="*/ 0 h 6463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8B93A9E5-C31A-5E87-C6B7-4944514D6EF3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sX0" fmla="*/ 0 w 2159592"/>
                    <a:gd name="csY0" fmla="*/ 0 h 646331"/>
                    <a:gd name="csX1" fmla="*/ 518302 w 2159592"/>
                    <a:gd name="csY1" fmla="*/ 0 h 646331"/>
                    <a:gd name="csX2" fmla="*/ 993412 w 2159592"/>
                    <a:gd name="csY2" fmla="*/ 0 h 646331"/>
                    <a:gd name="csX3" fmla="*/ 1576502 w 2159592"/>
                    <a:gd name="csY3" fmla="*/ 0 h 646331"/>
                    <a:gd name="csX4" fmla="*/ 2159592 w 2159592"/>
                    <a:gd name="csY4" fmla="*/ 0 h 646331"/>
                    <a:gd name="csX5" fmla="*/ 2159592 w 2159592"/>
                    <a:gd name="csY5" fmla="*/ 646331 h 646331"/>
                    <a:gd name="csX6" fmla="*/ 1576502 w 2159592"/>
                    <a:gd name="csY6" fmla="*/ 646331 h 646331"/>
                    <a:gd name="csX7" fmla="*/ 1015008 w 2159592"/>
                    <a:gd name="csY7" fmla="*/ 646331 h 646331"/>
                    <a:gd name="csX8" fmla="*/ 496706 w 2159592"/>
                    <a:gd name="csY8" fmla="*/ 646331 h 646331"/>
                    <a:gd name="csX9" fmla="*/ 0 w 2159592"/>
                    <a:gd name="csY9" fmla="*/ 646331 h 646331"/>
                    <a:gd name="csX10" fmla="*/ 0 w 2159592"/>
                    <a:gd name="csY10" fmla="*/ 0 h 6463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8D54D510-BF33-8C18-150B-7D110493BD8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1823638-92E6-E2EF-8AB7-D9FF6D6C0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C5F74BA-4F30-32BD-AD9B-3CA08581EB2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F4BB884-F74C-D587-FA29-A9347CF3B41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483"/>
          <a:stretch/>
        </p:blipFill>
        <p:spPr>
          <a:xfrm>
            <a:off x="810661" y="1260186"/>
            <a:ext cx="8591550" cy="71077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D8B8443-22FB-678C-2CB0-2CBE9D2636C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85" t="18691" b="2469"/>
          <a:stretch/>
        </p:blipFill>
        <p:spPr>
          <a:xfrm>
            <a:off x="5973051" y="2015322"/>
            <a:ext cx="3343425" cy="302625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2A45E0F-C96D-2C6B-1321-EE08B153E70C}"/>
              </a:ext>
            </a:extLst>
          </p:cNvPr>
          <p:cNvSpPr txBox="1"/>
          <p:nvPr/>
        </p:nvSpPr>
        <p:spPr>
          <a:xfrm>
            <a:off x="9435500" y="844227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والارتفاعات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4EA224B-3517-EAB5-6346-EA721C36C6D0}"/>
              </a:ext>
            </a:extLst>
          </p:cNvPr>
          <p:cNvSpPr txBox="1"/>
          <p:nvPr/>
        </p:nvSpPr>
        <p:spPr>
          <a:xfrm>
            <a:off x="9396801" y="4578526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CB96691-42C4-D465-DD9D-8ADCFD04AA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2305433"/>
            <a:ext cx="2172527" cy="2098628"/>
          </a:xfrm>
          <a:prstGeom prst="rect">
            <a:avLst/>
          </a:prstGeom>
        </p:spPr>
      </p:pic>
      <p:pic>
        <p:nvPicPr>
          <p:cNvPr id="23" name="btnInknoeActivityCp2">
            <a:extLst>
              <a:ext uri="{FF2B5EF4-FFF2-40B4-BE49-F238E27FC236}">
                <a16:creationId xmlns:a16="http://schemas.microsoft.com/office/drawing/2014/main" id="{FA069B4E-C21B-89AC-8713-31A51D6D9F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5465005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5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0D90-5F14-20EF-5F21-B4B4622E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3CF1E85-4B40-8147-8869-5D2E24E3005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1276DC0-9942-6484-7122-7C5F40DE871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9961DD3-021C-C9F3-21E4-70E9A28BD2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7DED40C-2F81-C5DA-528A-F6B9F3EBF5E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1824E0D-C734-BA7E-E99B-32890E07B4A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765FAF3-B51C-7805-C78F-159B4F2286B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9CE4607-0152-E482-CD2D-C394FFF9733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A6A21BD-E8FF-0FFA-0F8B-F9846C5FF83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0E3FE17-7963-4EE3-1329-8C6D39B903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7EB3FCB-8DCD-9F2A-73C8-BAE71019217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B957842-58BF-520D-1088-DFEA4FE5C02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BF60663-DBCA-5CAB-41D7-BB29C4842C4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582B2AC-94F4-5352-606F-B18EA466F15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6588633-EAD5-2F32-010F-57E7754B4F3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5EDA483-B413-BD7F-CCC8-D985C5A6E6C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87F489F-FD24-6F40-EAE6-B60EDA54A2D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D769413-90F6-874B-2C7B-DDDD22B786B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sX0" fmla="*/ 0 w 3099969"/>
              <a:gd name="csY0" fmla="*/ 595662 h 595662"/>
              <a:gd name="csX1" fmla="*/ 148916 w 3099969"/>
              <a:gd name="csY1" fmla="*/ 0 h 595662"/>
              <a:gd name="csX2" fmla="*/ 650595 w 3099969"/>
              <a:gd name="csY2" fmla="*/ 0 h 595662"/>
              <a:gd name="csX3" fmla="*/ 1270316 w 3099969"/>
              <a:gd name="csY3" fmla="*/ 0 h 595662"/>
              <a:gd name="csX4" fmla="*/ 1771995 w 3099969"/>
              <a:gd name="csY4" fmla="*/ 0 h 595662"/>
              <a:gd name="csX5" fmla="*/ 2332695 w 3099969"/>
              <a:gd name="csY5" fmla="*/ 0 h 595662"/>
              <a:gd name="csX6" fmla="*/ 3099969 w 3099969"/>
              <a:gd name="csY6" fmla="*/ 0 h 595662"/>
              <a:gd name="csX7" fmla="*/ 2951054 w 3099969"/>
              <a:gd name="csY7" fmla="*/ 595662 h 595662"/>
              <a:gd name="csX8" fmla="*/ 2419864 w 3099969"/>
              <a:gd name="csY8" fmla="*/ 595662 h 595662"/>
              <a:gd name="csX9" fmla="*/ 1888675 w 3099969"/>
              <a:gd name="csY9" fmla="*/ 595662 h 595662"/>
              <a:gd name="csX10" fmla="*/ 1298464 w 3099969"/>
              <a:gd name="csY10" fmla="*/ 595662 h 595662"/>
              <a:gd name="csX11" fmla="*/ 737764 w 3099969"/>
              <a:gd name="csY11" fmla="*/ 595662 h 595662"/>
              <a:gd name="csX12" fmla="*/ 0 w 3099969"/>
              <a:gd name="csY12" fmla="*/ 595662 h 5956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F040569-AF9F-267D-D446-65A78913D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0DA7F4-3DCF-4BCE-3473-8E2DED21AEC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3C61CE7-EF2D-3AF2-C6C9-54E961BD88BD}"/>
              </a:ext>
            </a:extLst>
          </p:cNvPr>
          <p:cNvSpPr txBox="1"/>
          <p:nvPr/>
        </p:nvSpPr>
        <p:spPr>
          <a:xfrm>
            <a:off x="9435500" y="844227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والارتفاعات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A3EF5F4-A644-3193-6BBC-EC4BCC21C7C7}"/>
              </a:ext>
            </a:extLst>
          </p:cNvPr>
          <p:cNvSpPr txBox="1"/>
          <p:nvPr/>
        </p:nvSpPr>
        <p:spPr>
          <a:xfrm>
            <a:off x="9396801" y="4578526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المركز في المستوى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085FAF39-92E2-B31A-5564-51C0E52B31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2305433"/>
            <a:ext cx="2172527" cy="209862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033DE50-6EDE-F838-CFDA-AEBAEF9140F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759" y="1700611"/>
            <a:ext cx="8354220" cy="25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92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E01E2-D4B1-A762-475E-6EE91E241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77B1DCB-5E36-DF86-1485-602FE24CE5D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62BD6D-8ACD-7AD7-EF34-420D09012FF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2E13E55-E725-9604-AD91-EB492AE20E3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CF3CFAD-3C72-00EE-593C-F5CAEC2A491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98F0F0E-110E-76E6-73A5-31CD2140368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33F9EC3-A0A3-2BA1-E54A-56E92606B91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1110FA9-8536-51AC-8AFC-A9ED1BF36D3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0C1F987-AEB1-CC2B-9173-8BF2ADBCB7F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9EEDD88-4781-392B-5B64-E071E552AD1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7A45D0A-F15C-6958-E97A-FE00AFB05D4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ABFDB56-F9E2-38DE-E32E-1DDFF7E50F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F78188D-2BEF-0745-0BFE-AB0B2E479D0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86F1040-E17C-1D59-1D7F-E6FA2295F7F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599F744-67FC-4C75-1878-A804DA8F3B7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9774997-DB67-14D0-7338-8D95E86C071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3404E62-9E7A-F8D8-4E78-6DDDBD2311C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0A9EE92-3CDC-7433-BCBE-35252645C99E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sX0" fmla="*/ 0 w 3099969"/>
              <a:gd name="csY0" fmla="*/ 595662 h 595662"/>
              <a:gd name="csX1" fmla="*/ 148916 w 3099969"/>
              <a:gd name="csY1" fmla="*/ 0 h 595662"/>
              <a:gd name="csX2" fmla="*/ 650595 w 3099969"/>
              <a:gd name="csY2" fmla="*/ 0 h 595662"/>
              <a:gd name="csX3" fmla="*/ 1270316 w 3099969"/>
              <a:gd name="csY3" fmla="*/ 0 h 595662"/>
              <a:gd name="csX4" fmla="*/ 1771995 w 3099969"/>
              <a:gd name="csY4" fmla="*/ 0 h 595662"/>
              <a:gd name="csX5" fmla="*/ 2332695 w 3099969"/>
              <a:gd name="csY5" fmla="*/ 0 h 595662"/>
              <a:gd name="csX6" fmla="*/ 3099969 w 3099969"/>
              <a:gd name="csY6" fmla="*/ 0 h 595662"/>
              <a:gd name="csX7" fmla="*/ 2951054 w 3099969"/>
              <a:gd name="csY7" fmla="*/ 595662 h 595662"/>
              <a:gd name="csX8" fmla="*/ 2419864 w 3099969"/>
              <a:gd name="csY8" fmla="*/ 595662 h 595662"/>
              <a:gd name="csX9" fmla="*/ 1888675 w 3099969"/>
              <a:gd name="csY9" fmla="*/ 595662 h 595662"/>
              <a:gd name="csX10" fmla="*/ 1298464 w 3099969"/>
              <a:gd name="csY10" fmla="*/ 595662 h 595662"/>
              <a:gd name="csX11" fmla="*/ 737764 w 3099969"/>
              <a:gd name="csY11" fmla="*/ 595662 h 595662"/>
              <a:gd name="csX12" fmla="*/ 0 w 3099969"/>
              <a:gd name="csY12" fmla="*/ 595662 h 5956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30C3CE-CAA7-8E4E-74F0-067C985D7B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25C1316-7D25-5238-4F3F-3FF7C361593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3739130F-F9F0-75F2-2811-C8F6D2ADEE6F}"/>
              </a:ext>
            </a:extLst>
          </p:cNvPr>
          <p:cNvGraphicFramePr>
            <a:graphicFrameLocks noGrp="1"/>
          </p:cNvGraphicFramePr>
          <p:nvPr/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10B9793-8E8C-010B-D301-F521C870A44A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4D032C6-99D3-6FFE-FD14-A23FC8155980}"/>
              </a:ext>
            </a:extLst>
          </p:cNvPr>
          <p:cNvSpPr txBox="1"/>
          <p:nvPr/>
        </p:nvSpPr>
        <p:spPr>
          <a:xfrm>
            <a:off x="9435500" y="844227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والارتفاعات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2FD977F-F041-0F59-2B8D-8B395DFFE40F}"/>
              </a:ext>
            </a:extLst>
          </p:cNvPr>
          <p:cNvSpPr txBox="1"/>
          <p:nvPr/>
        </p:nvSpPr>
        <p:spPr>
          <a:xfrm>
            <a:off x="9396801" y="4578526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المركز في المستوى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D167448-68C9-EEBD-71B7-5B02A7416E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2305433"/>
            <a:ext cx="2172527" cy="20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99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58309-B996-0392-5FDE-93C8535F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38588C8-372E-6502-8699-5CAA42F6E48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BF2C4F8-8CB4-60FA-A9A5-ACAF078AF08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7D80806-BBB4-7C1B-E3B7-651EF043968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B348377-FFD1-810D-B07A-26A02CD866D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6E061AE-C327-2EE5-4C77-0A62903BC06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4485695-7BE1-8697-3D21-000189CF8FA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765BEF1-3885-716D-C5E8-7A461A79648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563595E-E8DD-7BC3-3257-EF44B96BDC9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5AAF926-21E4-6D12-F955-58DE05B3146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B208CC9-FD52-AE32-5FF5-87BE6DBECB6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53DA446-0696-AB42-83D6-BD9FE99C88C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EF2CFF8-7F8F-BD89-C4D6-98252E3DECC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34FFD1A-091C-D787-9F06-9AA948ED7ED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42F1069-292C-F05E-8443-DD1E436C94C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46D1C7F-385B-4D5C-672B-904859F64D3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9DEA674-58BA-9770-E36E-0759C5B0687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CBE9698-4EEA-BF82-BE40-9B585D31B93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sX0" fmla="*/ 0 w 3099969"/>
              <a:gd name="csY0" fmla="*/ 595662 h 595662"/>
              <a:gd name="csX1" fmla="*/ 148916 w 3099969"/>
              <a:gd name="csY1" fmla="*/ 0 h 595662"/>
              <a:gd name="csX2" fmla="*/ 650595 w 3099969"/>
              <a:gd name="csY2" fmla="*/ 0 h 595662"/>
              <a:gd name="csX3" fmla="*/ 1270316 w 3099969"/>
              <a:gd name="csY3" fmla="*/ 0 h 595662"/>
              <a:gd name="csX4" fmla="*/ 1771995 w 3099969"/>
              <a:gd name="csY4" fmla="*/ 0 h 595662"/>
              <a:gd name="csX5" fmla="*/ 2332695 w 3099969"/>
              <a:gd name="csY5" fmla="*/ 0 h 595662"/>
              <a:gd name="csX6" fmla="*/ 3099969 w 3099969"/>
              <a:gd name="csY6" fmla="*/ 0 h 595662"/>
              <a:gd name="csX7" fmla="*/ 2951054 w 3099969"/>
              <a:gd name="csY7" fmla="*/ 595662 h 595662"/>
              <a:gd name="csX8" fmla="*/ 2419864 w 3099969"/>
              <a:gd name="csY8" fmla="*/ 595662 h 595662"/>
              <a:gd name="csX9" fmla="*/ 1888675 w 3099969"/>
              <a:gd name="csY9" fmla="*/ 595662 h 595662"/>
              <a:gd name="csX10" fmla="*/ 1298464 w 3099969"/>
              <a:gd name="csY10" fmla="*/ 595662 h 595662"/>
              <a:gd name="csX11" fmla="*/ 737764 w 3099969"/>
              <a:gd name="csY11" fmla="*/ 595662 h 595662"/>
              <a:gd name="csX12" fmla="*/ 0 w 3099969"/>
              <a:gd name="csY12" fmla="*/ 595662 h 5956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6DD29E0-EE96-B3C6-1F10-A2CE48C75FE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8622ECB-E2F4-E783-BBCE-885526ADC2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A9E63EA-63E7-9908-CF8D-A656A7AD3E2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EB2DD94-BA43-3FD4-6DDF-B07BD8D3D901}"/>
              </a:ext>
            </a:extLst>
          </p:cNvPr>
          <p:cNvSpPr txBox="1"/>
          <p:nvPr/>
        </p:nvSpPr>
        <p:spPr>
          <a:xfrm>
            <a:off x="2413595" y="1769587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 – 12 – 15 </a:t>
            </a:r>
          </a:p>
          <a:p>
            <a:pPr algn="ctr"/>
            <a:r>
              <a:rPr lang="ar-SA" sz="4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dirty="0">
                <a:solidFill>
                  <a:srgbClr val="A85D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230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AE7FD4A6-30DD-A805-3345-899A462F3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64" y="3786900"/>
            <a:ext cx="793519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8B248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تذكري يا جميلتي</a:t>
            </a:r>
            <a:br>
              <a:rPr lang="ar-SA" sz="32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النفوس القوية.. لا تعرف اليأس.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195E3DD-5B73-59FB-1D77-D895644DC143}"/>
              </a:ext>
            </a:extLst>
          </p:cNvPr>
          <p:cNvSpPr txBox="1"/>
          <p:nvPr/>
        </p:nvSpPr>
        <p:spPr>
          <a:xfrm>
            <a:off x="9435500" y="844227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والارتفاعات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B503EB0-1F72-3607-927B-EA3E2CAD7902}"/>
              </a:ext>
            </a:extLst>
          </p:cNvPr>
          <p:cNvSpPr txBox="1"/>
          <p:nvPr/>
        </p:nvSpPr>
        <p:spPr>
          <a:xfrm>
            <a:off x="9396801" y="4578526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المركز في المستوى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FB2326A-7DE0-3637-8279-EBA75447DE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2305433"/>
            <a:ext cx="2172527" cy="20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5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932342"/>
              </p:ext>
            </p:extLst>
          </p:nvPr>
        </p:nvGraphicFramePr>
        <p:xfrm>
          <a:off x="377745" y="63447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 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1447/06/13ه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القطع المتوسطة والارتفاعات في المثلث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476C464-D212-FB4D-0FD3-B70E6CE9F6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6054" y="2489458"/>
            <a:ext cx="10190112" cy="15457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721CA41-F85F-AF2E-2F3D-BF8AFF9A48C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5048" y="3052817"/>
            <a:ext cx="3800475" cy="29527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D8E8674-EB4D-9B90-456C-E758DBFCEB0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8950" y="3900401"/>
            <a:ext cx="9144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985222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57293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457951">
                  <a:extLst>
                    <a:ext uri="{9D8B030D-6E8A-4147-A177-3AD203B41FA5}">
                      <a16:colId xmlns:a16="http://schemas.microsoft.com/office/drawing/2014/main" val="545559579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 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1447/06/13ه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القطع المتوسطة والارتفاعات في المثلث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611181" y="1975152"/>
            <a:ext cx="619857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المركز في المستوى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14CBE78-B927-FC34-375E-5CD59832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0051" y="1889393"/>
            <a:ext cx="2523884" cy="44577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4AEDFD9-3D0D-6B58-B02C-24498BF22F8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8581" y="2063335"/>
            <a:ext cx="2221336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58379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35500" y="844227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والارتفاعات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396801" y="4578526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المركز في المستوى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994D373-32DF-71EC-8FF9-3302196F022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2305433"/>
            <a:ext cx="2172527" cy="20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61051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8D92E38-B6F7-AAD6-1AA3-1236458FB7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-1781" t="2168" r="1781" b="84933"/>
          <a:stretch>
            <a:fillRect/>
          </a:stretch>
        </p:blipFill>
        <p:spPr>
          <a:xfrm>
            <a:off x="9590662" y="2419732"/>
            <a:ext cx="2172527" cy="49491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CB3B92F-775C-A5E6-DE0F-BC93612C09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61184" b="20991"/>
          <a:stretch>
            <a:fillRect/>
          </a:stretch>
        </p:blipFill>
        <p:spPr>
          <a:xfrm>
            <a:off x="9575747" y="2914649"/>
            <a:ext cx="2172527" cy="68396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529744A-D3E3-2737-6754-CBDCD429B400}"/>
              </a:ext>
            </a:extLst>
          </p:cNvPr>
          <p:cNvSpPr txBox="1"/>
          <p:nvPr/>
        </p:nvSpPr>
        <p:spPr>
          <a:xfrm>
            <a:off x="9435500" y="844227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والارتفاعات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5C96BCA-20E0-72E7-B4AF-A9AB9E32539E}"/>
              </a:ext>
            </a:extLst>
          </p:cNvPr>
          <p:cNvSpPr txBox="1"/>
          <p:nvPr/>
        </p:nvSpPr>
        <p:spPr>
          <a:xfrm>
            <a:off x="9306877" y="3663513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المركز في المستوى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595277C8-6F5E-F31D-C318-2343FEF259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729" y="1283464"/>
            <a:ext cx="8237508" cy="4892383"/>
          </a:xfrm>
          <a:prstGeom prst="rect">
            <a:avLst/>
          </a:prstGeom>
        </p:spPr>
      </p:pic>
      <p:pic>
        <p:nvPicPr>
          <p:cNvPr id="23" name="btnInknoeActivityCp2">
            <a:extLst>
              <a:ext uri="{FF2B5EF4-FFF2-40B4-BE49-F238E27FC236}">
                <a16:creationId xmlns:a16="http://schemas.microsoft.com/office/drawing/2014/main" id="{236645F7-3341-CF68-03CE-CAA8D31F94E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563230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0BBA9-709F-E0C1-0068-D15660B71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4FAC9B2-A5D1-19A6-8967-DFFACC8B982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55256C-5E9C-A6C5-B091-517BFB3E391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D6BEB32-21E2-3945-BBA9-D2FA2AB07AE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524ABBD-943A-9F0F-0B93-0B02D064399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DD70374-1027-8E8B-25B3-1EC118AC193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EA69013-467E-ABC3-C053-89AC0DD6BE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5545E01-ED21-96A8-5DFB-FB0CD0D5577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7E6B6D5-A8DC-062F-0CE4-4E68229FF13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26FC4F2-9C4A-742B-BB61-50DCDDE210D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6BBBF3C-B1BF-C4F8-FD06-C0CCF1B0EDF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3D32B1C-9AC6-DB2A-8714-93A18471F4F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B6CDBD0-19BF-CC08-EA6F-2199DADC856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BACBE2E-91FA-228B-1C2A-B99D84008CE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30760F7-42DC-845E-0A76-6929F654F34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FC99CD8-DC68-DF91-309C-10B12646AC6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0CDD0EE-3E48-83AD-A1AB-8E9FB3FAEED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1B409356-6CB6-5510-1DC9-D89AB55FE7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97ECADF-F173-1314-BFF7-F2FD5206B0F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1232B79-311B-E336-685A-E8F3623E1ACB}"/>
              </a:ext>
            </a:extLst>
          </p:cNvPr>
          <p:cNvSpPr txBox="1"/>
          <p:nvPr/>
        </p:nvSpPr>
        <p:spPr>
          <a:xfrm>
            <a:off x="9435500" y="844227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والارتفاعات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499FB12-BA44-5649-FC8B-23E5C426721F}"/>
              </a:ext>
            </a:extLst>
          </p:cNvPr>
          <p:cNvSpPr txBox="1"/>
          <p:nvPr/>
        </p:nvSpPr>
        <p:spPr>
          <a:xfrm>
            <a:off x="9396801" y="4578526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المركز في المستوى الإحداثي.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1CF940D-834A-FC02-AF59-6E465BCC5E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2305433"/>
            <a:ext cx="2172527" cy="209862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FE8D0CB-A264-7A58-ADC2-5A25E0F6DC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425" y="2303157"/>
            <a:ext cx="8670051" cy="15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5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F39ED-333E-5F12-1E98-5B03A779C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8083296-0A73-B053-114C-62EC046D19E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BCE84DC-696A-822A-D96C-8F55E0848BC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7106588-A6AD-D872-B105-313AC4E38DD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A3DB686-9BCD-F903-C556-0844891A29B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18CAFC7-5133-2DF2-812E-08443D21795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24B85A2-095D-0BD2-539B-D847F1E104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F08139C-A2A8-9BE9-5277-BA17AAAD0FA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8F7733F-738C-74CF-E861-85371BB25E1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258A65C-D02E-6429-0A97-0481C8F9D22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5A42E5A-6AF3-E608-57F8-D7085786703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A61DCD8-B206-330B-D05B-50714500D2B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7CAB19B-1315-D3AF-4A99-4A075DB8D65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A80C84E-934D-7A5C-8736-24F2B19358F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09EA6F3-9FF0-8BA3-E8EF-201046011C3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DB08A38-5DED-AB49-F636-C7E528AF9BB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0AB3324-9177-0003-F0F3-81654435DFC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B587CE6-2DE8-7E26-27CE-2174BAF66F5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327D2006-E20D-355A-A515-9854059CE8F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sX0" fmla="*/ 0 w 2588368"/>
                <a:gd name="csY0" fmla="*/ 0 h 664446"/>
                <a:gd name="csX1" fmla="*/ 518913 w 2588368"/>
                <a:gd name="csY1" fmla="*/ 0 h 664446"/>
                <a:gd name="csX2" fmla="*/ 1060388 w 2588368"/>
                <a:gd name="csY2" fmla="*/ 0 h 664446"/>
                <a:gd name="csX3" fmla="*/ 1624424 w 2588368"/>
                <a:gd name="csY3" fmla="*/ 0 h 664446"/>
                <a:gd name="csX4" fmla="*/ 2256145 w 2588368"/>
                <a:gd name="csY4" fmla="*/ 0 h 664446"/>
                <a:gd name="csX5" fmla="*/ 2588368 w 2588368"/>
                <a:gd name="csY5" fmla="*/ 332223 h 664446"/>
                <a:gd name="csX6" fmla="*/ 2256145 w 2588368"/>
                <a:gd name="csY6" fmla="*/ 664446 h 664446"/>
                <a:gd name="csX7" fmla="*/ 1759793 w 2588368"/>
                <a:gd name="csY7" fmla="*/ 664446 h 664446"/>
                <a:gd name="csX8" fmla="*/ 1173195 w 2588368"/>
                <a:gd name="csY8" fmla="*/ 664446 h 664446"/>
                <a:gd name="csX9" fmla="*/ 654282 w 2588368"/>
                <a:gd name="csY9" fmla="*/ 664446 h 664446"/>
                <a:gd name="csX10" fmla="*/ 0 w 2588368"/>
                <a:gd name="csY10" fmla="*/ 664446 h 664446"/>
                <a:gd name="csX11" fmla="*/ 0 w 2588368"/>
                <a:gd name="csY11" fmla="*/ 0 h 6644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C3203CA-E02C-6ADD-3400-7236325F58F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C6FEF5A-F193-9374-3CAA-CEA1D956C40D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29E269C-0746-9AA5-93D2-64FFD4E75BF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4C181898-7486-67AB-4962-69C0640EC5D1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sX0" fmla="*/ 0 w 2812256"/>
                  <a:gd name="csY0" fmla="*/ 0 h 646331"/>
                  <a:gd name="csX1" fmla="*/ 506206 w 2812256"/>
                  <a:gd name="csY1" fmla="*/ 0 h 646331"/>
                  <a:gd name="csX2" fmla="*/ 1040535 w 2812256"/>
                  <a:gd name="csY2" fmla="*/ 0 h 646331"/>
                  <a:gd name="csX3" fmla="*/ 1602986 w 2812256"/>
                  <a:gd name="csY3" fmla="*/ 0 h 646331"/>
                  <a:gd name="csX4" fmla="*/ 2193560 w 2812256"/>
                  <a:gd name="csY4" fmla="*/ 0 h 646331"/>
                  <a:gd name="csX5" fmla="*/ 2812256 w 2812256"/>
                  <a:gd name="csY5" fmla="*/ 0 h 646331"/>
                  <a:gd name="csX6" fmla="*/ 2812256 w 2812256"/>
                  <a:gd name="csY6" fmla="*/ 646331 h 646331"/>
                  <a:gd name="csX7" fmla="*/ 2221682 w 2812256"/>
                  <a:gd name="csY7" fmla="*/ 646331 h 646331"/>
                  <a:gd name="csX8" fmla="*/ 1743599 w 2812256"/>
                  <a:gd name="csY8" fmla="*/ 646331 h 646331"/>
                  <a:gd name="csX9" fmla="*/ 1209270 w 2812256"/>
                  <a:gd name="csY9" fmla="*/ 646331 h 646331"/>
                  <a:gd name="csX10" fmla="*/ 590574 w 2812256"/>
                  <a:gd name="csY10" fmla="*/ 646331 h 646331"/>
                  <a:gd name="csX11" fmla="*/ 0 w 2812256"/>
                  <a:gd name="csY11" fmla="*/ 646331 h 646331"/>
                  <a:gd name="csX12" fmla="*/ 0 w 2812256"/>
                  <a:gd name="csY12" fmla="*/ 0 h 6463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71A81664-271A-00BB-3601-03A1D6B6D2B6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sX0" fmla="*/ 0 w 2159592"/>
                  <a:gd name="csY0" fmla="*/ 0 h 646331"/>
                  <a:gd name="csX1" fmla="*/ 518302 w 2159592"/>
                  <a:gd name="csY1" fmla="*/ 0 h 646331"/>
                  <a:gd name="csX2" fmla="*/ 993412 w 2159592"/>
                  <a:gd name="csY2" fmla="*/ 0 h 646331"/>
                  <a:gd name="csX3" fmla="*/ 1576502 w 2159592"/>
                  <a:gd name="csY3" fmla="*/ 0 h 646331"/>
                  <a:gd name="csX4" fmla="*/ 2159592 w 2159592"/>
                  <a:gd name="csY4" fmla="*/ 0 h 646331"/>
                  <a:gd name="csX5" fmla="*/ 2159592 w 2159592"/>
                  <a:gd name="csY5" fmla="*/ 646331 h 646331"/>
                  <a:gd name="csX6" fmla="*/ 1576502 w 2159592"/>
                  <a:gd name="csY6" fmla="*/ 646331 h 646331"/>
                  <a:gd name="csX7" fmla="*/ 1015008 w 2159592"/>
                  <a:gd name="csY7" fmla="*/ 646331 h 646331"/>
                  <a:gd name="csX8" fmla="*/ 496706 w 2159592"/>
                  <a:gd name="csY8" fmla="*/ 646331 h 646331"/>
                  <a:gd name="csX9" fmla="*/ 0 w 2159592"/>
                  <a:gd name="csY9" fmla="*/ 646331 h 646331"/>
                  <a:gd name="csX10" fmla="*/ 0 w 2159592"/>
                  <a:gd name="csY10" fmla="*/ 0 h 6463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3A76D6E-8D81-0217-CA0E-DDC1C70FDEDA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85276A4-E7DA-5C52-E0A6-7CA15220F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B197BAF-6858-458D-4C36-C7A0996914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9315AFF-1358-369A-A9E8-08FBDE34721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1B6CE83-D988-9B45-69AA-C6584BE15A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8931" y="1281099"/>
            <a:ext cx="8525145" cy="1300899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C4EE2B2-A503-FCC6-D387-BF4DBDCC69EA}"/>
              </a:ext>
            </a:extLst>
          </p:cNvPr>
          <p:cNvSpPr txBox="1"/>
          <p:nvPr/>
        </p:nvSpPr>
        <p:spPr>
          <a:xfrm>
            <a:off x="9435500" y="844227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والارتفاعات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48A74DB-BDD0-5386-CA10-EF50185E179A}"/>
              </a:ext>
            </a:extLst>
          </p:cNvPr>
          <p:cNvSpPr txBox="1"/>
          <p:nvPr/>
        </p:nvSpPr>
        <p:spPr>
          <a:xfrm>
            <a:off x="9396801" y="4578526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المركز في المستوى الإحداثي.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C1D49F1C-C34F-97B0-6A76-6F3F734347C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2305433"/>
            <a:ext cx="2172527" cy="20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7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A2A5F-0815-033C-0793-693A94A75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56DC5A6-8359-00AC-B768-B8ABA8E95C7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5EF85B1-4B08-F1FA-7443-DD8A85B36AC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F032E0-0488-368E-AE09-245AA6A379E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A64A802-109D-8689-CA1A-41DBA032DFA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4FD23A8-21FE-52E6-6F2C-876CCB4116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9BF8926-5E36-F0ED-4D1B-49C5B672E92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606E30A-9AF8-B715-5DB3-E42790F7C16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F32080-9CA7-204E-B819-0A2290D1440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10BAD44-CDD9-F0A5-CC81-30E93413F36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D9923F8-801C-7A0C-E985-BBF2C3B76A1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041D2E2-D6AC-D2FB-2BD4-370DD26296B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6E1E9EF-78CC-DA48-8CAC-389E130E8BE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10DF28C-1DBE-7789-AC2A-34E4F10E873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AE9AB49-023B-7F8A-0BDD-31836EE1D4D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5FB76A0-E29C-08C5-BE4E-C04EFC9B386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8943C86-3C8B-DAC2-5346-A4F33CC6CD6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9FDC17A-3285-020F-76A8-F2F76F948F4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4A7DF57F-30F9-7A05-8A0C-3FB81499036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sX0" fmla="*/ 0 w 2588368"/>
                <a:gd name="csY0" fmla="*/ 0 h 664446"/>
                <a:gd name="csX1" fmla="*/ 518913 w 2588368"/>
                <a:gd name="csY1" fmla="*/ 0 h 664446"/>
                <a:gd name="csX2" fmla="*/ 1060388 w 2588368"/>
                <a:gd name="csY2" fmla="*/ 0 h 664446"/>
                <a:gd name="csX3" fmla="*/ 1624424 w 2588368"/>
                <a:gd name="csY3" fmla="*/ 0 h 664446"/>
                <a:gd name="csX4" fmla="*/ 2256145 w 2588368"/>
                <a:gd name="csY4" fmla="*/ 0 h 664446"/>
                <a:gd name="csX5" fmla="*/ 2588368 w 2588368"/>
                <a:gd name="csY5" fmla="*/ 332223 h 664446"/>
                <a:gd name="csX6" fmla="*/ 2256145 w 2588368"/>
                <a:gd name="csY6" fmla="*/ 664446 h 664446"/>
                <a:gd name="csX7" fmla="*/ 1759793 w 2588368"/>
                <a:gd name="csY7" fmla="*/ 664446 h 664446"/>
                <a:gd name="csX8" fmla="*/ 1173195 w 2588368"/>
                <a:gd name="csY8" fmla="*/ 664446 h 664446"/>
                <a:gd name="csX9" fmla="*/ 654282 w 2588368"/>
                <a:gd name="csY9" fmla="*/ 664446 h 664446"/>
                <a:gd name="csX10" fmla="*/ 0 w 2588368"/>
                <a:gd name="csY10" fmla="*/ 664446 h 664446"/>
                <a:gd name="csX11" fmla="*/ 0 w 2588368"/>
                <a:gd name="csY11" fmla="*/ 0 h 6644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C101E0B-7154-EE6B-8671-06285C47A30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2E68868-B890-7E2E-546F-82A15CF4C2BE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E7FDCE9A-F8E3-1AEC-884D-5C8781715197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18D917EB-2653-F871-915B-572767CF8F3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C58ED74C-E0EA-E96D-2E6F-A86A048CAB5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sX0" fmla="*/ 0 w 2812256"/>
                    <a:gd name="csY0" fmla="*/ 0 h 646331"/>
                    <a:gd name="csX1" fmla="*/ 506206 w 2812256"/>
                    <a:gd name="csY1" fmla="*/ 0 h 646331"/>
                    <a:gd name="csX2" fmla="*/ 1040535 w 2812256"/>
                    <a:gd name="csY2" fmla="*/ 0 h 646331"/>
                    <a:gd name="csX3" fmla="*/ 1602986 w 2812256"/>
                    <a:gd name="csY3" fmla="*/ 0 h 646331"/>
                    <a:gd name="csX4" fmla="*/ 2193560 w 2812256"/>
                    <a:gd name="csY4" fmla="*/ 0 h 646331"/>
                    <a:gd name="csX5" fmla="*/ 2812256 w 2812256"/>
                    <a:gd name="csY5" fmla="*/ 0 h 646331"/>
                    <a:gd name="csX6" fmla="*/ 2812256 w 2812256"/>
                    <a:gd name="csY6" fmla="*/ 646331 h 646331"/>
                    <a:gd name="csX7" fmla="*/ 2221682 w 2812256"/>
                    <a:gd name="csY7" fmla="*/ 646331 h 646331"/>
                    <a:gd name="csX8" fmla="*/ 1743599 w 2812256"/>
                    <a:gd name="csY8" fmla="*/ 646331 h 646331"/>
                    <a:gd name="csX9" fmla="*/ 1209270 w 2812256"/>
                    <a:gd name="csY9" fmla="*/ 646331 h 646331"/>
                    <a:gd name="csX10" fmla="*/ 590574 w 2812256"/>
                    <a:gd name="csY10" fmla="*/ 646331 h 646331"/>
                    <a:gd name="csX11" fmla="*/ 0 w 2812256"/>
                    <a:gd name="csY11" fmla="*/ 646331 h 646331"/>
                    <a:gd name="csX12" fmla="*/ 0 w 2812256"/>
                    <a:gd name="csY12" fmla="*/ 0 h 6463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46D96ED6-390C-D84F-276E-7EE80076C213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sX0" fmla="*/ 0 w 2159592"/>
                    <a:gd name="csY0" fmla="*/ 0 h 646331"/>
                    <a:gd name="csX1" fmla="*/ 518302 w 2159592"/>
                    <a:gd name="csY1" fmla="*/ 0 h 646331"/>
                    <a:gd name="csX2" fmla="*/ 993412 w 2159592"/>
                    <a:gd name="csY2" fmla="*/ 0 h 646331"/>
                    <a:gd name="csX3" fmla="*/ 1576502 w 2159592"/>
                    <a:gd name="csY3" fmla="*/ 0 h 646331"/>
                    <a:gd name="csX4" fmla="*/ 2159592 w 2159592"/>
                    <a:gd name="csY4" fmla="*/ 0 h 646331"/>
                    <a:gd name="csX5" fmla="*/ 2159592 w 2159592"/>
                    <a:gd name="csY5" fmla="*/ 646331 h 646331"/>
                    <a:gd name="csX6" fmla="*/ 1576502 w 2159592"/>
                    <a:gd name="csY6" fmla="*/ 646331 h 646331"/>
                    <a:gd name="csX7" fmla="*/ 1015008 w 2159592"/>
                    <a:gd name="csY7" fmla="*/ 646331 h 646331"/>
                    <a:gd name="csX8" fmla="*/ 496706 w 2159592"/>
                    <a:gd name="csY8" fmla="*/ 646331 h 646331"/>
                    <a:gd name="csX9" fmla="*/ 0 w 2159592"/>
                    <a:gd name="csY9" fmla="*/ 646331 h 646331"/>
                    <a:gd name="csX10" fmla="*/ 0 w 2159592"/>
                    <a:gd name="csY10" fmla="*/ 0 h 6463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C39C0F0-5044-3C07-58A3-D7A4128F3186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9A40A1F-D48D-FDE0-C839-5FA9176C3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0C0A88F-ADB0-E3B5-0ED4-4B0FF72754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1BCF0BF-B739-FA6D-CD8F-0525DFADA97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2C479139-C80E-B847-0DE6-1A01C0BF123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367" b="34498"/>
          <a:stretch/>
        </p:blipFill>
        <p:spPr>
          <a:xfrm>
            <a:off x="2930805" y="1303889"/>
            <a:ext cx="6623607" cy="205890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6B109823-ECA7-0BEB-F81C-788F49008C7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178" b="34498"/>
          <a:stretch/>
        </p:blipFill>
        <p:spPr>
          <a:xfrm>
            <a:off x="298240" y="2578509"/>
            <a:ext cx="4611546" cy="2058900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1DD7EF32-BA28-4811-09FB-3AFA02550802}"/>
              </a:ext>
            </a:extLst>
          </p:cNvPr>
          <p:cNvSpPr txBox="1"/>
          <p:nvPr/>
        </p:nvSpPr>
        <p:spPr>
          <a:xfrm>
            <a:off x="9435500" y="844227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والارتفاعات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6E1405C-4796-5690-BBEC-A141EDDAB5C3}"/>
              </a:ext>
            </a:extLst>
          </p:cNvPr>
          <p:cNvSpPr txBox="1"/>
          <p:nvPr/>
        </p:nvSpPr>
        <p:spPr>
          <a:xfrm>
            <a:off x="9396801" y="4578526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المركز في المستوى الإحداثي.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7C745E27-0F8D-6280-8128-00C5C6FA046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2305433"/>
            <a:ext cx="2172527" cy="20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C3810-01DA-43AB-655B-29E0BD95F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2023A0D-BDE1-6E3A-D332-6BAF0717559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CFECD5B-F457-D385-BE79-280FFBC79D3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AF6FA67-2D67-F7CF-72EA-4629B6ED46F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C058270-0E2F-4AB4-38CA-11794EEFA1E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782599C-23B6-C3BD-7AF8-F5F3B7BA28B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71038E3-1BB8-D135-0D6B-8C384E6920C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EE19C98-283F-7B45-A4D6-5BEB7B04BF9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07A3397-B448-83F5-C46F-60044B9CE2F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DD50586-810C-F539-61E5-CCAAC3E74AF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3F47D49-02AB-2C45-F5C8-D2B989DDD00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342F662-0DB1-E705-5861-C6D4AD64F68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F0689E5-9655-7345-90A9-A72F3C5FCA0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74AB44C-F087-B80A-5505-DDF4687A7D8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E7933D7-C6FD-D5F8-5E91-BC9F979EE80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8FD15DA-6191-0987-4A9C-3805E32A771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DAA536D-1107-B0C0-7C3D-C55C046884E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CDA9A8D9-B189-09C2-807D-12EA8B97AE28}"/>
              </a:ext>
            </a:extLst>
          </p:cNvPr>
          <p:cNvSpPr/>
          <p:nvPr/>
        </p:nvSpPr>
        <p:spPr>
          <a:xfrm>
            <a:off x="6454762" y="443913"/>
            <a:ext cx="3157939" cy="595662"/>
          </a:xfrm>
          <a:custGeom>
            <a:avLst/>
            <a:gdLst>
              <a:gd name="csX0" fmla="*/ 0 w 3157939"/>
              <a:gd name="csY0" fmla="*/ 595662 h 595662"/>
              <a:gd name="csX1" fmla="*/ 148916 w 3157939"/>
              <a:gd name="csY1" fmla="*/ 0 h 595662"/>
              <a:gd name="csX2" fmla="*/ 660450 w 3157939"/>
              <a:gd name="csY2" fmla="*/ 0 h 595662"/>
              <a:gd name="csX3" fmla="*/ 1292345 w 3157939"/>
              <a:gd name="csY3" fmla="*/ 0 h 595662"/>
              <a:gd name="csX4" fmla="*/ 1803879 w 3157939"/>
              <a:gd name="csY4" fmla="*/ 0 h 595662"/>
              <a:gd name="csX5" fmla="*/ 2375593 w 3157939"/>
              <a:gd name="csY5" fmla="*/ 0 h 595662"/>
              <a:gd name="csX6" fmla="*/ 3157939 w 3157939"/>
              <a:gd name="csY6" fmla="*/ 0 h 595662"/>
              <a:gd name="csX7" fmla="*/ 3009024 w 3157939"/>
              <a:gd name="csY7" fmla="*/ 595662 h 595662"/>
              <a:gd name="csX8" fmla="*/ 2467400 w 3157939"/>
              <a:gd name="csY8" fmla="*/ 595662 h 595662"/>
              <a:gd name="csX9" fmla="*/ 1925775 w 3157939"/>
              <a:gd name="csY9" fmla="*/ 595662 h 595662"/>
              <a:gd name="csX10" fmla="*/ 1323971 w 3157939"/>
              <a:gd name="csY10" fmla="*/ 595662 h 595662"/>
              <a:gd name="csX11" fmla="*/ 752256 w 3157939"/>
              <a:gd name="csY11" fmla="*/ 595662 h 595662"/>
              <a:gd name="csX12" fmla="*/ 0 w 3157939"/>
              <a:gd name="csY12" fmla="*/ 595662 h 5956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15793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28098" y="10242"/>
                  <a:pt x="404712" y="-6437"/>
                  <a:pt x="660450" y="0"/>
                </a:cubicBezTo>
                <a:cubicBezTo>
                  <a:pt x="916188" y="6437"/>
                  <a:pt x="1136761" y="18497"/>
                  <a:pt x="1292345" y="0"/>
                </a:cubicBezTo>
                <a:cubicBezTo>
                  <a:pt x="1447930" y="-18497"/>
                  <a:pt x="1611489" y="12187"/>
                  <a:pt x="1803879" y="0"/>
                </a:cubicBezTo>
                <a:cubicBezTo>
                  <a:pt x="1996269" y="-12187"/>
                  <a:pt x="2243294" y="-13127"/>
                  <a:pt x="2375593" y="0"/>
                </a:cubicBezTo>
                <a:cubicBezTo>
                  <a:pt x="2507892" y="13127"/>
                  <a:pt x="2891469" y="-32285"/>
                  <a:pt x="3157939" y="0"/>
                </a:cubicBezTo>
                <a:cubicBezTo>
                  <a:pt x="3098880" y="168032"/>
                  <a:pt x="3057384" y="356244"/>
                  <a:pt x="3009024" y="595662"/>
                </a:cubicBezTo>
                <a:cubicBezTo>
                  <a:pt x="2851970" y="592247"/>
                  <a:pt x="2705039" y="621440"/>
                  <a:pt x="2467400" y="595662"/>
                </a:cubicBezTo>
                <a:cubicBezTo>
                  <a:pt x="2229761" y="569884"/>
                  <a:pt x="2072211" y="620390"/>
                  <a:pt x="1925775" y="595662"/>
                </a:cubicBezTo>
                <a:cubicBezTo>
                  <a:pt x="1779340" y="570934"/>
                  <a:pt x="1577344" y="619528"/>
                  <a:pt x="1323971" y="595662"/>
                </a:cubicBezTo>
                <a:cubicBezTo>
                  <a:pt x="1070598" y="571796"/>
                  <a:pt x="1028115" y="605660"/>
                  <a:pt x="752256" y="595662"/>
                </a:cubicBezTo>
                <a:cubicBezTo>
                  <a:pt x="476397" y="585664"/>
                  <a:pt x="213009" y="632771"/>
                  <a:pt x="0" y="595662"/>
                </a:cubicBezTo>
                <a:close/>
              </a:path>
              <a:path w="315793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46163" y="30326"/>
                  <a:pt x="636328" y="-14230"/>
                  <a:pt x="780811" y="0"/>
                </a:cubicBezTo>
                <a:cubicBezTo>
                  <a:pt x="925294" y="14230"/>
                  <a:pt x="1142012" y="-1476"/>
                  <a:pt x="1322435" y="0"/>
                </a:cubicBezTo>
                <a:cubicBezTo>
                  <a:pt x="1502858" y="1476"/>
                  <a:pt x="1619845" y="6665"/>
                  <a:pt x="1833969" y="0"/>
                </a:cubicBezTo>
                <a:cubicBezTo>
                  <a:pt x="2048093" y="-6665"/>
                  <a:pt x="2127738" y="-19966"/>
                  <a:pt x="2405683" y="0"/>
                </a:cubicBezTo>
                <a:cubicBezTo>
                  <a:pt x="2683628" y="19966"/>
                  <a:pt x="2994240" y="-10344"/>
                  <a:pt x="3157939" y="0"/>
                </a:cubicBezTo>
                <a:cubicBezTo>
                  <a:pt x="3086564" y="236470"/>
                  <a:pt x="3052534" y="461100"/>
                  <a:pt x="3009024" y="595662"/>
                </a:cubicBezTo>
                <a:cubicBezTo>
                  <a:pt x="2684317" y="572957"/>
                  <a:pt x="2635853" y="579940"/>
                  <a:pt x="2347039" y="595662"/>
                </a:cubicBezTo>
                <a:cubicBezTo>
                  <a:pt x="2058226" y="611384"/>
                  <a:pt x="2008886" y="583897"/>
                  <a:pt x="1775324" y="595662"/>
                </a:cubicBezTo>
                <a:cubicBezTo>
                  <a:pt x="1541762" y="607427"/>
                  <a:pt x="1463351" y="589414"/>
                  <a:pt x="1203610" y="595662"/>
                </a:cubicBezTo>
                <a:cubicBezTo>
                  <a:pt x="943869" y="601910"/>
                  <a:pt x="737122" y="608036"/>
                  <a:pt x="541624" y="595662"/>
                </a:cubicBezTo>
                <a:cubicBezTo>
                  <a:pt x="346126" y="583288"/>
                  <a:pt x="126368" y="598119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86796AE-5822-5D37-286D-4EEDA701B9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5B0AC78-8E3C-BC4C-C2D3-AE8D990849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C242C71-5AA5-24C6-8874-E6A408D1B82E}"/>
              </a:ext>
            </a:extLst>
          </p:cNvPr>
          <p:cNvSpPr txBox="1"/>
          <p:nvPr/>
        </p:nvSpPr>
        <p:spPr>
          <a:xfrm>
            <a:off x="9435500" y="844227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والارتفاعات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107C099-53B3-7D1C-9097-15D69B93AFDA}"/>
              </a:ext>
            </a:extLst>
          </p:cNvPr>
          <p:cNvSpPr txBox="1"/>
          <p:nvPr/>
        </p:nvSpPr>
        <p:spPr>
          <a:xfrm>
            <a:off x="9396801" y="4578526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المركز في المستوى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ملتقى الارتفاعات في المستوى الإحداثي.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366CE9B2-B53E-9087-F3EE-88A717C7CD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2305433"/>
            <a:ext cx="2172527" cy="209862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283F91A-5289-2249-7EDF-1013D386A9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088" y="1079081"/>
            <a:ext cx="8908659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66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4468</TotalTime>
  <Words>698</Words>
  <Application>Microsoft Office PowerPoint</Application>
  <PresentationFormat>شاشة عريضة</PresentationFormat>
  <Paragraphs>284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5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218</cp:revision>
  <dcterms:created xsi:type="dcterms:W3CDTF">2024-08-19T04:20:33Z</dcterms:created>
  <dcterms:modified xsi:type="dcterms:W3CDTF">2025-12-06T20:32:20Z</dcterms:modified>
</cp:coreProperties>
</file>