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353" r:id="rId2"/>
    <p:sldId id="291" r:id="rId3"/>
    <p:sldId id="260" r:id="rId4"/>
    <p:sldId id="290" r:id="rId5"/>
    <p:sldId id="318" r:id="rId6"/>
    <p:sldId id="301" r:id="rId7"/>
    <p:sldId id="319" r:id="rId8"/>
    <p:sldId id="320" r:id="rId9"/>
    <p:sldId id="322" r:id="rId10"/>
    <p:sldId id="333" r:id="rId11"/>
    <p:sldId id="323" r:id="rId12"/>
    <p:sldId id="324" r:id="rId13"/>
    <p:sldId id="326" r:id="rId14"/>
    <p:sldId id="327" r:id="rId15"/>
    <p:sldId id="328" r:id="rId16"/>
    <p:sldId id="329" r:id="rId17"/>
    <p:sldId id="303" r:id="rId18"/>
    <p:sldId id="332" r:id="rId19"/>
    <p:sldId id="330" r:id="rId20"/>
    <p:sldId id="278" r:id="rId21"/>
    <p:sldId id="299" r:id="rId2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17F91-DB29-4A78-8728-E399E5F4B724}" v="3" dt="2022-10-19T13:10:38.6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بندر العصيمي" userId="62dc3abd33e0f526" providerId="LiveId" clId="{37217F91-DB29-4A78-8728-E399E5F4B724}"/>
    <pc:docChg chg="custSel addSld modSld">
      <pc:chgData name="بندر العصيمي" userId="62dc3abd33e0f526" providerId="LiveId" clId="{37217F91-DB29-4A78-8728-E399E5F4B724}" dt="2022-10-19T13:11:12.183" v="865" actId="1036"/>
      <pc:docMkLst>
        <pc:docMk/>
      </pc:docMkLst>
      <pc:sldChg chg="modSp mod">
        <pc:chgData name="بندر العصيمي" userId="62dc3abd33e0f526" providerId="LiveId" clId="{37217F91-DB29-4A78-8728-E399E5F4B724}" dt="2022-10-18T17:31:50.106" v="762" actId="20577"/>
        <pc:sldMkLst>
          <pc:docMk/>
          <pc:sldMk cId="20567561" sldId="278"/>
        </pc:sldMkLst>
        <pc:spChg chg="mod">
          <ac:chgData name="بندر العصيمي" userId="62dc3abd33e0f526" providerId="LiveId" clId="{37217F91-DB29-4A78-8728-E399E5F4B724}" dt="2022-10-18T17:23:09.893" v="347" actId="20577"/>
          <ac:spMkLst>
            <pc:docMk/>
            <pc:sldMk cId="20567561" sldId="278"/>
            <ac:spMk id="4" creationId="{0CEE820B-C0E9-81A9-E02A-EEBA0D0D81FD}"/>
          </ac:spMkLst>
        </pc:spChg>
        <pc:spChg chg="mod">
          <ac:chgData name="بندر العصيمي" userId="62dc3abd33e0f526" providerId="LiveId" clId="{37217F91-DB29-4A78-8728-E399E5F4B724}" dt="2022-10-18T17:24:16.680" v="385" actId="20577"/>
          <ac:spMkLst>
            <pc:docMk/>
            <pc:sldMk cId="20567561" sldId="278"/>
            <ac:spMk id="5" creationId="{0AFF9A80-BE9E-8876-1E6B-F8070445EAAD}"/>
          </ac:spMkLst>
        </pc:spChg>
        <pc:spChg chg="mod">
          <ac:chgData name="بندر العصيمي" userId="62dc3abd33e0f526" providerId="LiveId" clId="{37217F91-DB29-4A78-8728-E399E5F4B724}" dt="2022-10-18T17:24:34.004" v="402" actId="20577"/>
          <ac:spMkLst>
            <pc:docMk/>
            <pc:sldMk cId="20567561" sldId="278"/>
            <ac:spMk id="6" creationId="{28E1E649-89E0-A9AB-3DCB-1108EC631B47}"/>
          </ac:spMkLst>
        </pc:spChg>
        <pc:spChg chg="mod">
          <ac:chgData name="بندر العصيمي" userId="62dc3abd33e0f526" providerId="LiveId" clId="{37217F91-DB29-4A78-8728-E399E5F4B724}" dt="2022-10-18T17:24:53.259" v="433" actId="20577"/>
          <ac:spMkLst>
            <pc:docMk/>
            <pc:sldMk cId="20567561" sldId="278"/>
            <ac:spMk id="7" creationId="{224A4D7D-B92A-B51C-F01A-78FDD3F3B107}"/>
          </ac:spMkLst>
        </pc:spChg>
        <pc:spChg chg="mod">
          <ac:chgData name="بندر العصيمي" userId="62dc3abd33e0f526" providerId="LiveId" clId="{37217F91-DB29-4A78-8728-E399E5F4B724}" dt="2022-10-18T17:24:43.541" v="417" actId="20577"/>
          <ac:spMkLst>
            <pc:docMk/>
            <pc:sldMk cId="20567561" sldId="278"/>
            <ac:spMk id="8" creationId="{DFD9EBB0-ACE4-605A-8070-31CFEAEBE7A2}"/>
          </ac:spMkLst>
        </pc:spChg>
        <pc:spChg chg="mod">
          <ac:chgData name="بندر العصيمي" userId="62dc3abd33e0f526" providerId="LiveId" clId="{37217F91-DB29-4A78-8728-E399E5F4B724}" dt="2022-10-18T17:21:19.209" v="69" actId="20577"/>
          <ac:spMkLst>
            <pc:docMk/>
            <pc:sldMk cId="20567561" sldId="278"/>
            <ac:spMk id="10" creationId="{A4F8838D-97F9-626C-8D4A-F0586ABEF9BC}"/>
          </ac:spMkLst>
        </pc:spChg>
        <pc:spChg chg="mod">
          <ac:chgData name="بندر العصيمي" userId="62dc3abd33e0f526" providerId="LiveId" clId="{37217F91-DB29-4A78-8728-E399E5F4B724}" dt="2022-10-18T17:22:13.214" v="200" actId="20577"/>
          <ac:spMkLst>
            <pc:docMk/>
            <pc:sldMk cId="20567561" sldId="278"/>
            <ac:spMk id="11" creationId="{D8557279-C3D5-C0DC-B936-698793100118}"/>
          </ac:spMkLst>
        </pc:spChg>
        <pc:spChg chg="mod">
          <ac:chgData name="بندر العصيمي" userId="62dc3abd33e0f526" providerId="LiveId" clId="{37217F91-DB29-4A78-8728-E399E5F4B724}" dt="2022-10-18T17:22:09.661" v="199" actId="20577"/>
          <ac:spMkLst>
            <pc:docMk/>
            <pc:sldMk cId="20567561" sldId="278"/>
            <ac:spMk id="12" creationId="{61688D24-1FB2-B6EE-51EF-04769EA7D42A}"/>
          </ac:spMkLst>
        </pc:spChg>
        <pc:spChg chg="mod">
          <ac:chgData name="بندر العصيمي" userId="62dc3abd33e0f526" providerId="LiveId" clId="{37217F91-DB29-4A78-8728-E399E5F4B724}" dt="2022-10-18T17:22:30.721" v="233" actId="20577"/>
          <ac:spMkLst>
            <pc:docMk/>
            <pc:sldMk cId="20567561" sldId="278"/>
            <ac:spMk id="13" creationId="{7094B65A-1653-73C8-E00B-B30AE64BD760}"/>
          </ac:spMkLst>
        </pc:spChg>
        <pc:spChg chg="mod">
          <ac:chgData name="بندر العصيمي" userId="62dc3abd33e0f526" providerId="LiveId" clId="{37217F91-DB29-4A78-8728-E399E5F4B724}" dt="2022-10-18T17:22:22.315" v="217" actId="20577"/>
          <ac:spMkLst>
            <pc:docMk/>
            <pc:sldMk cId="20567561" sldId="278"/>
            <ac:spMk id="14" creationId="{3DBCA3A8-512D-1AEB-FC85-ED5153DE1AA7}"/>
          </ac:spMkLst>
        </pc:spChg>
        <pc:spChg chg="mod">
          <ac:chgData name="بندر العصيمي" userId="62dc3abd33e0f526" providerId="LiveId" clId="{37217F91-DB29-4A78-8728-E399E5F4B724}" dt="2022-10-18T17:22:39.004" v="306" actId="1035"/>
          <ac:spMkLst>
            <pc:docMk/>
            <pc:sldMk cId="20567561" sldId="278"/>
            <ac:spMk id="15" creationId="{FC6427DC-1C0E-2E81-F9C0-18096A86830C}"/>
          </ac:spMkLst>
        </pc:spChg>
        <pc:spChg chg="mod">
          <ac:chgData name="بندر العصيمي" userId="62dc3abd33e0f526" providerId="LiveId" clId="{37217F91-DB29-4A78-8728-E399E5F4B724}" dt="2022-10-18T17:25:09.764" v="544" actId="1035"/>
          <ac:spMkLst>
            <pc:docMk/>
            <pc:sldMk cId="20567561" sldId="278"/>
            <ac:spMk id="16" creationId="{B7677AEF-3478-5B77-ABF7-3D5E6E70CD50}"/>
          </ac:spMkLst>
        </pc:spChg>
        <pc:spChg chg="mod">
          <ac:chgData name="بندر العصيمي" userId="62dc3abd33e0f526" providerId="LiveId" clId="{37217F91-DB29-4A78-8728-E399E5F4B724}" dt="2022-10-18T17:31:50.106" v="762" actId="20577"/>
          <ac:spMkLst>
            <pc:docMk/>
            <pc:sldMk cId="20567561" sldId="278"/>
            <ac:spMk id="17" creationId="{5D80F917-F8F4-DDC2-7F25-736716794FB3}"/>
          </ac:spMkLst>
        </pc:spChg>
        <pc:spChg chg="mod">
          <ac:chgData name="بندر العصيمي" userId="62dc3abd33e0f526" providerId="LiveId" clId="{37217F91-DB29-4A78-8728-E399E5F4B724}" dt="2022-10-18T17:30:10.593" v="606" actId="20577"/>
          <ac:spMkLst>
            <pc:docMk/>
            <pc:sldMk cId="20567561" sldId="278"/>
            <ac:spMk id="18" creationId="{9B6AEBC4-D9B8-7B64-D3D1-22F77A3A5A19}"/>
          </ac:spMkLst>
        </pc:spChg>
        <pc:spChg chg="mod">
          <ac:chgData name="بندر العصيمي" userId="62dc3abd33e0f526" providerId="LiveId" clId="{37217F91-DB29-4A78-8728-E399E5F4B724}" dt="2022-10-18T17:30:20.627" v="619" actId="20577"/>
          <ac:spMkLst>
            <pc:docMk/>
            <pc:sldMk cId="20567561" sldId="278"/>
            <ac:spMk id="19" creationId="{B37E39AC-F717-A643-3BF3-F7121DBC6416}"/>
          </ac:spMkLst>
        </pc:spChg>
        <pc:spChg chg="mod">
          <ac:chgData name="بندر العصيمي" userId="62dc3abd33e0f526" providerId="LiveId" clId="{37217F91-DB29-4A78-8728-E399E5F4B724}" dt="2022-10-18T17:30:55.970" v="749" actId="20577"/>
          <ac:spMkLst>
            <pc:docMk/>
            <pc:sldMk cId="20567561" sldId="278"/>
            <ac:spMk id="20" creationId="{2AC927F4-5C20-06EF-1A73-255360B189C9}"/>
          </ac:spMkLst>
        </pc:spChg>
        <pc:spChg chg="mod">
          <ac:chgData name="بندر العصيمي" userId="62dc3abd33e0f526" providerId="LiveId" clId="{37217F91-DB29-4A78-8728-E399E5F4B724}" dt="2022-10-18T17:30:32.549" v="628" actId="20577"/>
          <ac:spMkLst>
            <pc:docMk/>
            <pc:sldMk cId="20567561" sldId="278"/>
            <ac:spMk id="21" creationId="{1FCED310-7A15-7752-2F41-692F5411E349}"/>
          </ac:spMkLst>
        </pc:spChg>
        <pc:spChg chg="mod">
          <ac:chgData name="بندر العصيمي" userId="62dc3abd33e0f526" providerId="LiveId" clId="{37217F91-DB29-4A78-8728-E399E5F4B724}" dt="2022-10-18T17:30:45.021" v="733" actId="1037"/>
          <ac:spMkLst>
            <pc:docMk/>
            <pc:sldMk cId="20567561" sldId="278"/>
            <ac:spMk id="22" creationId="{3C6248A8-D71F-68CC-B26F-A66EBB13BADD}"/>
          </ac:spMkLst>
        </pc:spChg>
      </pc:sldChg>
      <pc:sldChg chg="addSp modSp mod">
        <pc:chgData name="بندر العصيمي" userId="62dc3abd33e0f526" providerId="LiveId" clId="{37217F91-DB29-4A78-8728-E399E5F4B724}" dt="2022-10-19T13:11:12.183" v="865" actId="1036"/>
        <pc:sldMkLst>
          <pc:docMk/>
          <pc:sldMk cId="2330665336" sldId="303"/>
        </pc:sldMkLst>
        <pc:spChg chg="mod">
          <ac:chgData name="بندر العصيمي" userId="62dc3abd33e0f526" providerId="LiveId" clId="{37217F91-DB29-4A78-8728-E399E5F4B724}" dt="2022-10-19T13:11:12.183" v="865" actId="1036"/>
          <ac:spMkLst>
            <pc:docMk/>
            <pc:sldMk cId="2330665336" sldId="303"/>
            <ac:spMk id="2" creationId="{CF0F36C4-5555-C0A9-1562-B774516EF2E1}"/>
          </ac:spMkLst>
        </pc:spChg>
        <pc:picChg chg="add mod">
          <ac:chgData name="بندر العصيمي" userId="62dc3abd33e0f526" providerId="LiveId" clId="{37217F91-DB29-4A78-8728-E399E5F4B724}" dt="2022-10-19T13:11:03.069" v="846" actId="14100"/>
          <ac:picMkLst>
            <pc:docMk/>
            <pc:sldMk cId="2330665336" sldId="303"/>
            <ac:picMk id="5" creationId="{52FB43A3-2428-33BF-50D3-5825D40E5F25}"/>
          </ac:picMkLst>
        </pc:picChg>
      </pc:sldChg>
      <pc:sldChg chg="modAnim">
        <pc:chgData name="بندر العصيمي" userId="62dc3abd33e0f526" providerId="LiveId" clId="{37217F91-DB29-4A78-8728-E399E5F4B724}" dt="2022-10-18T17:35:52.425" v="763"/>
        <pc:sldMkLst>
          <pc:docMk/>
          <pc:sldMk cId="847639327" sldId="323"/>
        </pc:sldMkLst>
      </pc:sldChg>
      <pc:sldChg chg="addSp delSp modSp add mod">
        <pc:chgData name="بندر العصيمي" userId="62dc3abd33e0f526" providerId="LiveId" clId="{37217F91-DB29-4A78-8728-E399E5F4B724}" dt="2022-10-18T17:38:17.326" v="824" actId="14100"/>
        <pc:sldMkLst>
          <pc:docMk/>
          <pc:sldMk cId="2198105917" sldId="333"/>
        </pc:sldMkLst>
        <pc:spChg chg="del">
          <ac:chgData name="بندر العصيمي" userId="62dc3abd33e0f526" providerId="LiveId" clId="{37217F91-DB29-4A78-8728-E399E5F4B724}" dt="2022-10-18T17:36:40.377" v="765" actId="478"/>
          <ac:spMkLst>
            <pc:docMk/>
            <pc:sldMk cId="2198105917" sldId="333"/>
            <ac:spMk id="3" creationId="{046336D0-7C74-9C5E-D5E2-4A240942165B}"/>
          </ac:spMkLst>
        </pc:spChg>
        <pc:picChg chg="del">
          <ac:chgData name="بندر العصيمي" userId="62dc3abd33e0f526" providerId="LiveId" clId="{37217F91-DB29-4A78-8728-E399E5F4B724}" dt="2022-10-18T17:36:40.377" v="765" actId="478"/>
          <ac:picMkLst>
            <pc:docMk/>
            <pc:sldMk cId="2198105917" sldId="333"/>
            <ac:picMk id="6" creationId="{3B6352E0-A770-3F29-F9B0-CDA85F5C906F}"/>
          </ac:picMkLst>
        </pc:picChg>
        <pc:picChg chg="add mod">
          <ac:chgData name="بندر العصيمي" userId="62dc3abd33e0f526" providerId="LiveId" clId="{37217F91-DB29-4A78-8728-E399E5F4B724}" dt="2022-10-18T17:38:17.326" v="824" actId="14100"/>
          <ac:picMkLst>
            <pc:docMk/>
            <pc:sldMk cId="2198105917" sldId="333"/>
            <ac:picMk id="7" creationId="{E990EB2D-478A-E9E1-FAAC-1B1FBFE4F775}"/>
          </ac:picMkLst>
        </pc:picChg>
      </pc:sldChg>
    </pc:docChg>
  </pc:docChgLst>
  <pc:docChgLst>
    <pc:chgData name="بندر العصيمي" userId="62dc3abd33e0f526" providerId="LiveId" clId="{44263581-5B85-47A2-82B6-EFAA541F2C38}"/>
    <pc:docChg chg="delSld modSld">
      <pc:chgData name="بندر العصيمي" userId="62dc3abd33e0f526" providerId="LiveId" clId="{44263581-5B85-47A2-82B6-EFAA541F2C38}" dt="2022-08-07T21:28:14.273" v="528" actId="207"/>
      <pc:docMkLst>
        <pc:docMk/>
      </pc:docMkLst>
      <pc:sldChg chg="del">
        <pc:chgData name="بندر العصيمي" userId="62dc3abd33e0f526" providerId="LiveId" clId="{44263581-5B85-47A2-82B6-EFAA541F2C38}" dt="2022-08-07T21:19:22.118" v="5" actId="47"/>
        <pc:sldMkLst>
          <pc:docMk/>
          <pc:sldMk cId="1646108209" sldId="279"/>
        </pc:sldMkLst>
      </pc:sldChg>
      <pc:sldChg chg="modSp mod">
        <pc:chgData name="بندر العصيمي" userId="62dc3abd33e0f526" providerId="LiveId" clId="{44263581-5B85-47A2-82B6-EFAA541F2C38}" dt="2022-08-07T21:17:00.392" v="4" actId="20577"/>
        <pc:sldMkLst>
          <pc:docMk/>
          <pc:sldMk cId="709134560" sldId="290"/>
        </pc:sldMkLst>
        <pc:spChg chg="mod">
          <ac:chgData name="بندر العصيمي" userId="62dc3abd33e0f526" providerId="LiveId" clId="{44263581-5B85-47A2-82B6-EFAA541F2C38}" dt="2022-08-07T21:17:00.392" v="4" actId="20577"/>
          <ac:spMkLst>
            <pc:docMk/>
            <pc:sldMk cId="709134560" sldId="290"/>
            <ac:spMk id="23" creationId="{8D75B550-2FCB-9D2C-74E1-F907DA723BDF}"/>
          </ac:spMkLst>
        </pc:spChg>
      </pc:sldChg>
      <pc:sldChg chg="modSp mod">
        <pc:chgData name="بندر العصيمي" userId="62dc3abd33e0f526" providerId="LiveId" clId="{44263581-5B85-47A2-82B6-EFAA541F2C38}" dt="2022-08-07T21:22:29.204" v="116" actId="20577"/>
        <pc:sldMkLst>
          <pc:docMk/>
          <pc:sldMk cId="265574086" sldId="294"/>
        </pc:sldMkLst>
        <pc:spChg chg="mod">
          <ac:chgData name="بندر العصيمي" userId="62dc3abd33e0f526" providerId="LiveId" clId="{44263581-5B85-47A2-82B6-EFAA541F2C38}" dt="2022-08-07T21:22:29.204" v="116" actId="20577"/>
          <ac:spMkLst>
            <pc:docMk/>
            <pc:sldMk cId="265574086" sldId="294"/>
            <ac:spMk id="8" creationId="{743101B3-E459-239C-1C01-86FBFAA1DB03}"/>
          </ac:spMkLst>
        </pc:spChg>
      </pc:sldChg>
      <pc:sldChg chg="modSp mod">
        <pc:chgData name="بندر العصيمي" userId="62dc3abd33e0f526" providerId="LiveId" clId="{44263581-5B85-47A2-82B6-EFAA541F2C38}" dt="2022-08-07T21:26:23.837" v="401" actId="1036"/>
        <pc:sldMkLst>
          <pc:docMk/>
          <pc:sldMk cId="1631238594" sldId="295"/>
        </pc:sldMkLst>
        <pc:spChg chg="mod">
          <ac:chgData name="بندر العصيمي" userId="62dc3abd33e0f526" providerId="LiveId" clId="{44263581-5B85-47A2-82B6-EFAA541F2C38}" dt="2022-08-07T21:26:23.837" v="401" actId="1036"/>
          <ac:spMkLst>
            <pc:docMk/>
            <pc:sldMk cId="1631238594" sldId="295"/>
            <ac:spMk id="32" creationId="{9465542E-A238-B3FC-6AD5-114DCCC7F520}"/>
          </ac:spMkLst>
        </pc:spChg>
        <pc:picChg chg="mod">
          <ac:chgData name="بندر العصيمي" userId="62dc3abd33e0f526" providerId="LiveId" clId="{44263581-5B85-47A2-82B6-EFAA541F2C38}" dt="2022-08-07T21:22:55.584" v="119" actId="14100"/>
          <ac:picMkLst>
            <pc:docMk/>
            <pc:sldMk cId="1631238594" sldId="295"/>
            <ac:picMk id="10" creationId="{8698181E-881D-E8FD-8BE1-2BF2E85C697F}"/>
          </ac:picMkLst>
        </pc:picChg>
      </pc:sldChg>
      <pc:sldChg chg="modSp mod">
        <pc:chgData name="بندر العصيمي" userId="62dc3abd33e0f526" providerId="LiveId" clId="{44263581-5B85-47A2-82B6-EFAA541F2C38}" dt="2022-08-07T21:28:14.273" v="528" actId="207"/>
        <pc:sldMkLst>
          <pc:docMk/>
          <pc:sldMk cId="2858004839" sldId="308"/>
        </pc:sldMkLst>
        <pc:spChg chg="mod">
          <ac:chgData name="بندر العصيمي" userId="62dc3abd33e0f526" providerId="LiveId" clId="{44263581-5B85-47A2-82B6-EFAA541F2C38}" dt="2022-08-07T21:28:14.273" v="528" actId="207"/>
          <ac:spMkLst>
            <pc:docMk/>
            <pc:sldMk cId="2858004839" sldId="308"/>
            <ac:spMk id="32" creationId="{9465542E-A238-B3FC-6AD5-114DCCC7F520}"/>
          </ac:spMkLst>
        </pc:spChg>
      </pc:sldChg>
    </pc:docChg>
  </pc:docChgLst>
  <pc:docChgLst>
    <pc:chgData name="بندر العصيمي" userId="62dc3abd33e0f526" providerId="LiveId" clId="{E3665A88-4AA8-42DD-92FE-734A9B7C4762}"/>
    <pc:docChg chg="undo custSel addSld delSld modSld sldOrd">
      <pc:chgData name="بندر العصيمي" userId="62dc3abd33e0f526" providerId="LiveId" clId="{E3665A88-4AA8-42DD-92FE-734A9B7C4762}" dt="2022-10-16T22:08:52.209" v="14073" actId="20577"/>
      <pc:docMkLst>
        <pc:docMk/>
      </pc:docMkLst>
      <pc:sldChg chg="modSp del mod">
        <pc:chgData name="بندر العصيمي" userId="62dc3abd33e0f526" providerId="LiveId" clId="{E3665A88-4AA8-42DD-92FE-734A9B7C4762}" dt="2022-10-16T13:00:44.842" v="7486" actId="47"/>
        <pc:sldMkLst>
          <pc:docMk/>
          <pc:sldMk cId="3184749681" sldId="256"/>
        </pc:sldMkLst>
        <pc:spChg chg="mod">
          <ac:chgData name="بندر العصيمي" userId="62dc3abd33e0f526" providerId="LiveId" clId="{E3665A88-4AA8-42DD-92FE-734A9B7C4762}" dt="2022-10-11T17:38:07.619" v="24" actId="20577"/>
          <ac:spMkLst>
            <pc:docMk/>
            <pc:sldMk cId="3184749681" sldId="256"/>
            <ac:spMk id="11" creationId="{6258AA26-E7FD-8AEC-003E-B07BF125024B}"/>
          </ac:spMkLst>
        </pc:spChg>
        <pc:spChg chg="mod">
          <ac:chgData name="بندر العصيمي" userId="62dc3abd33e0f526" providerId="LiveId" clId="{E3665A88-4AA8-42DD-92FE-734A9B7C4762}" dt="2022-10-13T14:07:27.219" v="7425" actId="1037"/>
          <ac:spMkLst>
            <pc:docMk/>
            <pc:sldMk cId="3184749681" sldId="256"/>
            <ac:spMk id="13" creationId="{1F10B576-639D-592B-E971-80C4BDF1235A}"/>
          </ac:spMkLst>
        </pc:spChg>
      </pc:sldChg>
      <pc:sldChg chg="modSp mod">
        <pc:chgData name="بندر العصيمي" userId="62dc3abd33e0f526" providerId="LiveId" clId="{E3665A88-4AA8-42DD-92FE-734A9B7C4762}" dt="2022-10-16T13:00:34.442" v="7484" actId="20577"/>
        <pc:sldMkLst>
          <pc:docMk/>
          <pc:sldMk cId="3738940261" sldId="257"/>
        </pc:sldMkLst>
        <pc:spChg chg="mod">
          <ac:chgData name="بندر العصيمي" userId="62dc3abd33e0f526" providerId="LiveId" clId="{E3665A88-4AA8-42DD-92FE-734A9B7C4762}" dt="2022-10-16T13:00:25.123" v="7468" actId="20577"/>
          <ac:spMkLst>
            <pc:docMk/>
            <pc:sldMk cId="3738940261" sldId="257"/>
            <ac:spMk id="4" creationId="{DE1B3D2E-A868-67C0-0719-19F1848F6582}"/>
          </ac:spMkLst>
        </pc:spChg>
        <pc:spChg chg="mod">
          <ac:chgData name="بندر العصيمي" userId="62dc3abd33e0f526" providerId="LiveId" clId="{E3665A88-4AA8-42DD-92FE-734A9B7C4762}" dt="2022-10-13T08:01:39" v="4727" actId="20577"/>
          <ac:spMkLst>
            <pc:docMk/>
            <pc:sldMk cId="3738940261" sldId="257"/>
            <ac:spMk id="23" creationId="{AC41ECD1-ACFE-6F22-C39C-43ADCA17DD39}"/>
          </ac:spMkLst>
        </pc:spChg>
        <pc:spChg chg="mod">
          <ac:chgData name="بندر العصيمي" userId="62dc3abd33e0f526" providerId="LiveId" clId="{E3665A88-4AA8-42DD-92FE-734A9B7C4762}" dt="2022-10-16T13:00:34.442" v="7484" actId="20577"/>
          <ac:spMkLst>
            <pc:docMk/>
            <pc:sldMk cId="3738940261" sldId="257"/>
            <ac:spMk id="26" creationId="{601F9696-20CA-E8C7-0EC6-A6BC04212C9D}"/>
          </ac:spMkLst>
        </pc:spChg>
      </pc:sldChg>
      <pc:sldChg chg="addSp delSp modSp mod">
        <pc:chgData name="بندر العصيمي" userId="62dc3abd33e0f526" providerId="LiveId" clId="{E3665A88-4AA8-42DD-92FE-734A9B7C4762}" dt="2022-10-16T13:17:47.568" v="8371"/>
        <pc:sldMkLst>
          <pc:docMk/>
          <pc:sldMk cId="0" sldId="260"/>
        </pc:sldMkLst>
        <pc:spChg chg="mod">
          <ac:chgData name="بندر العصيمي" userId="62dc3abd33e0f526" providerId="LiveId" clId="{E3665A88-4AA8-42DD-92FE-734A9B7C4762}" dt="2022-10-16T13:03:24.813" v="7710" actId="1036"/>
          <ac:spMkLst>
            <pc:docMk/>
            <pc:sldMk cId="0" sldId="260"/>
            <ac:spMk id="2" creationId="{D36DBA4B-AEA7-0981-963B-7DACE45DB35A}"/>
          </ac:spMkLst>
        </pc:spChg>
        <pc:spChg chg="del mod">
          <ac:chgData name="بندر العصيمي" userId="62dc3abd33e0f526" providerId="LiveId" clId="{E3665A88-4AA8-42DD-92FE-734A9B7C4762}" dt="2022-10-16T13:17:46.522" v="8370" actId="478"/>
          <ac:spMkLst>
            <pc:docMk/>
            <pc:sldMk cId="0" sldId="260"/>
            <ac:spMk id="4" creationId="{C4F1F2AF-23CB-E267-50FC-C4DBA28125C5}"/>
          </ac:spMkLst>
        </pc:spChg>
        <pc:spChg chg="add mod">
          <ac:chgData name="بندر العصيمي" userId="62dc3abd33e0f526" providerId="LiveId" clId="{E3665A88-4AA8-42DD-92FE-734A9B7C4762}" dt="2022-10-16T13:17:47.568" v="8371"/>
          <ac:spMkLst>
            <pc:docMk/>
            <pc:sldMk cId="0" sldId="260"/>
            <ac:spMk id="5" creationId="{8B08E7BB-3116-61E3-AABB-1F2BF8EEB1B9}"/>
          </ac:spMkLst>
        </pc:spChg>
        <pc:picChg chg="mod">
          <ac:chgData name="بندر العصيمي" userId="62dc3abd33e0f526" providerId="LiveId" clId="{E3665A88-4AA8-42DD-92FE-734A9B7C4762}" dt="2022-10-11T17:38:20.462" v="33" actId="1076"/>
          <ac:picMkLst>
            <pc:docMk/>
            <pc:sldMk cId="0" sldId="260"/>
            <ac:picMk id="8197" creationId="{DA9B4ED4-2395-3C85-56D5-6CEAC6EE0CDD}"/>
          </ac:picMkLst>
        </pc:picChg>
      </pc:sldChg>
      <pc:sldChg chg="del">
        <pc:chgData name="بندر العصيمي" userId="62dc3abd33e0f526" providerId="LiveId" clId="{E3665A88-4AA8-42DD-92FE-734A9B7C4762}" dt="2022-10-11T17:37:44.336" v="10" actId="47"/>
        <pc:sldMkLst>
          <pc:docMk/>
          <pc:sldMk cId="2186861416" sldId="275"/>
        </pc:sldMkLst>
      </pc:sldChg>
      <pc:sldChg chg="addSp delSp modSp mod">
        <pc:chgData name="بندر العصيمي" userId="62dc3abd33e0f526" providerId="LiveId" clId="{E3665A88-4AA8-42DD-92FE-734A9B7C4762}" dt="2022-10-16T17:06:00.964" v="13302"/>
        <pc:sldMkLst>
          <pc:docMk/>
          <pc:sldMk cId="20567561" sldId="278"/>
        </pc:sldMkLst>
        <pc:spChg chg="del">
          <ac:chgData name="بندر العصيمي" userId="62dc3abd33e0f526" providerId="LiveId" clId="{E3665A88-4AA8-42DD-92FE-734A9B7C4762}" dt="2022-10-16T17:05:59.853" v="13301" actId="478"/>
          <ac:spMkLst>
            <pc:docMk/>
            <pc:sldMk cId="20567561" sldId="278"/>
            <ac:spMk id="3" creationId="{B3DF4564-0084-D983-17ED-8C04481C52A0}"/>
          </ac:spMkLst>
        </pc:spChg>
        <pc:spChg chg="mod">
          <ac:chgData name="بندر العصيمي" userId="62dc3abd33e0f526" providerId="LiveId" clId="{E3665A88-4AA8-42DD-92FE-734A9B7C4762}" dt="2022-10-13T14:12:48.401" v="7452" actId="20577"/>
          <ac:spMkLst>
            <pc:docMk/>
            <pc:sldMk cId="20567561" sldId="278"/>
            <ac:spMk id="17" creationId="{5D80F917-F8F4-DDC2-7F25-736716794FB3}"/>
          </ac:spMkLst>
        </pc:spChg>
        <pc:spChg chg="add mod">
          <ac:chgData name="بندر العصيمي" userId="62dc3abd33e0f526" providerId="LiveId" clId="{E3665A88-4AA8-42DD-92FE-734A9B7C4762}" dt="2022-10-16T17:06:00.964" v="13302"/>
          <ac:spMkLst>
            <pc:docMk/>
            <pc:sldMk cId="20567561" sldId="278"/>
            <ac:spMk id="24" creationId="{38BFE75E-F3C2-1B36-681E-FFE4710D5565}"/>
          </ac:spMkLst>
        </pc:spChg>
      </pc:sldChg>
      <pc:sldChg chg="addSp delSp modSp mod">
        <pc:chgData name="بندر العصيمي" userId="62dc3abd33e0f526" providerId="LiveId" clId="{E3665A88-4AA8-42DD-92FE-734A9B7C4762}" dt="2022-10-16T13:18:07" v="8382" actId="1035"/>
        <pc:sldMkLst>
          <pc:docMk/>
          <pc:sldMk cId="709134560" sldId="290"/>
        </pc:sldMkLst>
        <pc:spChg chg="add mod">
          <ac:chgData name="بندر العصيمي" userId="62dc3abd33e0f526" providerId="LiveId" clId="{E3665A88-4AA8-42DD-92FE-734A9B7C4762}" dt="2022-10-16T13:18:07" v="8382" actId="1035"/>
          <ac:spMkLst>
            <pc:docMk/>
            <pc:sldMk cId="709134560" sldId="290"/>
            <ac:spMk id="2" creationId="{F77B44B7-6A9E-97EA-8458-80BE722C899A}"/>
          </ac:spMkLst>
        </pc:spChg>
        <pc:spChg chg="del mod">
          <ac:chgData name="بندر العصيمي" userId="62dc3abd33e0f526" providerId="LiveId" clId="{E3665A88-4AA8-42DD-92FE-734A9B7C4762}" dt="2022-10-16T13:17:55.019" v="8372" actId="478"/>
          <ac:spMkLst>
            <pc:docMk/>
            <pc:sldMk cId="709134560" sldId="290"/>
            <ac:spMk id="5" creationId="{0ED125C2-7580-6C7A-798C-E1C62BD6A32C}"/>
          </ac:spMkLst>
        </pc:spChg>
        <pc:spChg chg="mod">
          <ac:chgData name="بندر العصيمي" userId="62dc3abd33e0f526" providerId="LiveId" clId="{E3665A88-4AA8-42DD-92FE-734A9B7C4762}" dt="2022-10-16T13:08:33.419" v="8012" actId="207"/>
          <ac:spMkLst>
            <pc:docMk/>
            <pc:sldMk cId="709134560" sldId="290"/>
            <ac:spMk id="12" creationId="{CA9149FC-FBE9-F971-8D19-30BCF1607A9F}"/>
          </ac:spMkLst>
        </pc:spChg>
        <pc:spChg chg="mod">
          <ac:chgData name="بندر العصيمي" userId="62dc3abd33e0f526" providerId="LiveId" clId="{E3665A88-4AA8-42DD-92FE-734A9B7C4762}" dt="2022-10-16T13:03:41.871" v="7722" actId="20577"/>
          <ac:spMkLst>
            <pc:docMk/>
            <pc:sldMk cId="709134560" sldId="290"/>
            <ac:spMk id="23" creationId="{8D75B550-2FCB-9D2C-74E1-F907DA723BDF}"/>
          </ac:spMkLst>
        </pc:spChg>
        <pc:picChg chg="del">
          <ac:chgData name="بندر العصيمي" userId="62dc3abd33e0f526" providerId="LiveId" clId="{E3665A88-4AA8-42DD-92FE-734A9B7C4762}" dt="2022-10-11T17:45:02.464" v="371" actId="478"/>
          <ac:picMkLst>
            <pc:docMk/>
            <pc:sldMk cId="709134560" sldId="290"/>
            <ac:picMk id="2" creationId="{8A1CE054-4110-B01D-00A6-49CEF9BC94E0}"/>
          </ac:picMkLst>
        </pc:picChg>
        <pc:picChg chg="del">
          <ac:chgData name="بندر العصيمي" userId="62dc3abd33e0f526" providerId="LiveId" clId="{E3665A88-4AA8-42DD-92FE-734A9B7C4762}" dt="2022-10-11T17:45:02.464" v="371" actId="478"/>
          <ac:picMkLst>
            <pc:docMk/>
            <pc:sldMk cId="709134560" sldId="290"/>
            <ac:picMk id="3" creationId="{AD9F6A4B-DDD7-1F4C-51BB-B400D3F6BB61}"/>
          </ac:picMkLst>
        </pc:picChg>
        <pc:picChg chg="del">
          <ac:chgData name="بندر العصيمي" userId="62dc3abd33e0f526" providerId="LiveId" clId="{E3665A88-4AA8-42DD-92FE-734A9B7C4762}" dt="2022-10-11T17:45:02.464" v="371" actId="478"/>
          <ac:picMkLst>
            <pc:docMk/>
            <pc:sldMk cId="709134560" sldId="290"/>
            <ac:picMk id="6" creationId="{64BB42F2-4C0B-F11D-6C7F-A812E25DD610}"/>
          </ac:picMkLst>
        </pc:picChg>
        <pc:picChg chg="del">
          <ac:chgData name="بندر العصيمي" userId="62dc3abd33e0f526" providerId="LiveId" clId="{E3665A88-4AA8-42DD-92FE-734A9B7C4762}" dt="2022-10-11T17:45:02.464" v="371" actId="478"/>
          <ac:picMkLst>
            <pc:docMk/>
            <pc:sldMk cId="709134560" sldId="290"/>
            <ac:picMk id="7" creationId="{F14AFCE8-A0A9-63DF-383C-86D918A67216}"/>
          </ac:picMkLst>
        </pc:picChg>
        <pc:picChg chg="add del mod">
          <ac:chgData name="بندر العصيمي" userId="62dc3abd33e0f526" providerId="LiveId" clId="{E3665A88-4AA8-42DD-92FE-734A9B7C4762}" dt="2022-10-16T13:03:30.663" v="7711" actId="478"/>
          <ac:picMkLst>
            <pc:docMk/>
            <pc:sldMk cId="709134560" sldId="290"/>
            <ac:picMk id="1026" creationId="{C28A43A1-63A2-E378-755C-F8FB3CFE9975}"/>
          </ac:picMkLst>
        </pc:picChg>
        <pc:picChg chg="add del mod">
          <ac:chgData name="بندر العصيمي" userId="62dc3abd33e0f526" providerId="LiveId" clId="{E3665A88-4AA8-42DD-92FE-734A9B7C4762}" dt="2022-10-16T13:03:30.663" v="7711" actId="478"/>
          <ac:picMkLst>
            <pc:docMk/>
            <pc:sldMk cId="709134560" sldId="290"/>
            <ac:picMk id="1028" creationId="{1192D10E-8358-33CA-A57F-C7218B221D6F}"/>
          </ac:picMkLst>
        </pc:picChg>
        <pc:picChg chg="add del mod">
          <ac:chgData name="بندر العصيمي" userId="62dc3abd33e0f526" providerId="LiveId" clId="{E3665A88-4AA8-42DD-92FE-734A9B7C4762}" dt="2022-10-16T13:03:30.663" v="7711" actId="478"/>
          <ac:picMkLst>
            <pc:docMk/>
            <pc:sldMk cId="709134560" sldId="290"/>
            <ac:picMk id="1030" creationId="{0C6BE991-AEE9-5525-B6E8-F12B88611DEF}"/>
          </ac:picMkLst>
        </pc:picChg>
        <pc:picChg chg="add del mod">
          <ac:chgData name="بندر العصيمي" userId="62dc3abd33e0f526" providerId="LiveId" clId="{E3665A88-4AA8-42DD-92FE-734A9B7C4762}" dt="2022-10-16T13:03:30.663" v="7711" actId="478"/>
          <ac:picMkLst>
            <pc:docMk/>
            <pc:sldMk cId="709134560" sldId="290"/>
            <ac:picMk id="1032" creationId="{2AC38D9A-CD94-332E-B2A8-D1E52C93F21A}"/>
          </ac:picMkLst>
        </pc:picChg>
      </pc:sldChg>
      <pc:sldChg chg="addSp delSp modSp mod">
        <pc:chgData name="بندر العصيمي" userId="62dc3abd33e0f526" providerId="LiveId" clId="{E3665A88-4AA8-42DD-92FE-734A9B7C4762}" dt="2022-10-16T13:17:39.955" v="8369"/>
        <pc:sldMkLst>
          <pc:docMk/>
          <pc:sldMk cId="945460292" sldId="291"/>
        </pc:sldMkLst>
        <pc:spChg chg="add mod">
          <ac:chgData name="بندر العصيمي" userId="62dc3abd33e0f526" providerId="LiveId" clId="{E3665A88-4AA8-42DD-92FE-734A9B7C4762}" dt="2022-10-16T13:17:39.955" v="8369"/>
          <ac:spMkLst>
            <pc:docMk/>
            <pc:sldMk cId="945460292" sldId="291"/>
            <ac:spMk id="2" creationId="{13ED3084-6D9C-55DD-F728-5F7EA5AE77E9}"/>
          </ac:spMkLst>
        </pc:spChg>
        <pc:spChg chg="del mod">
          <ac:chgData name="بندر العصيمي" userId="62dc3abd33e0f526" providerId="LiveId" clId="{E3665A88-4AA8-42DD-92FE-734A9B7C4762}" dt="2022-10-16T13:17:38.784" v="8368" actId="478"/>
          <ac:spMkLst>
            <pc:docMk/>
            <pc:sldMk cId="945460292" sldId="291"/>
            <ac:spMk id="11" creationId="{6258AA26-E7FD-8AEC-003E-B07BF125024B}"/>
          </ac:spMkLst>
        </pc:spChg>
        <pc:spChg chg="mod">
          <ac:chgData name="بندر العصيمي" userId="62dc3abd33e0f526" providerId="LiveId" clId="{E3665A88-4AA8-42DD-92FE-734A9B7C4762}" dt="2022-10-16T13:01:54.760" v="7588" actId="1036"/>
          <ac:spMkLst>
            <pc:docMk/>
            <pc:sldMk cId="945460292" sldId="291"/>
            <ac:spMk id="13" creationId="{1F10B576-639D-592B-E971-80C4BDF1235A}"/>
          </ac:spMkLst>
        </pc:spChg>
      </pc:sldChg>
      <pc:sldChg chg="addSp delSp modSp del mod">
        <pc:chgData name="بندر العصيمي" userId="62dc3abd33e0f526" providerId="LiveId" clId="{E3665A88-4AA8-42DD-92FE-734A9B7C4762}" dt="2022-10-16T13:14:19.073" v="8244" actId="47"/>
        <pc:sldMkLst>
          <pc:docMk/>
          <pc:sldMk cId="1562539589" sldId="292"/>
        </pc:sldMkLst>
        <pc:spChg chg="add mod">
          <ac:chgData name="بندر العصيمي" userId="62dc3abd33e0f526" providerId="LiveId" clId="{E3665A88-4AA8-42DD-92FE-734A9B7C4762}" dt="2022-10-13T09:44:54.484" v="7405" actId="1582"/>
          <ac:spMkLst>
            <pc:docMk/>
            <pc:sldMk cId="1562539589" sldId="292"/>
            <ac:spMk id="2" creationId="{1A5CAC14-8B34-06AB-CF43-583387F6903E}"/>
          </ac:spMkLst>
        </pc:spChg>
        <pc:spChg chg="add mod">
          <ac:chgData name="بندر العصيمي" userId="62dc3abd33e0f526" providerId="LiveId" clId="{E3665A88-4AA8-42DD-92FE-734A9B7C4762}" dt="2022-10-13T09:44:33.315" v="7401" actId="1582"/>
          <ac:spMkLst>
            <pc:docMk/>
            <pc:sldMk cId="1562539589" sldId="292"/>
            <ac:spMk id="3" creationId="{69FB38C2-2F85-F21B-E94A-64BB027B179F}"/>
          </ac:spMkLst>
        </pc:spChg>
        <pc:spChg chg="mod">
          <ac:chgData name="بندر العصيمي" userId="62dc3abd33e0f526" providerId="LiveId" clId="{E3665A88-4AA8-42DD-92FE-734A9B7C4762}" dt="2022-10-11T17:39:35.456" v="56" actId="20577"/>
          <ac:spMkLst>
            <pc:docMk/>
            <pc:sldMk cId="1562539589" sldId="292"/>
            <ac:spMk id="5" creationId="{0ED125C2-7580-6C7A-798C-E1C62BD6A32C}"/>
          </ac:spMkLst>
        </pc:spChg>
        <pc:spChg chg="add mod">
          <ac:chgData name="بندر العصيمي" userId="62dc3abd33e0f526" providerId="LiveId" clId="{E3665A88-4AA8-42DD-92FE-734A9B7C4762}" dt="2022-10-13T09:44:49.503" v="7404" actId="1582"/>
          <ac:spMkLst>
            <pc:docMk/>
            <pc:sldMk cId="1562539589" sldId="292"/>
            <ac:spMk id="6" creationId="{A6D9C096-C534-36A5-65C5-6F73D704BD51}"/>
          </ac:spMkLst>
        </pc:spChg>
        <pc:spChg chg="add del mod">
          <ac:chgData name="بندر العصيمي" userId="62dc3abd33e0f526" providerId="LiveId" clId="{E3665A88-4AA8-42DD-92FE-734A9B7C4762}" dt="2022-10-13T09:43:48.417" v="7387" actId="478"/>
          <ac:spMkLst>
            <pc:docMk/>
            <pc:sldMk cId="1562539589" sldId="292"/>
            <ac:spMk id="7" creationId="{5CFB90C0-2580-21B5-354A-494BF73C53B3}"/>
          </ac:spMkLst>
        </pc:spChg>
        <pc:spChg chg="add del mod">
          <ac:chgData name="بندر العصيمي" userId="62dc3abd33e0f526" providerId="LiveId" clId="{E3665A88-4AA8-42DD-92FE-734A9B7C4762}" dt="2022-10-13T09:43:46.525" v="7386" actId="478"/>
          <ac:spMkLst>
            <pc:docMk/>
            <pc:sldMk cId="1562539589" sldId="292"/>
            <ac:spMk id="8" creationId="{0C420019-8D90-5341-61B7-1B843C36A7D3}"/>
          </ac:spMkLst>
        </pc:spChg>
        <pc:spChg chg="add del mod">
          <ac:chgData name="بندر العصيمي" userId="62dc3abd33e0f526" providerId="LiveId" clId="{E3665A88-4AA8-42DD-92FE-734A9B7C4762}" dt="2022-10-13T09:43:44.595" v="7385" actId="478"/>
          <ac:spMkLst>
            <pc:docMk/>
            <pc:sldMk cId="1562539589" sldId="292"/>
            <ac:spMk id="10" creationId="{66462EC2-9855-973A-98D1-890D580E1600}"/>
          </ac:spMkLst>
        </pc:spChg>
        <pc:spChg chg="add mod">
          <ac:chgData name="بندر العصيمي" userId="62dc3abd33e0f526" providerId="LiveId" clId="{E3665A88-4AA8-42DD-92FE-734A9B7C4762}" dt="2022-10-13T09:44:39.391" v="7402" actId="1582"/>
          <ac:spMkLst>
            <pc:docMk/>
            <pc:sldMk cId="1562539589" sldId="292"/>
            <ac:spMk id="11" creationId="{A3ECD46B-5737-14F4-7F0F-9F6091F861FD}"/>
          </ac:spMkLst>
        </pc:spChg>
        <pc:spChg chg="mod">
          <ac:chgData name="بندر العصيمي" userId="62dc3abd33e0f526" providerId="LiveId" clId="{E3665A88-4AA8-42DD-92FE-734A9B7C4762}" dt="2022-10-13T09:44:00.347" v="7397" actId="1037"/>
          <ac:spMkLst>
            <pc:docMk/>
            <pc:sldMk cId="1562539589" sldId="292"/>
            <ac:spMk id="12" creationId="{CA9149FC-FBE9-F971-8D19-30BCF1607A9F}"/>
          </ac:spMkLst>
        </pc:spChg>
        <pc:spChg chg="add mod">
          <ac:chgData name="بندر العصيمي" userId="62dc3abd33e0f526" providerId="LiveId" clId="{E3665A88-4AA8-42DD-92FE-734A9B7C4762}" dt="2022-10-13T09:44:28.018" v="7400" actId="1582"/>
          <ac:spMkLst>
            <pc:docMk/>
            <pc:sldMk cId="1562539589" sldId="292"/>
            <ac:spMk id="13" creationId="{506806AD-AEA0-C41C-34F0-1533717BF92F}"/>
          </ac:spMkLst>
        </pc:spChg>
        <pc:spChg chg="add del mod">
          <ac:chgData name="بندر العصيمي" userId="62dc3abd33e0f526" providerId="LiveId" clId="{E3665A88-4AA8-42DD-92FE-734A9B7C4762}" dt="2022-10-13T09:43:42.770" v="7384" actId="478"/>
          <ac:spMkLst>
            <pc:docMk/>
            <pc:sldMk cId="1562539589" sldId="292"/>
            <ac:spMk id="14" creationId="{5B3FD124-1763-B0AF-74DF-0620998F4BC1}"/>
          </ac:spMkLst>
        </pc:spChg>
        <pc:spChg chg="add mod">
          <ac:chgData name="بندر العصيمي" userId="62dc3abd33e0f526" providerId="LiveId" clId="{E3665A88-4AA8-42DD-92FE-734A9B7C4762}" dt="2022-10-13T09:44:44.463" v="7403" actId="1582"/>
          <ac:spMkLst>
            <pc:docMk/>
            <pc:sldMk cId="1562539589" sldId="292"/>
            <ac:spMk id="15" creationId="{520A1CAB-B3E9-5427-0495-3921B1E493B7}"/>
          </ac:spMkLst>
        </pc:spChg>
        <pc:picChg chg="del">
          <ac:chgData name="بندر العصيمي" userId="62dc3abd33e0f526" providerId="LiveId" clId="{E3665A88-4AA8-42DD-92FE-734A9B7C4762}" dt="2022-10-13T09:41:08.630" v="6801" actId="478"/>
          <ac:picMkLst>
            <pc:docMk/>
            <pc:sldMk cId="1562539589" sldId="292"/>
            <ac:picMk id="1028" creationId="{445DF3D6-7619-F446-0AE4-E45DDE9B93AB}"/>
          </ac:picMkLst>
        </pc:picChg>
      </pc:sldChg>
      <pc:sldChg chg="addSp delSp modSp mod">
        <pc:chgData name="بندر العصيمي" userId="62dc3abd33e0f526" providerId="LiveId" clId="{E3665A88-4AA8-42DD-92FE-734A9B7C4762}" dt="2022-10-16T17:06:07.864" v="13304"/>
        <pc:sldMkLst>
          <pc:docMk/>
          <pc:sldMk cId="86790361" sldId="299"/>
        </pc:sldMkLst>
        <pc:spChg chg="del">
          <ac:chgData name="بندر العصيمي" userId="62dc3abd33e0f526" providerId="LiveId" clId="{E3665A88-4AA8-42DD-92FE-734A9B7C4762}" dt="2022-10-16T17:06:06.728" v="13303" actId="478"/>
          <ac:spMkLst>
            <pc:docMk/>
            <pc:sldMk cId="86790361" sldId="299"/>
            <ac:spMk id="3" creationId="{B3DF4564-0084-D983-17ED-8C04481C52A0}"/>
          </ac:spMkLst>
        </pc:spChg>
        <pc:spChg chg="add mod">
          <ac:chgData name="بندر العصيمي" userId="62dc3abd33e0f526" providerId="LiveId" clId="{E3665A88-4AA8-42DD-92FE-734A9B7C4762}" dt="2022-10-16T17:06:07.864" v="13304"/>
          <ac:spMkLst>
            <pc:docMk/>
            <pc:sldMk cId="86790361" sldId="299"/>
            <ac:spMk id="5" creationId="{F0D2EBAB-A3E2-89AB-3C0C-E0DC1D31A9CE}"/>
          </ac:spMkLst>
        </pc:spChg>
      </pc:sldChg>
      <pc:sldChg chg="modSp del mod">
        <pc:chgData name="بندر العصيمي" userId="62dc3abd33e0f526" providerId="LiveId" clId="{E3665A88-4AA8-42DD-92FE-734A9B7C4762}" dt="2022-10-11T17:37:42.412" v="9" actId="47"/>
        <pc:sldMkLst>
          <pc:docMk/>
          <pc:sldMk cId="2095946105" sldId="300"/>
        </pc:sldMkLst>
        <pc:graphicFrameChg chg="modGraphic">
          <ac:chgData name="بندر العصيمي" userId="62dc3abd33e0f526" providerId="LiveId" clId="{E3665A88-4AA8-42DD-92FE-734A9B7C4762}" dt="2022-10-11T17:37:38.908" v="8" actId="20577"/>
          <ac:graphicFrameMkLst>
            <pc:docMk/>
            <pc:sldMk cId="2095946105" sldId="300"/>
            <ac:graphicFrameMk id="5" creationId="{85450622-72C0-87C0-6A39-D5D86EFEA53E}"/>
          </ac:graphicFrameMkLst>
        </pc:graphicFrameChg>
      </pc:sldChg>
      <pc:sldChg chg="addSp delSp modSp add del mod">
        <pc:chgData name="بندر العصيمي" userId="62dc3abd33e0f526" providerId="LiveId" clId="{E3665A88-4AA8-42DD-92FE-734A9B7C4762}" dt="2022-10-16T13:00:40.772" v="7485" actId="47"/>
        <pc:sldMkLst>
          <pc:docMk/>
          <pc:sldMk cId="2238577032" sldId="300"/>
        </pc:sldMkLst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" creationId="{7D72A519-1D14-68DC-C213-9A80A4A38F8F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18" creationId="{0086F8E1-0099-CC3F-252C-826541200FAA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19" creationId="{8BD13374-574E-2749-47C3-C3A4E5645A85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0" creationId="{3154C2FC-E4CE-0733-D64D-04F8C878636C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1" creationId="{A5FA439F-CBFC-5D3A-EE02-622B2B0E46BE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2" creationId="{E7EB3EF9-B386-7C36-625F-146264C8F649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3" creationId="{AC41ECD1-ACFE-6F22-C39C-43ADCA17DD39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4" creationId="{E64BEE01-8081-9702-F1F3-D51DCCCF2BA7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5" creationId="{0956F702-8248-88F7-8071-075E74DF5F74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6" creationId="{601F9696-20CA-E8C7-0EC6-A6BC04212C9D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7" creationId="{53B2CD4D-885B-D168-6C06-504B92CB8635}"/>
          </ac:spMkLst>
        </pc:spChg>
        <pc:spChg chg="del">
          <ac:chgData name="بندر العصيمي" userId="62dc3abd33e0f526" providerId="LiveId" clId="{E3665A88-4AA8-42DD-92FE-734A9B7C4762}" dt="2022-10-11T17:39:14.987" v="42" actId="478"/>
          <ac:spMkLst>
            <pc:docMk/>
            <pc:sldMk cId="2238577032" sldId="300"/>
            <ac:spMk id="28" creationId="{6954001B-5E92-9333-C808-30F5543BDAA8}"/>
          </ac:spMkLst>
        </pc:spChg>
        <pc:picChg chg="add mod">
          <ac:chgData name="بندر العصيمي" userId="62dc3abd33e0f526" providerId="LiveId" clId="{E3665A88-4AA8-42DD-92FE-734A9B7C4762}" dt="2022-10-11T17:40:56.928" v="62" actId="14100"/>
          <ac:picMkLst>
            <pc:docMk/>
            <pc:sldMk cId="2238577032" sldId="300"/>
            <ac:picMk id="5" creationId="{4CB4744C-027C-82E5-D8AB-04B2750C4C23}"/>
          </ac:picMkLst>
        </pc:picChg>
      </pc:sldChg>
      <pc:sldChg chg="addSp delSp modSp add mod">
        <pc:chgData name="بندر العصيمي" userId="62dc3abd33e0f526" providerId="LiveId" clId="{E3665A88-4AA8-42DD-92FE-734A9B7C4762}" dt="2022-10-16T13:29:38.885" v="9009" actId="121"/>
        <pc:sldMkLst>
          <pc:docMk/>
          <pc:sldMk cId="1276342015" sldId="301"/>
        </pc:sldMkLst>
        <pc:spChg chg="mod">
          <ac:chgData name="بندر العصيمي" userId="62dc3abd33e0f526" providerId="LiveId" clId="{E3665A88-4AA8-42DD-92FE-734A9B7C4762}" dt="2022-10-16T13:14:50.452" v="8265" actId="20577"/>
          <ac:spMkLst>
            <pc:docMk/>
            <pc:sldMk cId="1276342015" sldId="301"/>
            <ac:spMk id="5" creationId="{0ED125C2-7580-6C7A-798C-E1C62BD6A32C}"/>
          </ac:spMkLst>
        </pc:spChg>
        <pc:spChg chg="add mod">
          <ac:chgData name="بندر العصيمي" userId="62dc3abd33e0f526" providerId="LiveId" clId="{E3665A88-4AA8-42DD-92FE-734A9B7C4762}" dt="2022-10-16T13:29:38.885" v="9009" actId="121"/>
          <ac:spMkLst>
            <pc:docMk/>
            <pc:sldMk cId="1276342015" sldId="301"/>
            <ac:spMk id="6" creationId="{36EFA763-A5C0-BF8E-A291-0475C68C9F4E}"/>
          </ac:spMkLst>
        </pc:spChg>
        <pc:spChg chg="del mod">
          <ac:chgData name="بندر العصيمي" userId="62dc3abd33e0f526" providerId="LiveId" clId="{E3665A88-4AA8-42DD-92FE-734A9B7C4762}" dt="2022-10-16T13:09:07.435" v="8015" actId="478"/>
          <ac:spMkLst>
            <pc:docMk/>
            <pc:sldMk cId="1276342015" sldId="301"/>
            <ac:spMk id="12" creationId="{CA9149FC-FBE9-F971-8D19-30BCF1607A9F}"/>
          </ac:spMkLst>
        </pc:spChg>
        <pc:spChg chg="mod">
          <ac:chgData name="بندر العصيمي" userId="62dc3abd33e0f526" providerId="LiveId" clId="{E3665A88-4AA8-42DD-92FE-734A9B7C4762}" dt="2022-10-16T13:29:22.695" v="9004" actId="20577"/>
          <ac:spMkLst>
            <pc:docMk/>
            <pc:sldMk cId="1276342015" sldId="301"/>
            <ac:spMk id="23" creationId="{8D75B550-2FCB-9D2C-74E1-F907DA723BDF}"/>
          </ac:spMkLst>
        </pc:spChg>
        <pc:picChg chg="add del mod modCrop">
          <ac:chgData name="بندر العصيمي" userId="62dc3abd33e0f526" providerId="LiveId" clId="{E3665A88-4AA8-42DD-92FE-734A9B7C4762}" dt="2022-10-16T13:09:01.663" v="8013" actId="478"/>
          <ac:picMkLst>
            <pc:docMk/>
            <pc:sldMk cId="1276342015" sldId="301"/>
            <ac:picMk id="2" creationId="{D9496E32-7127-3380-459D-59ED2B9F5A31}"/>
          </ac:picMkLst>
        </pc:picChg>
        <pc:picChg chg="add mod modCrop">
          <ac:chgData name="بندر العصيمي" userId="62dc3abd33e0f526" providerId="LiveId" clId="{E3665A88-4AA8-42DD-92FE-734A9B7C4762}" dt="2022-10-16T13:20:24.234" v="8470" actId="1038"/>
          <ac:picMkLst>
            <pc:docMk/>
            <pc:sldMk cId="1276342015" sldId="301"/>
            <ac:picMk id="3" creationId="{21820AEB-6E5B-1DE5-F899-FF0CCEAC672D}"/>
          </ac:picMkLst>
        </pc:picChg>
        <pc:picChg chg="del">
          <ac:chgData name="بندر العصيمي" userId="62dc3abd33e0f526" providerId="LiveId" clId="{E3665A88-4AA8-42DD-92FE-734A9B7C4762}" dt="2022-10-11T17:55:57.331" v="1038" actId="478"/>
          <ac:picMkLst>
            <pc:docMk/>
            <pc:sldMk cId="1276342015" sldId="301"/>
            <ac:picMk id="1026" creationId="{C28A43A1-63A2-E378-755C-F8FB3CFE9975}"/>
          </ac:picMkLst>
        </pc:picChg>
        <pc:picChg chg="del">
          <ac:chgData name="بندر العصيمي" userId="62dc3abd33e0f526" providerId="LiveId" clId="{E3665A88-4AA8-42DD-92FE-734A9B7C4762}" dt="2022-10-11T17:55:57.331" v="1038" actId="478"/>
          <ac:picMkLst>
            <pc:docMk/>
            <pc:sldMk cId="1276342015" sldId="301"/>
            <ac:picMk id="1028" creationId="{1192D10E-8358-33CA-A57F-C7218B221D6F}"/>
          </ac:picMkLst>
        </pc:picChg>
        <pc:picChg chg="del">
          <ac:chgData name="بندر العصيمي" userId="62dc3abd33e0f526" providerId="LiveId" clId="{E3665A88-4AA8-42DD-92FE-734A9B7C4762}" dt="2022-10-11T17:55:57.331" v="1038" actId="478"/>
          <ac:picMkLst>
            <pc:docMk/>
            <pc:sldMk cId="1276342015" sldId="301"/>
            <ac:picMk id="1030" creationId="{0C6BE991-AEE9-5525-B6E8-F12B88611DEF}"/>
          </ac:picMkLst>
        </pc:picChg>
        <pc:picChg chg="del">
          <ac:chgData name="بندر العصيمي" userId="62dc3abd33e0f526" providerId="LiveId" clId="{E3665A88-4AA8-42DD-92FE-734A9B7C4762}" dt="2022-10-11T17:55:57.331" v="1038" actId="478"/>
          <ac:picMkLst>
            <pc:docMk/>
            <pc:sldMk cId="1276342015" sldId="301"/>
            <ac:picMk id="1032" creationId="{2AC38D9A-CD94-332E-B2A8-D1E52C93F21A}"/>
          </ac:picMkLst>
        </pc:picChg>
      </pc:sldChg>
      <pc:sldChg chg="addSp delSp modSp add mod">
        <pc:chgData name="بندر العصيمي" userId="62dc3abd33e0f526" providerId="LiveId" clId="{E3665A88-4AA8-42DD-92FE-734A9B7C4762}" dt="2022-10-16T13:38:05.686" v="9407" actId="732"/>
        <pc:sldMkLst>
          <pc:docMk/>
          <pc:sldMk cId="2501984227" sldId="302"/>
        </pc:sldMkLst>
        <pc:spChg chg="del">
          <ac:chgData name="بندر العصيمي" userId="62dc3abd33e0f526" providerId="LiveId" clId="{E3665A88-4AA8-42DD-92FE-734A9B7C4762}" dt="2022-10-11T18:01:01.288" v="1290" actId="478"/>
          <ac:spMkLst>
            <pc:docMk/>
            <pc:sldMk cId="2501984227" sldId="302"/>
            <ac:spMk id="12" creationId="{CA9149FC-FBE9-F971-8D19-30BCF1607A9F}"/>
          </ac:spMkLst>
        </pc:spChg>
        <pc:spChg chg="mod">
          <ac:chgData name="بندر العصيمي" userId="62dc3abd33e0f526" providerId="LiveId" clId="{E3665A88-4AA8-42DD-92FE-734A9B7C4762}" dt="2022-10-11T18:00:56.651" v="1289" actId="1038"/>
          <ac:spMkLst>
            <pc:docMk/>
            <pc:sldMk cId="2501984227" sldId="302"/>
            <ac:spMk id="23" creationId="{8D75B550-2FCB-9D2C-74E1-F907DA723BDF}"/>
          </ac:spMkLst>
        </pc:spChg>
        <pc:graphicFrameChg chg="add del">
          <ac:chgData name="بندر العصيمي" userId="62dc3abd33e0f526" providerId="LiveId" clId="{E3665A88-4AA8-42DD-92FE-734A9B7C4762}" dt="2022-10-11T18:03:37.262" v="1292" actId="478"/>
          <ac:graphicFrameMkLst>
            <pc:docMk/>
            <pc:sldMk cId="2501984227" sldId="302"/>
            <ac:graphicFrameMk id="3" creationId="{495A2372-543A-13E9-ED96-CD8C853FEFA9}"/>
          </ac:graphicFrameMkLst>
        </pc:graphicFrameChg>
        <pc:graphicFrameChg chg="add del mod modGraphic">
          <ac:chgData name="بندر العصيمي" userId="62dc3abd33e0f526" providerId="LiveId" clId="{E3665A88-4AA8-42DD-92FE-734A9B7C4762}" dt="2022-10-16T13:37:48.026" v="9404" actId="478"/>
          <ac:graphicFrameMkLst>
            <pc:docMk/>
            <pc:sldMk cId="2501984227" sldId="302"/>
            <ac:graphicFrameMk id="6" creationId="{19E8EBBF-B5F2-6694-8504-EB45E5AE54A1}"/>
          </ac:graphicFrameMkLst>
        </pc:graphicFrameChg>
        <pc:picChg chg="add mod modCrop">
          <ac:chgData name="بندر العصيمي" userId="62dc3abd33e0f526" providerId="LiveId" clId="{E3665A88-4AA8-42DD-92FE-734A9B7C4762}" dt="2022-10-16T13:38:05.686" v="9407" actId="732"/>
          <ac:picMkLst>
            <pc:docMk/>
            <pc:sldMk cId="2501984227" sldId="302"/>
            <ac:picMk id="2" creationId="{41988A7D-B668-40F1-CB73-80127199FF7E}"/>
          </ac:picMkLst>
        </pc:picChg>
        <pc:picChg chg="del">
          <ac:chgData name="بندر العصيمي" userId="62dc3abd33e0f526" providerId="LiveId" clId="{E3665A88-4AA8-42DD-92FE-734A9B7C4762}" dt="2022-10-11T18:01:01.288" v="1290" actId="478"/>
          <ac:picMkLst>
            <pc:docMk/>
            <pc:sldMk cId="2501984227" sldId="302"/>
            <ac:picMk id="2" creationId="{D9496E32-7127-3380-459D-59ED2B9F5A31}"/>
          </ac:picMkLst>
        </pc:picChg>
      </pc:sldChg>
      <pc:sldChg chg="addSp delSp modSp add mod ord">
        <pc:chgData name="بندر العصيمي" userId="62dc3abd33e0f526" providerId="LiveId" clId="{E3665A88-4AA8-42DD-92FE-734A9B7C4762}" dt="2022-10-16T17:05:37.729" v="13300"/>
        <pc:sldMkLst>
          <pc:docMk/>
          <pc:sldMk cId="2330665336" sldId="303"/>
        </pc:sldMkLst>
        <pc:spChg chg="add mod">
          <ac:chgData name="بندر العصيمي" userId="62dc3abd33e0f526" providerId="LiveId" clId="{E3665A88-4AA8-42DD-92FE-734A9B7C4762}" dt="2022-10-11T18:47:59.956" v="1991" actId="207"/>
          <ac:spMkLst>
            <pc:docMk/>
            <pc:sldMk cId="2330665336" sldId="303"/>
            <ac:spMk id="2" creationId="{CF0F36C4-5555-C0A9-1562-B774516EF2E1}"/>
          </ac:spMkLst>
        </pc:spChg>
        <pc:spChg chg="del">
          <ac:chgData name="بندر العصيمي" userId="62dc3abd33e0f526" providerId="LiveId" clId="{E3665A88-4AA8-42DD-92FE-734A9B7C4762}" dt="2022-10-16T17:05:13.733" v="13297" actId="478"/>
          <ac:spMkLst>
            <pc:docMk/>
            <pc:sldMk cId="2330665336" sldId="303"/>
            <ac:spMk id="5" creationId="{0ED125C2-7580-6C7A-798C-E1C62BD6A32C}"/>
          </ac:spMkLst>
        </pc:spChg>
        <pc:spChg chg="add mod">
          <ac:chgData name="بندر العصيمي" userId="62dc3abd33e0f526" providerId="LiveId" clId="{E3665A88-4AA8-42DD-92FE-734A9B7C4762}" dt="2022-10-16T17:05:37.729" v="13300"/>
          <ac:spMkLst>
            <pc:docMk/>
            <pc:sldMk cId="2330665336" sldId="303"/>
            <ac:spMk id="7" creationId="{EB531C9D-50CC-7B5D-21E2-814C65F80744}"/>
          </ac:spMkLst>
        </pc:spChg>
        <pc:spChg chg="mod">
          <ac:chgData name="بندر العصيمي" userId="62dc3abd33e0f526" providerId="LiveId" clId="{E3665A88-4AA8-42DD-92FE-734A9B7C4762}" dt="2022-10-11T18:44:39.643" v="1843" actId="20577"/>
          <ac:spMkLst>
            <pc:docMk/>
            <pc:sldMk cId="2330665336" sldId="303"/>
            <ac:spMk id="23" creationId="{8D75B550-2FCB-9D2C-74E1-F907DA723BDF}"/>
          </ac:spMkLst>
        </pc:spChg>
        <pc:graphicFrameChg chg="del">
          <ac:chgData name="بندر العصيمي" userId="62dc3abd33e0f526" providerId="LiveId" clId="{E3665A88-4AA8-42DD-92FE-734A9B7C4762}" dt="2022-10-11T18:45:17.915" v="1845" actId="478"/>
          <ac:graphicFrameMkLst>
            <pc:docMk/>
            <pc:sldMk cId="2330665336" sldId="303"/>
            <ac:graphicFrameMk id="6" creationId="{19E8EBBF-B5F2-6694-8504-EB45E5AE54A1}"/>
          </ac:graphicFrameMkLst>
        </pc:graphicFrameChg>
        <pc:picChg chg="add del mod">
          <ac:chgData name="بندر العصيمي" userId="62dc3abd33e0f526" providerId="LiveId" clId="{E3665A88-4AA8-42DD-92FE-734A9B7C4762}" dt="2022-10-16T17:05:28.054" v="13299"/>
          <ac:picMkLst>
            <pc:docMk/>
            <pc:sldMk cId="2330665336" sldId="303"/>
            <ac:picMk id="6" creationId="{408FFFBD-9B6C-7AD5-D4E7-6EE3BB300CAF}"/>
          </ac:picMkLst>
        </pc:picChg>
      </pc:sldChg>
      <pc:sldChg chg="addSp modSp add mod">
        <pc:chgData name="بندر العصيمي" userId="62dc3abd33e0f526" providerId="LiveId" clId="{E3665A88-4AA8-42DD-92FE-734A9B7C4762}" dt="2022-10-12T21:18:56.824" v="4712" actId="1037"/>
        <pc:sldMkLst>
          <pc:docMk/>
          <pc:sldMk cId="2767039528" sldId="304"/>
        </pc:sldMkLst>
        <pc:spChg chg="add mod">
          <ac:chgData name="بندر العصيمي" userId="62dc3abd33e0f526" providerId="LiveId" clId="{E3665A88-4AA8-42DD-92FE-734A9B7C4762}" dt="2022-10-11T19:36:50.544" v="3303" actId="1037"/>
          <ac:spMkLst>
            <pc:docMk/>
            <pc:sldMk cId="2767039528" sldId="304"/>
            <ac:spMk id="7" creationId="{CB22CB1F-9B71-4BC8-3082-4D62CACE45E7}"/>
          </ac:spMkLst>
        </pc:spChg>
        <pc:spChg chg="add mod">
          <ac:chgData name="بندر العصيمي" userId="62dc3abd33e0f526" providerId="LiveId" clId="{E3665A88-4AA8-42DD-92FE-734A9B7C4762}" dt="2022-10-11T19:37:05.172" v="3334" actId="1037"/>
          <ac:spMkLst>
            <pc:docMk/>
            <pc:sldMk cId="2767039528" sldId="304"/>
            <ac:spMk id="8" creationId="{AD2B5D0F-EBA7-AAD9-ABE7-CDFCCD346533}"/>
          </ac:spMkLst>
        </pc:spChg>
        <pc:spChg chg="add mod">
          <ac:chgData name="بندر العصيمي" userId="62dc3abd33e0f526" providerId="LiveId" clId="{E3665A88-4AA8-42DD-92FE-734A9B7C4762}" dt="2022-10-11T19:36:58.598" v="3320" actId="1037"/>
          <ac:spMkLst>
            <pc:docMk/>
            <pc:sldMk cId="2767039528" sldId="304"/>
            <ac:spMk id="10" creationId="{91C32BFF-F7A9-828D-EE25-98D088494595}"/>
          </ac:spMkLst>
        </pc:spChg>
        <pc:spChg chg="mod">
          <ac:chgData name="بندر العصيمي" userId="62dc3abd33e0f526" providerId="LiveId" clId="{E3665A88-4AA8-42DD-92FE-734A9B7C4762}" dt="2022-10-11T18:48:16.651" v="2006" actId="20577"/>
          <ac:spMkLst>
            <pc:docMk/>
            <pc:sldMk cId="2767039528" sldId="304"/>
            <ac:spMk id="23" creationId="{8D75B550-2FCB-9D2C-74E1-F907DA723BDF}"/>
          </ac:spMkLst>
        </pc:spChg>
        <pc:graphicFrameChg chg="mod modGraphic">
          <ac:chgData name="بندر العصيمي" userId="62dc3abd33e0f526" providerId="LiveId" clId="{E3665A88-4AA8-42DD-92FE-734A9B7C4762}" dt="2022-10-12T21:18:56.824" v="4712" actId="1037"/>
          <ac:graphicFrameMkLst>
            <pc:docMk/>
            <pc:sldMk cId="2767039528" sldId="304"/>
            <ac:graphicFrameMk id="6" creationId="{19E8EBBF-B5F2-6694-8504-EB45E5AE54A1}"/>
          </ac:graphicFrameMkLst>
        </pc:graphicFrameChg>
        <pc:picChg chg="add mod">
          <ac:chgData name="بندر العصيمي" userId="62dc3abd33e0f526" providerId="LiveId" clId="{E3665A88-4AA8-42DD-92FE-734A9B7C4762}" dt="2022-10-11T19:36:16.653" v="3210" actId="14100"/>
          <ac:picMkLst>
            <pc:docMk/>
            <pc:sldMk cId="2767039528" sldId="304"/>
            <ac:picMk id="2" creationId="{72138114-485A-9EF5-EBC0-5A5C18A9C9AC}"/>
          </ac:picMkLst>
        </pc:picChg>
        <pc:picChg chg="add mod">
          <ac:chgData name="بندر العصيمي" userId="62dc3abd33e0f526" providerId="LiveId" clId="{E3665A88-4AA8-42DD-92FE-734A9B7C4762}" dt="2022-10-11T19:36:37.451" v="3257" actId="14100"/>
          <ac:picMkLst>
            <pc:docMk/>
            <pc:sldMk cId="2767039528" sldId="304"/>
            <ac:picMk id="3" creationId="{AEBCD7CA-46F6-7169-07EE-FAB1EBFF8BEE}"/>
          </ac:picMkLst>
        </pc:picChg>
      </pc:sldChg>
      <pc:sldChg chg="addSp delSp modSp add del mod">
        <pc:chgData name="بندر العصيمي" userId="62dc3abd33e0f526" providerId="LiveId" clId="{E3665A88-4AA8-42DD-92FE-734A9B7C4762}" dt="2022-10-11T19:51:08.812" v="3943" actId="47"/>
        <pc:sldMkLst>
          <pc:docMk/>
          <pc:sldMk cId="1229547139" sldId="305"/>
        </pc:sldMkLst>
        <pc:spChg chg="add del mod">
          <ac:chgData name="بندر العصيمي" userId="62dc3abd33e0f526" providerId="LiveId" clId="{E3665A88-4AA8-42DD-92FE-734A9B7C4762}" dt="2022-10-11T19:28:08.681" v="2861" actId="478"/>
          <ac:spMkLst>
            <pc:docMk/>
            <pc:sldMk cId="1229547139" sldId="305"/>
            <ac:spMk id="8" creationId="{2C13924C-480E-920F-2C15-9364C4B289E4}"/>
          </ac:spMkLst>
        </pc:spChg>
        <pc:spChg chg="add mod">
          <ac:chgData name="بندر العصيمي" userId="62dc3abd33e0f526" providerId="LiveId" clId="{E3665A88-4AA8-42DD-92FE-734A9B7C4762}" dt="2022-10-11T19:29:59.056" v="2987" actId="1038"/>
          <ac:spMkLst>
            <pc:docMk/>
            <pc:sldMk cId="1229547139" sldId="305"/>
            <ac:spMk id="10" creationId="{D48A003F-935B-87FE-4325-F07F6D84C8F3}"/>
          </ac:spMkLst>
        </pc:spChg>
        <pc:spChg chg="add mod">
          <ac:chgData name="بندر العصيمي" userId="62dc3abd33e0f526" providerId="LiveId" clId="{E3665A88-4AA8-42DD-92FE-734A9B7C4762}" dt="2022-10-11T19:33:49.515" v="3140" actId="2085"/>
          <ac:spMkLst>
            <pc:docMk/>
            <pc:sldMk cId="1229547139" sldId="305"/>
            <ac:spMk id="11" creationId="{B8066CB2-8AD4-C3E5-9C5B-14273F34E0AC}"/>
          </ac:spMkLst>
        </pc:spChg>
        <pc:spChg chg="add mod">
          <ac:chgData name="بندر العصيمي" userId="62dc3abd33e0f526" providerId="LiveId" clId="{E3665A88-4AA8-42DD-92FE-734A9B7C4762}" dt="2022-10-11T19:34:11.502" v="3156" actId="1036"/>
          <ac:spMkLst>
            <pc:docMk/>
            <pc:sldMk cId="1229547139" sldId="305"/>
            <ac:spMk id="12" creationId="{F902BAA0-5790-DE6C-5022-D3436DD9C6C0}"/>
          </ac:spMkLst>
        </pc:spChg>
        <pc:graphicFrameChg chg="del modGraphic">
          <ac:chgData name="بندر العصيمي" userId="62dc3abd33e0f526" providerId="LiveId" clId="{E3665A88-4AA8-42DD-92FE-734A9B7C4762}" dt="2022-10-11T19:03:38.076" v="2568" actId="478"/>
          <ac:graphicFrameMkLst>
            <pc:docMk/>
            <pc:sldMk cId="1229547139" sldId="305"/>
            <ac:graphicFrameMk id="6" creationId="{19E8EBBF-B5F2-6694-8504-EB45E5AE54A1}"/>
          </ac:graphicFrameMkLst>
        </pc:graphicFrameChg>
        <pc:picChg chg="add del mod">
          <ac:chgData name="بندر العصيمي" userId="62dc3abd33e0f526" providerId="LiveId" clId="{E3665A88-4AA8-42DD-92FE-734A9B7C4762}" dt="2022-10-11T19:27:12.034" v="2617" actId="478"/>
          <ac:picMkLst>
            <pc:docMk/>
            <pc:sldMk cId="1229547139" sldId="305"/>
            <ac:picMk id="2" creationId="{D6C7BAC5-A903-019A-05F8-36F2E1A4F111}"/>
          </ac:picMkLst>
        </pc:picChg>
        <pc:picChg chg="add mod">
          <ac:chgData name="بندر العصيمي" userId="62dc3abd33e0f526" providerId="LiveId" clId="{E3665A88-4AA8-42DD-92FE-734A9B7C4762}" dt="2022-10-11T19:30:03.535" v="2997" actId="1035"/>
          <ac:picMkLst>
            <pc:docMk/>
            <pc:sldMk cId="1229547139" sldId="305"/>
            <ac:picMk id="3" creationId="{FCF4C396-723F-9C95-6EBE-275BD50906CF}"/>
          </ac:picMkLst>
        </pc:picChg>
        <pc:picChg chg="add mod modCrop">
          <ac:chgData name="بندر العصيمي" userId="62dc3abd33e0f526" providerId="LiveId" clId="{E3665A88-4AA8-42DD-92FE-734A9B7C4762}" dt="2022-10-11T19:29:59.056" v="2987" actId="1038"/>
          <ac:picMkLst>
            <pc:docMk/>
            <pc:sldMk cId="1229547139" sldId="305"/>
            <ac:picMk id="7" creationId="{CB964BF1-60D4-9E8F-05EC-57A872BF801C}"/>
          </ac:picMkLst>
        </pc:picChg>
      </pc:sldChg>
      <pc:sldChg chg="addSp delSp modSp add mod">
        <pc:chgData name="بندر العصيمي" userId="62dc3abd33e0f526" providerId="LiveId" clId="{E3665A88-4AA8-42DD-92FE-734A9B7C4762}" dt="2022-10-13T08:53:13.751" v="6225" actId="1037"/>
        <pc:sldMkLst>
          <pc:docMk/>
          <pc:sldMk cId="1521801206" sldId="306"/>
        </pc:sldMkLst>
        <pc:spChg chg="add del mod">
          <ac:chgData name="بندر العصيمي" userId="62dc3abd33e0f526" providerId="LiveId" clId="{E3665A88-4AA8-42DD-92FE-734A9B7C4762}" dt="2022-10-13T08:28:24.668" v="5284" actId="478"/>
          <ac:spMkLst>
            <pc:docMk/>
            <pc:sldMk cId="1521801206" sldId="306"/>
            <ac:spMk id="8" creationId="{F50AE0CE-B52B-7BD6-81CB-B126918643B7}"/>
          </ac:spMkLst>
        </pc:spChg>
        <pc:spChg chg="add del mod">
          <ac:chgData name="بندر العصيمي" userId="62dc3abd33e0f526" providerId="LiveId" clId="{E3665A88-4AA8-42DD-92FE-734A9B7C4762}" dt="2022-10-13T08:28:24.668" v="5284" actId="478"/>
          <ac:spMkLst>
            <pc:docMk/>
            <pc:sldMk cId="1521801206" sldId="306"/>
            <ac:spMk id="12" creationId="{C03D3339-65A9-8769-42B3-D8C5F62BA088}"/>
          </ac:spMkLst>
        </pc:spChg>
        <pc:spChg chg="add del mod">
          <ac:chgData name="بندر العصيمي" userId="62dc3abd33e0f526" providerId="LiveId" clId="{E3665A88-4AA8-42DD-92FE-734A9B7C4762}" dt="2022-10-13T08:28:24.668" v="5284" actId="478"/>
          <ac:spMkLst>
            <pc:docMk/>
            <pc:sldMk cId="1521801206" sldId="306"/>
            <ac:spMk id="13" creationId="{41F29D1D-1EBA-0188-1C91-8FCF1F217FC4}"/>
          </ac:spMkLst>
        </pc:spChg>
        <pc:graphicFrameChg chg="add mod modGraphic">
          <ac:chgData name="بندر العصيمي" userId="62dc3abd33e0f526" providerId="LiveId" clId="{E3665A88-4AA8-42DD-92FE-734A9B7C4762}" dt="2022-10-13T08:41:57.707" v="5846" actId="14100"/>
          <ac:graphicFrameMkLst>
            <pc:docMk/>
            <pc:sldMk cId="1521801206" sldId="306"/>
            <ac:graphicFrameMk id="2" creationId="{EA117F55-8463-09AA-33AE-A5CBB7633EF2}"/>
          </ac:graphicFrameMkLst>
        </pc:graphicFrameChg>
        <pc:graphicFrameChg chg="add del mod">
          <ac:chgData name="بندر العصيمي" userId="62dc3abd33e0f526" providerId="LiveId" clId="{E3665A88-4AA8-42DD-92FE-734A9B7C4762}" dt="2022-10-13T08:35:38.861" v="5458" actId="478"/>
          <ac:graphicFrameMkLst>
            <pc:docMk/>
            <pc:sldMk cId="1521801206" sldId="306"/>
            <ac:graphicFrameMk id="3" creationId="{F03909C3-BD17-EDFF-E74A-0D2BB29A4E8F}"/>
          </ac:graphicFrameMkLst>
        </pc:graphicFrameChg>
        <pc:graphicFrameChg chg="add del mod modGraphic">
          <ac:chgData name="بندر العصيمي" userId="62dc3abd33e0f526" providerId="LiveId" clId="{E3665A88-4AA8-42DD-92FE-734A9B7C4762}" dt="2022-10-13T08:30:52.145" v="5296" actId="478"/>
          <ac:graphicFrameMkLst>
            <pc:docMk/>
            <pc:sldMk cId="1521801206" sldId="306"/>
            <ac:graphicFrameMk id="6" creationId="{320AACD0-8A37-E89C-8523-AAFA890AFBF5}"/>
          </ac:graphicFrameMkLst>
        </pc:graphicFrameChg>
        <pc:graphicFrameChg chg="add mod modGraphic">
          <ac:chgData name="بندر العصيمي" userId="62dc3abd33e0f526" providerId="LiveId" clId="{E3665A88-4AA8-42DD-92FE-734A9B7C4762}" dt="2022-10-13T08:53:13.751" v="6225" actId="1037"/>
          <ac:graphicFrameMkLst>
            <pc:docMk/>
            <pc:sldMk cId="1521801206" sldId="306"/>
            <ac:graphicFrameMk id="16" creationId="{5BDC2BA3-D6E1-FBFB-23DC-878A003C5F30}"/>
          </ac:graphicFrameMkLst>
        </pc:graphicFrameChg>
        <pc:picChg chg="del">
          <ac:chgData name="بندر العصيمي" userId="62dc3abd33e0f526" providerId="LiveId" clId="{E3665A88-4AA8-42DD-92FE-734A9B7C4762}" dt="2022-10-11T19:15:37.508" v="2613" actId="478"/>
          <ac:picMkLst>
            <pc:docMk/>
            <pc:sldMk cId="1521801206" sldId="306"/>
            <ac:picMk id="2" creationId="{D6C7BAC5-A903-019A-05F8-36F2E1A4F111}"/>
          </ac:picMkLst>
        </pc:picChg>
        <pc:picChg chg="add del mod modCrop">
          <ac:chgData name="بندر العصيمي" userId="62dc3abd33e0f526" providerId="LiveId" clId="{E3665A88-4AA8-42DD-92FE-734A9B7C4762}" dt="2022-10-11T19:34:21.422" v="3157" actId="478"/>
          <ac:picMkLst>
            <pc:docMk/>
            <pc:sldMk cId="1521801206" sldId="306"/>
            <ac:picMk id="3" creationId="{764320B9-F956-6030-DAA5-1E41D698A4A3}"/>
          </ac:picMkLst>
        </pc:picChg>
        <pc:picChg chg="add del mod">
          <ac:chgData name="بندر العصيمي" userId="62dc3abd33e0f526" providerId="LiveId" clId="{E3665A88-4AA8-42DD-92FE-734A9B7C4762}" dt="2022-10-13T08:28:30.170" v="5285" actId="478"/>
          <ac:picMkLst>
            <pc:docMk/>
            <pc:sldMk cId="1521801206" sldId="306"/>
            <ac:picMk id="7" creationId="{C7681015-3427-60A3-5C38-69E25F5EF5DF}"/>
          </ac:picMkLst>
        </pc:picChg>
        <pc:picChg chg="add del mod">
          <ac:chgData name="بندر العصيمي" userId="62dc3abd33e0f526" providerId="LiveId" clId="{E3665A88-4AA8-42DD-92FE-734A9B7C4762}" dt="2022-10-13T08:28:24.668" v="5284" actId="478"/>
          <ac:picMkLst>
            <pc:docMk/>
            <pc:sldMk cId="1521801206" sldId="306"/>
            <ac:picMk id="10" creationId="{089450E7-9F8E-B1C8-3806-6356149400C7}"/>
          </ac:picMkLst>
        </pc:picChg>
        <pc:picChg chg="add del mod">
          <ac:chgData name="بندر العصيمي" userId="62dc3abd33e0f526" providerId="LiveId" clId="{E3665A88-4AA8-42DD-92FE-734A9B7C4762}" dt="2022-10-13T08:28:24.668" v="5284" actId="478"/>
          <ac:picMkLst>
            <pc:docMk/>
            <pc:sldMk cId="1521801206" sldId="306"/>
            <ac:picMk id="11" creationId="{AF5F24BF-09D6-5317-3467-14A857C28434}"/>
          </ac:picMkLst>
        </pc:picChg>
        <pc:picChg chg="add mod">
          <ac:chgData name="بندر العصيمي" userId="62dc3abd33e0f526" providerId="LiveId" clId="{E3665A88-4AA8-42DD-92FE-734A9B7C4762}" dt="2022-10-13T08:53:13.751" v="6225" actId="1037"/>
          <ac:picMkLst>
            <pc:docMk/>
            <pc:sldMk cId="1521801206" sldId="306"/>
            <ac:picMk id="17" creationId="{B629E4EF-B657-BE9A-DD51-EF533FAF4A6A}"/>
          </ac:picMkLst>
        </pc:picChg>
        <pc:cxnChg chg="add mod">
          <ac:chgData name="بندر العصيمي" userId="62dc3abd33e0f526" providerId="LiveId" clId="{E3665A88-4AA8-42DD-92FE-734A9B7C4762}" dt="2022-10-13T08:41:00.650" v="5787" actId="1037"/>
          <ac:cxnSpMkLst>
            <pc:docMk/>
            <pc:sldMk cId="1521801206" sldId="306"/>
            <ac:cxnSpMk id="15" creationId="{69618B65-1CF5-445E-3067-9FDC1026BB8E}"/>
          </ac:cxnSpMkLst>
        </pc:cxnChg>
      </pc:sldChg>
      <pc:sldChg chg="addSp delSp modSp add del mod">
        <pc:chgData name="بندر العصيمي" userId="62dc3abd33e0f526" providerId="LiveId" clId="{E3665A88-4AA8-42DD-92FE-734A9B7C4762}" dt="2022-10-16T13:14:17.292" v="8242" actId="47"/>
        <pc:sldMkLst>
          <pc:docMk/>
          <pc:sldMk cId="1359087392" sldId="307"/>
        </pc:sldMkLst>
        <pc:spChg chg="del mod">
          <ac:chgData name="بندر العصيمي" userId="62dc3abd33e0f526" providerId="LiveId" clId="{E3665A88-4AA8-42DD-92FE-734A9B7C4762}" dt="2022-10-13T08:47:57.736" v="5968" actId="478"/>
          <ac:spMkLst>
            <pc:docMk/>
            <pc:sldMk cId="1359087392" sldId="307"/>
            <ac:spMk id="8" creationId="{F50AE0CE-B52B-7BD6-81CB-B126918643B7}"/>
          </ac:spMkLst>
        </pc:spChg>
        <pc:spChg chg="del mod">
          <ac:chgData name="بندر العصيمي" userId="62dc3abd33e0f526" providerId="LiveId" clId="{E3665A88-4AA8-42DD-92FE-734A9B7C4762}" dt="2022-10-13T08:47:57.736" v="5968" actId="478"/>
          <ac:spMkLst>
            <pc:docMk/>
            <pc:sldMk cId="1359087392" sldId="307"/>
            <ac:spMk id="12" creationId="{C03D3339-65A9-8769-42B3-D8C5F62BA088}"/>
          </ac:spMkLst>
        </pc:spChg>
        <pc:spChg chg="del">
          <ac:chgData name="بندر العصيمي" userId="62dc3abd33e0f526" providerId="LiveId" clId="{E3665A88-4AA8-42DD-92FE-734A9B7C4762}" dt="2022-10-11T20:03:07.562" v="4490" actId="478"/>
          <ac:spMkLst>
            <pc:docMk/>
            <pc:sldMk cId="1359087392" sldId="307"/>
            <ac:spMk id="13" creationId="{41F29D1D-1EBA-0188-1C91-8FCF1F217FC4}"/>
          </ac:spMkLst>
        </pc:spChg>
        <pc:graphicFrameChg chg="add del mod modGraphic">
          <ac:chgData name="بندر العصيمي" userId="62dc3abd33e0f526" providerId="LiveId" clId="{E3665A88-4AA8-42DD-92FE-734A9B7C4762}" dt="2022-10-11T19:58:11.193" v="4230" actId="478"/>
          <ac:graphicFrameMkLst>
            <pc:docMk/>
            <pc:sldMk cId="1359087392" sldId="307"/>
            <ac:graphicFrameMk id="2" creationId="{78297255-F877-511B-6B6D-DE1017A6664F}"/>
          </ac:graphicFrameMkLst>
        </pc:graphicFrameChg>
        <pc:graphicFrameChg chg="mod modGraphic">
          <ac:chgData name="بندر العصيمي" userId="62dc3abd33e0f526" providerId="LiveId" clId="{E3665A88-4AA8-42DD-92FE-734A9B7C4762}" dt="2022-10-13T08:48:17.667" v="5985" actId="1037"/>
          <ac:graphicFrameMkLst>
            <pc:docMk/>
            <pc:sldMk cId="1359087392" sldId="307"/>
            <ac:graphicFrameMk id="6" creationId="{320AACD0-8A37-E89C-8523-AAFA890AFBF5}"/>
          </ac:graphicFrameMkLst>
        </pc:graphicFrameChg>
        <pc:picChg chg="add del mod">
          <ac:chgData name="بندر العصيمي" userId="62dc3abd33e0f526" providerId="LiveId" clId="{E3665A88-4AA8-42DD-92FE-734A9B7C4762}" dt="2022-10-13T08:47:57.736" v="5968" actId="478"/>
          <ac:picMkLst>
            <pc:docMk/>
            <pc:sldMk cId="1359087392" sldId="307"/>
            <ac:picMk id="3" creationId="{80D10C47-6005-C93D-6301-418B80307EB2}"/>
          </ac:picMkLst>
        </pc:picChg>
        <pc:picChg chg="del">
          <ac:chgData name="بندر العصيمي" userId="62dc3abd33e0f526" providerId="LiveId" clId="{E3665A88-4AA8-42DD-92FE-734A9B7C4762}" dt="2022-10-11T19:55:39.866" v="4136" actId="478"/>
          <ac:picMkLst>
            <pc:docMk/>
            <pc:sldMk cId="1359087392" sldId="307"/>
            <ac:picMk id="7" creationId="{C7681015-3427-60A3-5C38-69E25F5EF5DF}"/>
          </ac:picMkLst>
        </pc:picChg>
        <pc:picChg chg="del">
          <ac:chgData name="بندر العصيمي" userId="62dc3abd33e0f526" providerId="LiveId" clId="{E3665A88-4AA8-42DD-92FE-734A9B7C4762}" dt="2022-10-11T19:55:34.685" v="4135" actId="478"/>
          <ac:picMkLst>
            <pc:docMk/>
            <pc:sldMk cId="1359087392" sldId="307"/>
            <ac:picMk id="10" creationId="{089450E7-9F8E-B1C8-3806-6356149400C7}"/>
          </ac:picMkLst>
        </pc:picChg>
        <pc:picChg chg="del">
          <ac:chgData name="بندر العصيمي" userId="62dc3abd33e0f526" providerId="LiveId" clId="{E3665A88-4AA8-42DD-92FE-734A9B7C4762}" dt="2022-10-11T19:55:31.933" v="4134" actId="478"/>
          <ac:picMkLst>
            <pc:docMk/>
            <pc:sldMk cId="1359087392" sldId="307"/>
            <ac:picMk id="11" creationId="{AF5F24BF-09D6-5317-3467-14A857C28434}"/>
          </ac:picMkLst>
        </pc:picChg>
        <pc:picChg chg="add del mod">
          <ac:chgData name="بندر العصيمي" userId="62dc3abd33e0f526" providerId="LiveId" clId="{E3665A88-4AA8-42DD-92FE-734A9B7C4762}" dt="2022-10-13T08:47:57.736" v="5968" actId="478"/>
          <ac:picMkLst>
            <pc:docMk/>
            <pc:sldMk cId="1359087392" sldId="307"/>
            <ac:picMk id="14" creationId="{3AF5A9B6-EB55-C4EE-EDCE-1034CDD4214B}"/>
          </ac:picMkLst>
        </pc:picChg>
      </pc:sldChg>
      <pc:sldChg chg="del">
        <pc:chgData name="بندر العصيمي" userId="62dc3abd33e0f526" providerId="LiveId" clId="{E3665A88-4AA8-42DD-92FE-734A9B7C4762}" dt="2022-10-16T13:14:20.291" v="8245" actId="47"/>
        <pc:sldMkLst>
          <pc:docMk/>
          <pc:sldMk cId="1785294515" sldId="308"/>
        </pc:sldMkLst>
      </pc:sldChg>
      <pc:sldChg chg="modSp del mod">
        <pc:chgData name="بندر العصيمي" userId="62dc3abd33e0f526" providerId="LiveId" clId="{E3665A88-4AA8-42DD-92FE-734A9B7C4762}" dt="2022-10-16T13:14:21.289" v="8246" actId="47"/>
        <pc:sldMkLst>
          <pc:docMk/>
          <pc:sldMk cId="3030053676" sldId="309"/>
        </pc:sldMkLst>
        <pc:graphicFrameChg chg="modGraphic">
          <ac:chgData name="بندر العصيمي" userId="62dc3abd33e0f526" providerId="LiveId" clId="{E3665A88-4AA8-42DD-92FE-734A9B7C4762}" dt="2022-10-13T08:08:56.736" v="4730" actId="20577"/>
          <ac:graphicFrameMkLst>
            <pc:docMk/>
            <pc:sldMk cId="3030053676" sldId="309"/>
            <ac:graphicFrameMk id="12" creationId="{9DA4100C-43E4-25CC-EF3E-A6EB70ACB17D}"/>
          </ac:graphicFrameMkLst>
        </pc:graphicFrameChg>
      </pc:sldChg>
      <pc:sldChg chg="addSp delSp modSp del mod modAnim">
        <pc:chgData name="بندر العصيمي" userId="62dc3abd33e0f526" providerId="LiveId" clId="{E3665A88-4AA8-42DD-92FE-734A9B7C4762}" dt="2022-10-16T13:14:22.141" v="8247" actId="47"/>
        <pc:sldMkLst>
          <pc:docMk/>
          <pc:sldMk cId="3540213908" sldId="310"/>
        </pc:sldMkLst>
        <pc:spChg chg="add mod">
          <ac:chgData name="بندر العصيمي" userId="62dc3abd33e0f526" providerId="LiveId" clId="{E3665A88-4AA8-42DD-92FE-734A9B7C4762}" dt="2022-10-13T09:35:17.709" v="6679" actId="2085"/>
          <ac:spMkLst>
            <pc:docMk/>
            <pc:sldMk cId="3540213908" sldId="310"/>
            <ac:spMk id="11" creationId="{0B09A565-BA71-7F79-10AF-CCF2F36A5953}"/>
          </ac:spMkLst>
        </pc:spChg>
        <pc:spChg chg="add mod">
          <ac:chgData name="بندر العصيمي" userId="62dc3abd33e0f526" providerId="LiveId" clId="{E3665A88-4AA8-42DD-92FE-734A9B7C4762}" dt="2022-10-13T09:39:19.741" v="6799" actId="14100"/>
          <ac:spMkLst>
            <pc:docMk/>
            <pc:sldMk cId="3540213908" sldId="310"/>
            <ac:spMk id="13" creationId="{DAA31691-97BA-0B45-0C03-AF1B02645120}"/>
          </ac:spMkLst>
        </pc:spChg>
        <pc:picChg chg="add del mod modCrop">
          <ac:chgData name="بندر العصيمي" userId="62dc3abd33e0f526" providerId="LiveId" clId="{E3665A88-4AA8-42DD-92FE-734A9B7C4762}" dt="2022-10-13T08:15:23.777" v="5057" actId="1038"/>
          <ac:picMkLst>
            <pc:docMk/>
            <pc:sldMk cId="3540213908" sldId="310"/>
            <ac:picMk id="2" creationId="{0B13C36F-639E-4C32-0E0A-2E6BFD5BC2CA}"/>
          </ac:picMkLst>
        </pc:picChg>
        <pc:picChg chg="mod">
          <ac:chgData name="بندر العصيمي" userId="62dc3abd33e0f526" providerId="LiveId" clId="{E3665A88-4AA8-42DD-92FE-734A9B7C4762}" dt="2022-10-13T09:38:53.721" v="6696" actId="14100"/>
          <ac:picMkLst>
            <pc:docMk/>
            <pc:sldMk cId="3540213908" sldId="310"/>
            <ac:picMk id="3" creationId="{9E841BB4-EC77-4946-2E06-9A0FE1B4F1F3}"/>
          </ac:picMkLst>
        </pc:picChg>
        <pc:picChg chg="mod">
          <ac:chgData name="بندر العصيمي" userId="62dc3abd33e0f526" providerId="LiveId" clId="{E3665A88-4AA8-42DD-92FE-734A9B7C4762}" dt="2022-10-13T09:38:27.163" v="6680" actId="14100"/>
          <ac:picMkLst>
            <pc:docMk/>
            <pc:sldMk cId="3540213908" sldId="310"/>
            <ac:picMk id="6" creationId="{E11D2746-7A35-3CFD-34F0-56144CD68306}"/>
          </ac:picMkLst>
        </pc:picChg>
        <pc:picChg chg="mod">
          <ac:chgData name="بندر العصيمي" userId="62dc3abd33e0f526" providerId="LiveId" clId="{E3665A88-4AA8-42DD-92FE-734A9B7C4762}" dt="2022-10-13T09:38:33.186" v="6682" actId="14100"/>
          <ac:picMkLst>
            <pc:docMk/>
            <pc:sldMk cId="3540213908" sldId="310"/>
            <ac:picMk id="7" creationId="{C872DC3E-2241-BB45-620C-FD9C35998814}"/>
          </ac:picMkLst>
        </pc:picChg>
        <pc:picChg chg="add del mod">
          <ac:chgData name="بندر العصيمي" userId="62dc3abd33e0f526" providerId="LiveId" clId="{E3665A88-4AA8-42DD-92FE-734A9B7C4762}" dt="2022-10-13T08:14:53.593" v="4947" actId="478"/>
          <ac:picMkLst>
            <pc:docMk/>
            <pc:sldMk cId="3540213908" sldId="310"/>
            <ac:picMk id="11" creationId="{F96D8937-DC53-F39E-CDF4-2854CBD0B9EB}"/>
          </ac:picMkLst>
        </pc:picChg>
        <pc:picChg chg="add mod">
          <ac:chgData name="بندر العصيمي" userId="62dc3abd33e0f526" providerId="LiveId" clId="{E3665A88-4AA8-42DD-92FE-734A9B7C4762}" dt="2022-10-13T08:15:28.115" v="5058" actId="14100"/>
          <ac:picMkLst>
            <pc:docMk/>
            <pc:sldMk cId="3540213908" sldId="310"/>
            <ac:picMk id="12" creationId="{21AE0B64-3D95-3D34-6E60-6548C1F85BF8}"/>
          </ac:picMkLst>
        </pc:picChg>
        <pc:picChg chg="del">
          <ac:chgData name="بندر العصيمي" userId="62dc3abd33e0f526" providerId="LiveId" clId="{E3665A88-4AA8-42DD-92FE-734A9B7C4762}" dt="2022-10-13T09:34:11.144" v="6540" actId="478"/>
          <ac:picMkLst>
            <pc:docMk/>
            <pc:sldMk cId="3540213908" sldId="310"/>
            <ac:picMk id="2050" creationId="{71479EC8-7148-B670-339F-123B1DA6721C}"/>
          </ac:picMkLst>
        </pc:picChg>
      </pc:sldChg>
      <pc:sldChg chg="del">
        <pc:chgData name="بندر العصيمي" userId="62dc3abd33e0f526" providerId="LiveId" clId="{E3665A88-4AA8-42DD-92FE-734A9B7C4762}" dt="2022-10-16T13:14:23.111" v="8248" actId="47"/>
        <pc:sldMkLst>
          <pc:docMk/>
          <pc:sldMk cId="460855511" sldId="311"/>
        </pc:sldMkLst>
      </pc:sldChg>
      <pc:sldChg chg="addSp delSp modSp add del mod">
        <pc:chgData name="بندر العصيمي" userId="62dc3abd33e0f526" providerId="LiveId" clId="{E3665A88-4AA8-42DD-92FE-734A9B7C4762}" dt="2022-10-13T08:47:29.499" v="5964" actId="47"/>
        <pc:sldMkLst>
          <pc:docMk/>
          <pc:sldMk cId="1785173210" sldId="313"/>
        </pc:sldMkLst>
        <pc:spChg chg="del">
          <ac:chgData name="بندر العصيمي" userId="62dc3abd33e0f526" providerId="LiveId" clId="{E3665A88-4AA8-42DD-92FE-734A9B7C4762}" dt="2022-10-13T08:21:33.435" v="5060" actId="478"/>
          <ac:spMkLst>
            <pc:docMk/>
            <pc:sldMk cId="1785173210" sldId="313"/>
            <ac:spMk id="8" creationId="{F50AE0CE-B52B-7BD6-81CB-B126918643B7}"/>
          </ac:spMkLst>
        </pc:spChg>
        <pc:spChg chg="del">
          <ac:chgData name="بندر العصيمي" userId="62dc3abd33e0f526" providerId="LiveId" clId="{E3665A88-4AA8-42DD-92FE-734A9B7C4762}" dt="2022-10-13T08:21:33.435" v="5060" actId="478"/>
          <ac:spMkLst>
            <pc:docMk/>
            <pc:sldMk cId="1785173210" sldId="313"/>
            <ac:spMk id="12" creationId="{C03D3339-65A9-8769-42B3-D8C5F62BA088}"/>
          </ac:spMkLst>
        </pc:spChg>
        <pc:spChg chg="del">
          <ac:chgData name="بندر العصيمي" userId="62dc3abd33e0f526" providerId="LiveId" clId="{E3665A88-4AA8-42DD-92FE-734A9B7C4762}" dt="2022-10-13T08:21:33.435" v="5060" actId="478"/>
          <ac:spMkLst>
            <pc:docMk/>
            <pc:sldMk cId="1785173210" sldId="313"/>
            <ac:spMk id="13" creationId="{41F29D1D-1EBA-0188-1C91-8FCF1F217FC4}"/>
          </ac:spMkLst>
        </pc:spChg>
        <pc:graphicFrameChg chg="add del mod modGraphic">
          <ac:chgData name="بندر العصيمي" userId="62dc3abd33e0f526" providerId="LiveId" clId="{E3665A88-4AA8-42DD-92FE-734A9B7C4762}" dt="2022-10-13T08:41:09.763" v="5788" actId="14100"/>
          <ac:graphicFrameMkLst>
            <pc:docMk/>
            <pc:sldMk cId="1785173210" sldId="313"/>
            <ac:graphicFrameMk id="2" creationId="{E227BA1B-D4E9-94B3-8616-B9D04F0A65B0}"/>
          </ac:graphicFrameMkLst>
        </pc:graphicFrameChg>
        <pc:graphicFrameChg chg="del">
          <ac:chgData name="بندر العصيمي" userId="62dc3abd33e0f526" providerId="LiveId" clId="{E3665A88-4AA8-42DD-92FE-734A9B7C4762}" dt="2022-10-13T08:21:33.435" v="5060" actId="478"/>
          <ac:graphicFrameMkLst>
            <pc:docMk/>
            <pc:sldMk cId="1785173210" sldId="313"/>
            <ac:graphicFrameMk id="6" creationId="{320AACD0-8A37-E89C-8523-AAFA890AFBF5}"/>
          </ac:graphicFrameMkLst>
        </pc:graphicFrameChg>
        <pc:picChg chg="del">
          <ac:chgData name="بندر العصيمي" userId="62dc3abd33e0f526" providerId="LiveId" clId="{E3665A88-4AA8-42DD-92FE-734A9B7C4762}" dt="2022-10-13T08:21:33.435" v="5060" actId="478"/>
          <ac:picMkLst>
            <pc:docMk/>
            <pc:sldMk cId="1785173210" sldId="313"/>
            <ac:picMk id="7" creationId="{C7681015-3427-60A3-5C38-69E25F5EF5DF}"/>
          </ac:picMkLst>
        </pc:picChg>
        <pc:picChg chg="del">
          <ac:chgData name="بندر العصيمي" userId="62dc3abd33e0f526" providerId="LiveId" clId="{E3665A88-4AA8-42DD-92FE-734A9B7C4762}" dt="2022-10-13T08:21:33.435" v="5060" actId="478"/>
          <ac:picMkLst>
            <pc:docMk/>
            <pc:sldMk cId="1785173210" sldId="313"/>
            <ac:picMk id="10" creationId="{089450E7-9F8E-B1C8-3806-6356149400C7}"/>
          </ac:picMkLst>
        </pc:picChg>
        <pc:picChg chg="del">
          <ac:chgData name="بندر العصيمي" userId="62dc3abd33e0f526" providerId="LiveId" clId="{E3665A88-4AA8-42DD-92FE-734A9B7C4762}" dt="2022-10-13T08:21:33.435" v="5060" actId="478"/>
          <ac:picMkLst>
            <pc:docMk/>
            <pc:sldMk cId="1785173210" sldId="313"/>
            <ac:picMk id="11" creationId="{AF5F24BF-09D6-5317-3467-14A857C28434}"/>
          </ac:picMkLst>
        </pc:picChg>
      </pc:sldChg>
      <pc:sldChg chg="addSp delSp modSp add del mod">
        <pc:chgData name="بندر العصيمي" userId="62dc3abd33e0f526" providerId="LiveId" clId="{E3665A88-4AA8-42DD-92FE-734A9B7C4762}" dt="2022-10-13T08:47:32.838" v="5965" actId="47"/>
        <pc:sldMkLst>
          <pc:docMk/>
          <pc:sldMk cId="3749264134" sldId="314"/>
        </pc:sldMkLst>
        <pc:spChg chg="add mod">
          <ac:chgData name="بندر العصيمي" userId="62dc3abd33e0f526" providerId="LiveId" clId="{E3665A88-4AA8-42DD-92FE-734A9B7C4762}" dt="2022-10-13T08:28:14.988" v="5283" actId="1035"/>
          <ac:spMkLst>
            <pc:docMk/>
            <pc:sldMk cId="3749264134" sldId="314"/>
            <ac:spMk id="6" creationId="{9A40CD32-3A87-EE43-005E-1D0A7DC29584}"/>
          </ac:spMkLst>
        </pc:spChg>
        <pc:spChg chg="add mod">
          <ac:chgData name="بندر العصيمي" userId="62dc3abd33e0f526" providerId="LiveId" clId="{E3665A88-4AA8-42DD-92FE-734A9B7C4762}" dt="2022-10-13T08:28:14.988" v="5283" actId="1035"/>
          <ac:spMkLst>
            <pc:docMk/>
            <pc:sldMk cId="3749264134" sldId="314"/>
            <ac:spMk id="10" creationId="{3B119086-8783-756C-2F8C-71E199C2824C}"/>
          </ac:spMkLst>
        </pc:spChg>
        <pc:spChg chg="add mod">
          <ac:chgData name="بندر العصيمي" userId="62dc3abd33e0f526" providerId="LiveId" clId="{E3665A88-4AA8-42DD-92FE-734A9B7C4762}" dt="2022-10-13T08:28:14.988" v="5283" actId="1035"/>
          <ac:spMkLst>
            <pc:docMk/>
            <pc:sldMk cId="3749264134" sldId="314"/>
            <ac:spMk id="11" creationId="{DEB07150-30FB-F571-06CA-575CA527BC86}"/>
          </ac:spMkLst>
        </pc:spChg>
        <pc:graphicFrameChg chg="del">
          <ac:chgData name="بندر العصيمي" userId="62dc3abd33e0f526" providerId="LiveId" clId="{E3665A88-4AA8-42DD-92FE-734A9B7C4762}" dt="2022-10-13T08:28:06.570" v="5226" actId="478"/>
          <ac:graphicFrameMkLst>
            <pc:docMk/>
            <pc:sldMk cId="3749264134" sldId="314"/>
            <ac:graphicFrameMk id="2" creationId="{E227BA1B-D4E9-94B3-8616-B9D04F0A65B0}"/>
          </ac:graphicFrameMkLst>
        </pc:graphicFrameChg>
        <pc:picChg chg="add mod">
          <ac:chgData name="بندر العصيمي" userId="62dc3abd33e0f526" providerId="LiveId" clId="{E3665A88-4AA8-42DD-92FE-734A9B7C4762}" dt="2022-10-13T08:28:14.988" v="5283" actId="1035"/>
          <ac:picMkLst>
            <pc:docMk/>
            <pc:sldMk cId="3749264134" sldId="314"/>
            <ac:picMk id="3" creationId="{BF0C7CFD-0E0E-1138-FDFC-8687433BAD67}"/>
          </ac:picMkLst>
        </pc:picChg>
        <pc:picChg chg="add mod">
          <ac:chgData name="بندر العصيمي" userId="62dc3abd33e0f526" providerId="LiveId" clId="{E3665A88-4AA8-42DD-92FE-734A9B7C4762}" dt="2022-10-13T08:28:14.988" v="5283" actId="1035"/>
          <ac:picMkLst>
            <pc:docMk/>
            <pc:sldMk cId="3749264134" sldId="314"/>
            <ac:picMk id="7" creationId="{1A607F1C-98D1-4AD4-6F40-310B4112E60D}"/>
          </ac:picMkLst>
        </pc:picChg>
        <pc:picChg chg="add mod">
          <ac:chgData name="بندر العصيمي" userId="62dc3abd33e0f526" providerId="LiveId" clId="{E3665A88-4AA8-42DD-92FE-734A9B7C4762}" dt="2022-10-13T08:28:14.988" v="5283" actId="1035"/>
          <ac:picMkLst>
            <pc:docMk/>
            <pc:sldMk cId="3749264134" sldId="314"/>
            <ac:picMk id="8" creationId="{DBEFF662-F510-5284-E453-9115B518B8CB}"/>
          </ac:picMkLst>
        </pc:picChg>
      </pc:sldChg>
      <pc:sldChg chg="addSp delSp modSp add mod delAnim modAnim">
        <pc:chgData name="بندر العصيمي" userId="62dc3abd33e0f526" providerId="LiveId" clId="{E3665A88-4AA8-42DD-92FE-734A9B7C4762}" dt="2022-10-13T08:57:18.751" v="6476"/>
        <pc:sldMkLst>
          <pc:docMk/>
          <pc:sldMk cId="4057337337" sldId="315"/>
        </pc:sldMkLst>
        <pc:spChg chg="add mod">
          <ac:chgData name="بندر العصيمي" userId="62dc3abd33e0f526" providerId="LiveId" clId="{E3665A88-4AA8-42DD-92FE-734A9B7C4762}" dt="2022-10-13T08:56:35.487" v="6413" actId="1035"/>
          <ac:spMkLst>
            <pc:docMk/>
            <pc:sldMk cId="4057337337" sldId="315"/>
            <ac:spMk id="6" creationId="{682FB94B-18C8-2C69-35EC-392B3BDF0E28}"/>
          </ac:spMkLst>
        </pc:spChg>
        <pc:spChg chg="add mod">
          <ac:chgData name="بندر العصيمي" userId="62dc3abd33e0f526" providerId="LiveId" clId="{E3665A88-4AA8-42DD-92FE-734A9B7C4762}" dt="2022-10-13T08:56:46.250" v="6471" actId="1036"/>
          <ac:spMkLst>
            <pc:docMk/>
            <pc:sldMk cId="4057337337" sldId="315"/>
            <ac:spMk id="7" creationId="{F7A55220-B99A-077E-DAD7-C158B94559BC}"/>
          </ac:spMkLst>
        </pc:spChg>
        <pc:spChg chg="mod">
          <ac:chgData name="بندر العصيمي" userId="62dc3abd33e0f526" providerId="LiveId" clId="{E3665A88-4AA8-42DD-92FE-734A9B7C4762}" dt="2022-10-13T08:56:24.457" v="6378" actId="1038"/>
          <ac:spMkLst>
            <pc:docMk/>
            <pc:sldMk cId="4057337337" sldId="315"/>
            <ac:spMk id="25" creationId="{FCBD7B06-EF61-2C2C-A746-B1BF461DA80E}"/>
          </ac:spMkLst>
        </pc:spChg>
        <pc:spChg chg="del">
          <ac:chgData name="بندر العصيمي" userId="62dc3abd33e0f526" providerId="LiveId" clId="{E3665A88-4AA8-42DD-92FE-734A9B7C4762}" dt="2022-10-13T08:45:16.220" v="5894" actId="478"/>
          <ac:spMkLst>
            <pc:docMk/>
            <pc:sldMk cId="4057337337" sldId="315"/>
            <ac:spMk id="26" creationId="{9E36CFD8-45FF-8836-74CF-5C8C1751660B}"/>
          </ac:spMkLst>
        </pc:spChg>
        <pc:spChg chg="del">
          <ac:chgData name="بندر العصيمي" userId="62dc3abd33e0f526" providerId="LiveId" clId="{E3665A88-4AA8-42DD-92FE-734A9B7C4762}" dt="2022-10-13T08:45:16.220" v="5894" actId="478"/>
          <ac:spMkLst>
            <pc:docMk/>
            <pc:sldMk cId="4057337337" sldId="315"/>
            <ac:spMk id="27" creationId="{F9669FF7-3F27-63CA-6339-5FE313F0E5BB}"/>
          </ac:spMkLst>
        </pc:spChg>
        <pc:spChg chg="del">
          <ac:chgData name="بندر العصيمي" userId="62dc3abd33e0f526" providerId="LiveId" clId="{E3665A88-4AA8-42DD-92FE-734A9B7C4762}" dt="2022-10-13T08:45:16.220" v="5894" actId="478"/>
          <ac:spMkLst>
            <pc:docMk/>
            <pc:sldMk cId="4057337337" sldId="315"/>
            <ac:spMk id="28" creationId="{34769A58-6737-E328-8124-4973977F4BB6}"/>
          </ac:spMkLst>
        </pc:spChg>
        <pc:spChg chg="del">
          <ac:chgData name="بندر العصيمي" userId="62dc3abd33e0f526" providerId="LiveId" clId="{E3665A88-4AA8-42DD-92FE-734A9B7C4762}" dt="2022-10-13T08:45:16.220" v="5894" actId="478"/>
          <ac:spMkLst>
            <pc:docMk/>
            <pc:sldMk cId="4057337337" sldId="315"/>
            <ac:spMk id="29" creationId="{7EBF98B3-32F6-1A06-C78C-7C63833FFC4E}"/>
          </ac:spMkLst>
        </pc:spChg>
        <pc:spChg chg="del">
          <ac:chgData name="بندر العصيمي" userId="62dc3abd33e0f526" providerId="LiveId" clId="{E3665A88-4AA8-42DD-92FE-734A9B7C4762}" dt="2022-10-13T08:45:16.220" v="5894" actId="478"/>
          <ac:spMkLst>
            <pc:docMk/>
            <pc:sldMk cId="4057337337" sldId="315"/>
            <ac:spMk id="30" creationId="{2DB08FAE-9667-8DAD-DC3E-1AE13FADE9CD}"/>
          </ac:spMkLst>
        </pc:spChg>
        <pc:picChg chg="add mod">
          <ac:chgData name="بندر العصيمي" userId="62dc3abd33e0f526" providerId="LiveId" clId="{E3665A88-4AA8-42DD-92FE-734A9B7C4762}" dt="2022-10-13T08:56:15.435" v="6358" actId="1037"/>
          <ac:picMkLst>
            <pc:docMk/>
            <pc:sldMk cId="4057337337" sldId="315"/>
            <ac:picMk id="4" creationId="{7674797B-0A4C-05C1-38EF-2490A99812B8}"/>
          </ac:picMkLst>
        </pc:picChg>
        <pc:picChg chg="add mod">
          <ac:chgData name="بندر العصيمي" userId="62dc3abd33e0f526" providerId="LiveId" clId="{E3665A88-4AA8-42DD-92FE-734A9B7C4762}" dt="2022-10-13T08:56:51.745" v="6472" actId="14100"/>
          <ac:picMkLst>
            <pc:docMk/>
            <pc:sldMk cId="4057337337" sldId="315"/>
            <ac:picMk id="5" creationId="{B026665C-B64B-15E6-6039-0AB6709E1B4B}"/>
          </ac:picMkLst>
        </pc:picChg>
        <pc:picChg chg="mod">
          <ac:chgData name="بندر العصيمي" userId="62dc3abd33e0f526" providerId="LiveId" clId="{E3665A88-4AA8-42DD-92FE-734A9B7C4762}" dt="2022-10-13T08:56:02.497" v="6324" actId="1076"/>
          <ac:picMkLst>
            <pc:docMk/>
            <pc:sldMk cId="4057337337" sldId="315"/>
            <ac:picMk id="9" creationId="{12222534-1750-534A-9D39-5B7108A83CAF}"/>
          </ac:picMkLst>
        </pc:picChg>
        <pc:picChg chg="del">
          <ac:chgData name="بندر العصيمي" userId="62dc3abd33e0f526" providerId="LiveId" clId="{E3665A88-4AA8-42DD-92FE-734A9B7C4762}" dt="2022-10-13T08:45:16.220" v="5894" actId="478"/>
          <ac:picMkLst>
            <pc:docMk/>
            <pc:sldMk cId="4057337337" sldId="315"/>
            <ac:picMk id="24" creationId="{08D3D7AA-B0FE-9923-2500-6C0B78A286D8}"/>
          </ac:picMkLst>
        </pc:picChg>
      </pc:sldChg>
      <pc:sldChg chg="addSp delSp modSp add del mod">
        <pc:chgData name="بندر العصيمي" userId="62dc3abd33e0f526" providerId="LiveId" clId="{E3665A88-4AA8-42DD-92FE-734A9B7C4762}" dt="2022-10-16T13:14:18.310" v="8243" actId="47"/>
        <pc:sldMkLst>
          <pc:docMk/>
          <pc:sldMk cId="1711065703" sldId="316"/>
        </pc:sldMkLst>
        <pc:spChg chg="mod">
          <ac:chgData name="بندر العصيمي" userId="62dc3abd33e0f526" providerId="LiveId" clId="{E3665A88-4AA8-42DD-92FE-734A9B7C4762}" dt="2022-10-13T08:51:43.488" v="6216" actId="1038"/>
          <ac:spMkLst>
            <pc:docMk/>
            <pc:sldMk cId="1711065703" sldId="316"/>
            <ac:spMk id="8" creationId="{F50AE0CE-B52B-7BD6-81CB-B126918643B7}"/>
          </ac:spMkLst>
        </pc:spChg>
        <pc:spChg chg="mod">
          <ac:chgData name="بندر العصيمي" userId="62dc3abd33e0f526" providerId="LiveId" clId="{E3665A88-4AA8-42DD-92FE-734A9B7C4762}" dt="2022-10-13T08:51:37.787" v="6201" actId="1037"/>
          <ac:spMkLst>
            <pc:docMk/>
            <pc:sldMk cId="1711065703" sldId="316"/>
            <ac:spMk id="12" creationId="{C03D3339-65A9-8769-42B3-D8C5F62BA088}"/>
          </ac:spMkLst>
        </pc:spChg>
        <pc:graphicFrameChg chg="del">
          <ac:chgData name="بندر العصيمي" userId="62dc3abd33e0f526" providerId="LiveId" clId="{E3665A88-4AA8-42DD-92FE-734A9B7C4762}" dt="2022-10-13T08:47:51.298" v="5967" actId="478"/>
          <ac:graphicFrameMkLst>
            <pc:docMk/>
            <pc:sldMk cId="1711065703" sldId="316"/>
            <ac:graphicFrameMk id="6" creationId="{320AACD0-8A37-E89C-8523-AAFA890AFBF5}"/>
          </ac:graphicFrameMkLst>
        </pc:graphicFrameChg>
        <pc:picChg chg="add mod">
          <ac:chgData name="بندر العصيمي" userId="62dc3abd33e0f526" providerId="LiveId" clId="{E3665A88-4AA8-42DD-92FE-734A9B7C4762}" dt="2022-10-13T08:51:21.047" v="6182" actId="14100"/>
          <ac:picMkLst>
            <pc:docMk/>
            <pc:sldMk cId="1711065703" sldId="316"/>
            <ac:picMk id="2" creationId="{8C7FC966-697A-1815-BF18-4A1D761D2A8B}"/>
          </ac:picMkLst>
        </pc:picChg>
        <pc:picChg chg="mod">
          <ac:chgData name="بندر العصيمي" userId="62dc3abd33e0f526" providerId="LiveId" clId="{E3665A88-4AA8-42DD-92FE-734A9B7C4762}" dt="2022-10-13T08:51:14.306" v="6180" actId="14100"/>
          <ac:picMkLst>
            <pc:docMk/>
            <pc:sldMk cId="1711065703" sldId="316"/>
            <ac:picMk id="3" creationId="{80D10C47-6005-C93D-6301-418B80307EB2}"/>
          </ac:picMkLst>
        </pc:picChg>
        <pc:picChg chg="add mod modCrop">
          <ac:chgData name="بندر العصيمي" userId="62dc3abd33e0f526" providerId="LiveId" clId="{E3665A88-4AA8-42DD-92FE-734A9B7C4762}" dt="2022-10-13T08:51:17.584" v="6181" actId="14100"/>
          <ac:picMkLst>
            <pc:docMk/>
            <pc:sldMk cId="1711065703" sldId="316"/>
            <ac:picMk id="7" creationId="{EF27C4EF-8EEC-6588-FAA2-9CD35475FA79}"/>
          </ac:picMkLst>
        </pc:picChg>
        <pc:picChg chg="mod">
          <ac:chgData name="بندر العصيمي" userId="62dc3abd33e0f526" providerId="LiveId" clId="{E3665A88-4AA8-42DD-92FE-734A9B7C4762}" dt="2022-10-13T08:51:23.973" v="6183" actId="14100"/>
          <ac:picMkLst>
            <pc:docMk/>
            <pc:sldMk cId="1711065703" sldId="316"/>
            <ac:picMk id="14" creationId="{3AF5A9B6-EB55-C4EE-EDCE-1034CDD4214B}"/>
          </ac:picMkLst>
        </pc:picChg>
      </pc:sldChg>
      <pc:sldChg chg="modSp add mod">
        <pc:chgData name="بندر العصيمي" userId="62dc3abd33e0f526" providerId="LiveId" clId="{E3665A88-4AA8-42DD-92FE-734A9B7C4762}" dt="2022-10-13T09:00:21.918" v="6539" actId="14100"/>
        <pc:sldMkLst>
          <pc:docMk/>
          <pc:sldMk cId="2808435120" sldId="317"/>
        </pc:sldMkLst>
        <pc:spChg chg="mod">
          <ac:chgData name="بندر العصيمي" userId="62dc3abd33e0f526" providerId="LiveId" clId="{E3665A88-4AA8-42DD-92FE-734A9B7C4762}" dt="2022-10-13T09:00:21.918" v="6539" actId="14100"/>
          <ac:spMkLst>
            <pc:docMk/>
            <pc:sldMk cId="2808435120" sldId="317"/>
            <ac:spMk id="25" creationId="{FCBD7B06-EF61-2C2C-A746-B1BF461DA80E}"/>
          </ac:spMkLst>
        </pc:spChg>
      </pc:sldChg>
      <pc:sldChg chg="addSp delSp modSp add mod">
        <pc:chgData name="بندر العصيمي" userId="62dc3abd33e0f526" providerId="LiveId" clId="{E3665A88-4AA8-42DD-92FE-734A9B7C4762}" dt="2022-10-16T13:18:22.061" v="8395" actId="1035"/>
        <pc:sldMkLst>
          <pc:docMk/>
          <pc:sldMk cId="2599843374" sldId="318"/>
        </pc:sldMkLst>
        <pc:spChg chg="add mod">
          <ac:chgData name="بندر العصيمي" userId="62dc3abd33e0f526" providerId="LiveId" clId="{E3665A88-4AA8-42DD-92FE-734A9B7C4762}" dt="2022-10-16T13:18:22.061" v="8395" actId="1035"/>
          <ac:spMkLst>
            <pc:docMk/>
            <pc:sldMk cId="2599843374" sldId="318"/>
            <ac:spMk id="2" creationId="{0E996B75-B6BC-7E11-3DAB-A41D0492DB71}"/>
          </ac:spMkLst>
        </pc:spChg>
        <pc:spChg chg="del mod">
          <ac:chgData name="بندر العصيمي" userId="62dc3abd33e0f526" providerId="LiveId" clId="{E3665A88-4AA8-42DD-92FE-734A9B7C4762}" dt="2022-10-16T13:18:15.758" v="8384" actId="478"/>
          <ac:spMkLst>
            <pc:docMk/>
            <pc:sldMk cId="2599843374" sldId="318"/>
            <ac:spMk id="5" creationId="{0ED125C2-7580-6C7A-798C-E1C62BD6A32C}"/>
          </ac:spMkLst>
        </pc:spChg>
        <pc:spChg chg="mod">
          <ac:chgData name="بندر العصيمي" userId="62dc3abd33e0f526" providerId="LiveId" clId="{E3665A88-4AA8-42DD-92FE-734A9B7C4762}" dt="2022-10-16T13:12:21.004" v="8241" actId="14100"/>
          <ac:spMkLst>
            <pc:docMk/>
            <pc:sldMk cId="2599843374" sldId="318"/>
            <ac:spMk id="12" creationId="{CA9149FC-FBE9-F971-8D19-30BCF1607A9F}"/>
          </ac:spMkLst>
        </pc:spChg>
      </pc:sldChg>
      <pc:sldChg chg="addSp delSp modSp add mod">
        <pc:chgData name="بندر العصيمي" userId="62dc3abd33e0f526" providerId="LiveId" clId="{E3665A88-4AA8-42DD-92FE-734A9B7C4762}" dt="2022-10-16T13:29:55.521" v="9011"/>
        <pc:sldMkLst>
          <pc:docMk/>
          <pc:sldMk cId="3370234318" sldId="319"/>
        </pc:sldMkLst>
        <pc:spChg chg="add mod">
          <ac:chgData name="بندر العصيمي" userId="62dc3abd33e0f526" providerId="LiveId" clId="{E3665A88-4AA8-42DD-92FE-734A9B7C4762}" dt="2022-10-16T13:28:45.887" v="8939" actId="1035"/>
          <ac:spMkLst>
            <pc:docMk/>
            <pc:sldMk cId="3370234318" sldId="319"/>
            <ac:spMk id="2" creationId="{4033C831-1D26-B373-0CEF-20FCF0655505}"/>
          </ac:spMkLst>
        </pc:spChg>
        <pc:spChg chg="add mod">
          <ac:chgData name="بندر العصيمي" userId="62dc3abd33e0f526" providerId="LiveId" clId="{E3665A88-4AA8-42DD-92FE-734A9B7C4762}" dt="2022-10-16T13:29:55.521" v="9011"/>
          <ac:spMkLst>
            <pc:docMk/>
            <pc:sldMk cId="3370234318" sldId="319"/>
            <ac:spMk id="6" creationId="{95E514AF-A40E-588F-8AF0-63B228768FF9}"/>
          </ac:spMkLst>
        </pc:spChg>
        <pc:spChg chg="del">
          <ac:chgData name="بندر العصيمي" userId="62dc3abd33e0f526" providerId="LiveId" clId="{E3665A88-4AA8-42DD-92FE-734A9B7C4762}" dt="2022-10-16T13:29:44.676" v="9010" actId="478"/>
          <ac:spMkLst>
            <pc:docMk/>
            <pc:sldMk cId="3370234318" sldId="319"/>
            <ac:spMk id="23" creationId="{8D75B550-2FCB-9D2C-74E1-F907DA723BDF}"/>
          </ac:spMkLst>
        </pc:spChg>
        <pc:picChg chg="add mod">
          <ac:chgData name="بندر العصيمي" userId="62dc3abd33e0f526" providerId="LiveId" clId="{E3665A88-4AA8-42DD-92FE-734A9B7C4762}" dt="2022-10-16T13:28:57.231" v="8995" actId="14100"/>
          <ac:picMkLst>
            <pc:docMk/>
            <pc:sldMk cId="3370234318" sldId="319"/>
            <ac:picMk id="3" creationId="{8707F5AD-A241-E249-0C31-8CF157B59CEA}"/>
          </ac:picMkLst>
        </pc:picChg>
      </pc:sldChg>
      <pc:sldChg chg="addSp delSp modSp add mod">
        <pc:chgData name="بندر العصيمي" userId="62dc3abd33e0f526" providerId="LiveId" clId="{E3665A88-4AA8-42DD-92FE-734A9B7C4762}" dt="2022-10-16T16:54:39.614" v="13259" actId="207"/>
        <pc:sldMkLst>
          <pc:docMk/>
          <pc:sldMk cId="854810351" sldId="320"/>
        </pc:sldMkLst>
        <pc:spChg chg="add mod">
          <ac:chgData name="بندر العصيمي" userId="62dc3abd33e0f526" providerId="LiveId" clId="{E3665A88-4AA8-42DD-92FE-734A9B7C4762}" dt="2022-10-16T16:54:39.614" v="13259" actId="207"/>
          <ac:spMkLst>
            <pc:docMk/>
            <pc:sldMk cId="854810351" sldId="320"/>
            <ac:spMk id="3" creationId="{046336D0-7C74-9C5E-D5E2-4A240942165B}"/>
          </ac:spMkLst>
        </pc:spChg>
        <pc:spChg chg="add mod">
          <ac:chgData name="بندر العصيمي" userId="62dc3abd33e0f526" providerId="LiveId" clId="{E3665A88-4AA8-42DD-92FE-734A9B7C4762}" dt="2022-10-16T13:43:31.740" v="9678"/>
          <ac:spMkLst>
            <pc:docMk/>
            <pc:sldMk cId="854810351" sldId="320"/>
            <ac:spMk id="7" creationId="{0673CBE2-B899-2038-5049-938F873AED23}"/>
          </ac:spMkLst>
        </pc:spChg>
        <pc:spChg chg="del">
          <ac:chgData name="بندر العصيمي" userId="62dc3abd33e0f526" providerId="LiveId" clId="{E3665A88-4AA8-42DD-92FE-734A9B7C4762}" dt="2022-10-16T13:43:30.895" v="9677" actId="478"/>
          <ac:spMkLst>
            <pc:docMk/>
            <pc:sldMk cId="854810351" sldId="320"/>
            <ac:spMk id="23" creationId="{8D75B550-2FCB-9D2C-74E1-F907DA723BDF}"/>
          </ac:spMkLst>
        </pc:spChg>
        <pc:picChg chg="add del mod modCrop">
          <ac:chgData name="بندر العصيمي" userId="62dc3abd33e0f526" providerId="LiveId" clId="{E3665A88-4AA8-42DD-92FE-734A9B7C4762}" dt="2022-10-16T13:30:09.594" v="9012" actId="478"/>
          <ac:picMkLst>
            <pc:docMk/>
            <pc:sldMk cId="854810351" sldId="320"/>
            <ac:picMk id="2" creationId="{66ADAE13-8B8C-F14D-E195-7AA8BB7474E1}"/>
          </ac:picMkLst>
        </pc:picChg>
        <pc:picChg chg="add mod">
          <ac:chgData name="بندر العصيمي" userId="62dc3abd33e0f526" providerId="LiveId" clId="{E3665A88-4AA8-42DD-92FE-734A9B7C4762}" dt="2022-10-16T13:38:42.980" v="9528" actId="1036"/>
          <ac:picMkLst>
            <pc:docMk/>
            <pc:sldMk cId="854810351" sldId="320"/>
            <ac:picMk id="6" creationId="{3B6352E0-A770-3F29-F9B0-CDA85F5C906F}"/>
          </ac:picMkLst>
        </pc:picChg>
      </pc:sldChg>
      <pc:sldChg chg="addSp delSp modSp add mod">
        <pc:chgData name="بندر العصيمي" userId="62dc3abd33e0f526" providerId="LiveId" clId="{E3665A88-4AA8-42DD-92FE-734A9B7C4762}" dt="2022-10-16T14:18:39.431" v="11708" actId="313"/>
        <pc:sldMkLst>
          <pc:docMk/>
          <pc:sldMk cId="349166520" sldId="321"/>
        </pc:sldMkLst>
        <pc:spChg chg="add mod">
          <ac:chgData name="بندر العصيمي" userId="62dc3abd33e0f526" providerId="LiveId" clId="{E3665A88-4AA8-42DD-92FE-734A9B7C4762}" dt="2022-10-16T14:18:39.431" v="11708" actId="313"/>
          <ac:spMkLst>
            <pc:docMk/>
            <pc:sldMk cId="349166520" sldId="321"/>
            <ac:spMk id="2" creationId="{6E61EA8F-615B-CA1B-A4CF-4B391F2BBFD4}"/>
          </ac:spMkLst>
        </pc:spChg>
        <pc:spChg chg="mod">
          <ac:chgData name="بندر العصيمي" userId="62dc3abd33e0f526" providerId="LiveId" clId="{E3665A88-4AA8-42DD-92FE-734A9B7C4762}" dt="2022-10-16T14:15:56.248" v="11602" actId="20577"/>
          <ac:spMkLst>
            <pc:docMk/>
            <pc:sldMk cId="349166520" sldId="321"/>
            <ac:spMk id="23" creationId="{8D75B550-2FCB-9D2C-74E1-F907DA723BDF}"/>
          </ac:spMkLst>
        </pc:spChg>
        <pc:picChg chg="mod">
          <ac:chgData name="بندر العصيمي" userId="62dc3abd33e0f526" providerId="LiveId" clId="{E3665A88-4AA8-42DD-92FE-734A9B7C4762}" dt="2022-10-16T13:15:17.199" v="8300" actId="1036"/>
          <ac:picMkLst>
            <pc:docMk/>
            <pc:sldMk cId="349166520" sldId="321"/>
            <ac:picMk id="9" creationId="{12222534-1750-534A-9D39-5B7108A83CAF}"/>
          </ac:picMkLst>
        </pc:picChg>
        <pc:picChg chg="add del mod">
          <ac:chgData name="بندر العصيمي" userId="62dc3abd33e0f526" providerId="LiveId" clId="{E3665A88-4AA8-42DD-92FE-734A9B7C4762}" dt="2022-10-16T14:12:01.364" v="11584" actId="478"/>
          <ac:picMkLst>
            <pc:docMk/>
            <pc:sldMk cId="349166520" sldId="321"/>
            <ac:picMk id="1026" creationId="{6142DC4E-E6F0-24DE-C39E-3673C3615462}"/>
          </ac:picMkLst>
        </pc:picChg>
      </pc:sldChg>
      <pc:sldChg chg="addSp delSp modSp add mod">
        <pc:chgData name="بندر العصيمي" userId="62dc3abd33e0f526" providerId="LiveId" clId="{E3665A88-4AA8-42DD-92FE-734A9B7C4762}" dt="2022-10-16T13:43:37.797" v="9680"/>
        <pc:sldMkLst>
          <pc:docMk/>
          <pc:sldMk cId="688043072" sldId="322"/>
        </pc:sldMkLst>
        <pc:spChg chg="add mod">
          <ac:chgData name="بندر العصيمي" userId="62dc3abd33e0f526" providerId="LiveId" clId="{E3665A88-4AA8-42DD-92FE-734A9B7C4762}" dt="2022-10-16T13:43:37.797" v="9680"/>
          <ac:spMkLst>
            <pc:docMk/>
            <pc:sldMk cId="688043072" sldId="322"/>
            <ac:spMk id="2" creationId="{156E0768-23A4-D41F-C96A-845D57813DB4}"/>
          </ac:spMkLst>
        </pc:spChg>
        <pc:spChg chg="mod">
          <ac:chgData name="بندر العصيمي" userId="62dc3abd33e0f526" providerId="LiveId" clId="{E3665A88-4AA8-42DD-92FE-734A9B7C4762}" dt="2022-10-16T13:42:50.550" v="9675" actId="14100"/>
          <ac:spMkLst>
            <pc:docMk/>
            <pc:sldMk cId="688043072" sldId="322"/>
            <ac:spMk id="3" creationId="{046336D0-7C74-9C5E-D5E2-4A240942165B}"/>
          </ac:spMkLst>
        </pc:spChg>
        <pc:spChg chg="del">
          <ac:chgData name="بندر العصيمي" userId="62dc3abd33e0f526" providerId="LiveId" clId="{E3665A88-4AA8-42DD-92FE-734A9B7C4762}" dt="2022-10-16T13:43:36.960" v="9679" actId="478"/>
          <ac:spMkLst>
            <pc:docMk/>
            <pc:sldMk cId="688043072" sldId="322"/>
            <ac:spMk id="23" creationId="{8D75B550-2FCB-9D2C-74E1-F907DA723BDF}"/>
          </ac:spMkLst>
        </pc:spChg>
      </pc:sldChg>
      <pc:sldChg chg="addSp delSp modSp add mod modAnim">
        <pc:chgData name="بندر العصيمي" userId="62dc3abd33e0f526" providerId="LiveId" clId="{E3665A88-4AA8-42DD-92FE-734A9B7C4762}" dt="2022-10-16T22:04:48.058" v="13994" actId="1036"/>
        <pc:sldMkLst>
          <pc:docMk/>
          <pc:sldMk cId="847639327" sldId="323"/>
        </pc:sldMkLst>
        <pc:spChg chg="add mod">
          <ac:chgData name="بندر العصيمي" userId="62dc3abd33e0f526" providerId="LiveId" clId="{E3665A88-4AA8-42DD-92FE-734A9B7C4762}" dt="2022-10-16T13:43:55.037" v="9691" actId="20577"/>
          <ac:spMkLst>
            <pc:docMk/>
            <pc:sldMk cId="847639327" sldId="323"/>
            <ac:spMk id="2" creationId="{2C27E72B-60D2-7452-32FC-D5D452FD95CD}"/>
          </ac:spMkLst>
        </pc:spChg>
        <pc:spChg chg="del">
          <ac:chgData name="بندر العصيمي" userId="62dc3abd33e0f526" providerId="LiveId" clId="{E3665A88-4AA8-42DD-92FE-734A9B7C4762}" dt="2022-10-16T13:44:38.492" v="9692" actId="478"/>
          <ac:spMkLst>
            <pc:docMk/>
            <pc:sldMk cId="847639327" sldId="323"/>
            <ac:spMk id="3" creationId="{046336D0-7C74-9C5E-D5E2-4A240942165B}"/>
          </ac:spMkLst>
        </pc:spChg>
        <pc:spChg chg="add mod">
          <ac:chgData name="بندر العصيمي" userId="62dc3abd33e0f526" providerId="LiveId" clId="{E3665A88-4AA8-42DD-92FE-734A9B7C4762}" dt="2022-10-16T22:02:29.525" v="13612" actId="1038"/>
          <ac:spMkLst>
            <pc:docMk/>
            <pc:sldMk cId="847639327" sldId="323"/>
            <ac:spMk id="6" creationId="{68EAF4CA-D40B-369E-2E45-C415F15F5D45}"/>
          </ac:spMkLst>
        </pc:spChg>
        <pc:spChg chg="add mod">
          <ac:chgData name="بندر العصيمي" userId="62dc3abd33e0f526" providerId="LiveId" clId="{E3665A88-4AA8-42DD-92FE-734A9B7C4762}" dt="2022-10-16T22:04:48.058" v="13994" actId="1036"/>
          <ac:spMkLst>
            <pc:docMk/>
            <pc:sldMk cId="847639327" sldId="323"/>
            <ac:spMk id="7" creationId="{6C1F8995-F43F-B633-35C9-DCCE3AFB4B41}"/>
          </ac:spMkLst>
        </pc:spChg>
        <pc:spChg chg="add del mod">
          <ac:chgData name="بندر العصيمي" userId="62dc3abd33e0f526" providerId="LiveId" clId="{E3665A88-4AA8-42DD-92FE-734A9B7C4762}" dt="2022-10-16T21:59:53.292" v="13456" actId="478"/>
          <ac:spMkLst>
            <pc:docMk/>
            <pc:sldMk cId="847639327" sldId="323"/>
            <ac:spMk id="11" creationId="{24506AA1-44AA-A37E-908D-786E7B0EC6C8}"/>
          </ac:spMkLst>
        </pc:spChg>
        <pc:spChg chg="add del mod">
          <ac:chgData name="بندر العصيمي" userId="62dc3abd33e0f526" providerId="LiveId" clId="{E3665A88-4AA8-42DD-92FE-734A9B7C4762}" dt="2022-10-16T22:00:00.583" v="13458" actId="478"/>
          <ac:spMkLst>
            <pc:docMk/>
            <pc:sldMk cId="847639327" sldId="323"/>
            <ac:spMk id="12" creationId="{8A95536F-F150-FAA8-5764-6FC01E9B20E5}"/>
          </ac:spMkLst>
        </pc:spChg>
        <pc:spChg chg="add del mod">
          <ac:chgData name="بندر العصيمي" userId="62dc3abd33e0f526" providerId="LiveId" clId="{E3665A88-4AA8-42DD-92FE-734A9B7C4762}" dt="2022-10-16T21:59:57.633" v="13457" actId="478"/>
          <ac:spMkLst>
            <pc:docMk/>
            <pc:sldMk cId="847639327" sldId="323"/>
            <ac:spMk id="13" creationId="{B5E8813B-930A-AF4C-1204-A0F343C18C7A}"/>
          </ac:spMkLst>
        </pc:spChg>
        <pc:spChg chg="add mod">
          <ac:chgData name="بندر العصيمي" userId="62dc3abd33e0f526" providerId="LiveId" clId="{E3665A88-4AA8-42DD-92FE-734A9B7C4762}" dt="2022-10-16T22:02:45.806" v="13658" actId="1036"/>
          <ac:spMkLst>
            <pc:docMk/>
            <pc:sldMk cId="847639327" sldId="323"/>
            <ac:spMk id="14" creationId="{373C2ACA-C293-3999-84BC-17063E8BAAFC}"/>
          </ac:spMkLst>
        </pc:spChg>
        <pc:spChg chg="add mod">
          <ac:chgData name="بندر العصيمي" userId="62dc3abd33e0f526" providerId="LiveId" clId="{E3665A88-4AA8-42DD-92FE-734A9B7C4762}" dt="2022-10-16T13:56:42.822" v="10594" actId="14100"/>
          <ac:spMkLst>
            <pc:docMk/>
            <pc:sldMk cId="847639327" sldId="323"/>
            <ac:spMk id="15" creationId="{D04241B8-DC06-3E82-580F-CF3CD4F32F88}"/>
          </ac:spMkLst>
        </pc:spChg>
        <pc:spChg chg="add mod">
          <ac:chgData name="بندر العصيمي" userId="62dc3abd33e0f526" providerId="LiveId" clId="{E3665A88-4AA8-42DD-92FE-734A9B7C4762}" dt="2022-10-16T22:03:11.641" v="13749" actId="20577"/>
          <ac:spMkLst>
            <pc:docMk/>
            <pc:sldMk cId="847639327" sldId="323"/>
            <ac:spMk id="16" creationId="{665070A8-2B4A-A953-53DF-2C17114B9BB2}"/>
          </ac:spMkLst>
        </pc:spChg>
        <pc:spChg chg="add mod">
          <ac:chgData name="بندر العصيمي" userId="62dc3abd33e0f526" providerId="LiveId" clId="{E3665A88-4AA8-42DD-92FE-734A9B7C4762}" dt="2022-10-16T22:04:31.867" v="13980" actId="14100"/>
          <ac:spMkLst>
            <pc:docMk/>
            <pc:sldMk cId="847639327" sldId="323"/>
            <ac:spMk id="18" creationId="{D95CFECB-584D-E60F-7440-C590E609C451}"/>
          </ac:spMkLst>
        </pc:spChg>
        <pc:spChg chg="add mod">
          <ac:chgData name="بندر العصيمي" userId="62dc3abd33e0f526" providerId="LiveId" clId="{E3665A88-4AA8-42DD-92FE-734A9B7C4762}" dt="2022-10-16T22:04:23.040" v="13976" actId="1038"/>
          <ac:spMkLst>
            <pc:docMk/>
            <pc:sldMk cId="847639327" sldId="323"/>
            <ac:spMk id="19" creationId="{48DCA7F3-5DB5-67BA-A8E0-8ED0C94E2E7B}"/>
          </ac:spMkLst>
        </pc:spChg>
        <pc:spChg chg="add mod">
          <ac:chgData name="بندر العصيمي" userId="62dc3abd33e0f526" providerId="LiveId" clId="{E3665A88-4AA8-42DD-92FE-734A9B7C4762}" dt="2022-10-16T21:59:44.875" v="13454" actId="1038"/>
          <ac:spMkLst>
            <pc:docMk/>
            <pc:sldMk cId="847639327" sldId="323"/>
            <ac:spMk id="22" creationId="{3EE81F8D-6593-E041-A29B-4604BBF9B8A2}"/>
          </ac:spMkLst>
        </pc:spChg>
        <pc:spChg chg="del">
          <ac:chgData name="بندر العصيمي" userId="62dc3abd33e0f526" providerId="LiveId" clId="{E3665A88-4AA8-42DD-92FE-734A9B7C4762}" dt="2022-10-16T13:43:46.485" v="9681" actId="478"/>
          <ac:spMkLst>
            <pc:docMk/>
            <pc:sldMk cId="847639327" sldId="323"/>
            <ac:spMk id="23" creationId="{8D75B550-2FCB-9D2C-74E1-F907DA723BDF}"/>
          </ac:spMkLst>
        </pc:spChg>
        <pc:picChg chg="add mod">
          <ac:chgData name="بندر العصيمي" userId="62dc3abd33e0f526" providerId="LiveId" clId="{E3665A88-4AA8-42DD-92FE-734A9B7C4762}" dt="2022-10-16T22:00:16.124" v="13463" actId="14100"/>
          <ac:picMkLst>
            <pc:docMk/>
            <pc:sldMk cId="847639327" sldId="323"/>
            <ac:picMk id="3" creationId="{9B99603A-F3BD-C188-45B9-A788DDDE13D4}"/>
          </ac:picMkLst>
        </pc:picChg>
        <pc:picChg chg="del">
          <ac:chgData name="بندر العصيمي" userId="62dc3abd33e0f526" providerId="LiveId" clId="{E3665A88-4AA8-42DD-92FE-734A9B7C4762}" dt="2022-10-16T13:51:03.316" v="10094" actId="478"/>
          <ac:picMkLst>
            <pc:docMk/>
            <pc:sldMk cId="847639327" sldId="323"/>
            <ac:picMk id="6" creationId="{3B6352E0-A770-3F29-F9B0-CDA85F5C906F}"/>
          </ac:picMkLst>
        </pc:picChg>
        <pc:picChg chg="add del mod modCrop">
          <ac:chgData name="بندر العصيمي" userId="62dc3abd33e0f526" providerId="LiveId" clId="{E3665A88-4AA8-42DD-92FE-734A9B7C4762}" dt="2022-10-16T21:59:34.291" v="13411" actId="478"/>
          <ac:picMkLst>
            <pc:docMk/>
            <pc:sldMk cId="847639327" sldId="323"/>
            <ac:picMk id="8" creationId="{03353511-ED47-8413-332D-027B5CB60CD7}"/>
          </ac:picMkLst>
        </pc:picChg>
        <pc:picChg chg="mod">
          <ac:chgData name="بندر العصيمي" userId="62dc3abd33e0f526" providerId="LiveId" clId="{E3665A88-4AA8-42DD-92FE-734A9B7C4762}" dt="2022-10-16T22:00:03.608" v="13459" actId="1076"/>
          <ac:picMkLst>
            <pc:docMk/>
            <pc:sldMk cId="847639327" sldId="323"/>
            <ac:picMk id="9" creationId="{12222534-1750-534A-9D39-5B7108A83CAF}"/>
          </ac:picMkLst>
        </pc:picChg>
        <pc:picChg chg="add del mod">
          <ac:chgData name="بندر العصيمي" userId="62dc3abd33e0f526" providerId="LiveId" clId="{E3665A88-4AA8-42DD-92FE-734A9B7C4762}" dt="2022-10-16T21:59:47.875" v="13455" actId="478"/>
          <ac:picMkLst>
            <pc:docMk/>
            <pc:sldMk cId="847639327" sldId="323"/>
            <ac:picMk id="10" creationId="{6D4A7FC9-C4C7-4567-610F-D0CDA9E5B447}"/>
          </ac:picMkLst>
        </pc:picChg>
        <pc:picChg chg="add del mod">
          <ac:chgData name="بندر العصيمي" userId="62dc3abd33e0f526" providerId="LiveId" clId="{E3665A88-4AA8-42DD-92FE-734A9B7C4762}" dt="2022-10-16T13:56:18.754" v="10517"/>
          <ac:picMkLst>
            <pc:docMk/>
            <pc:sldMk cId="847639327" sldId="323"/>
            <ac:picMk id="14" creationId="{5BDDEF16-DEA3-74B7-092E-593498FB0206}"/>
          </ac:picMkLst>
        </pc:picChg>
        <pc:picChg chg="add del mod">
          <ac:chgData name="بندر العصيمي" userId="62dc3abd33e0f526" providerId="LiveId" clId="{E3665A88-4AA8-42DD-92FE-734A9B7C4762}" dt="2022-10-16T22:04:40.662" v="13981" actId="478"/>
          <ac:picMkLst>
            <pc:docMk/>
            <pc:sldMk cId="847639327" sldId="323"/>
            <ac:picMk id="3074" creationId="{12DC570E-585A-413A-ECC1-B53F3F18DFE3}"/>
          </ac:picMkLst>
        </pc:picChg>
        <pc:cxnChg chg="add del mod">
          <ac:chgData name="بندر العصيمي" userId="62dc3abd33e0f526" providerId="LiveId" clId="{E3665A88-4AA8-42DD-92FE-734A9B7C4762}" dt="2022-10-16T22:00:37.291" v="13464" actId="478"/>
          <ac:cxnSpMkLst>
            <pc:docMk/>
            <pc:sldMk cId="847639327" sldId="323"/>
            <ac:cxnSpMk id="17" creationId="{AB82B5A2-7703-5BE8-6892-FA92342124AE}"/>
          </ac:cxnSpMkLst>
        </pc:cxnChg>
      </pc:sldChg>
      <pc:sldChg chg="addSp delSp modSp add mod">
        <pc:chgData name="بندر العصيمي" userId="62dc3abd33e0f526" providerId="LiveId" clId="{E3665A88-4AA8-42DD-92FE-734A9B7C4762}" dt="2022-10-16T14:11:39.022" v="11582" actId="14100"/>
        <pc:sldMkLst>
          <pc:docMk/>
          <pc:sldMk cId="248755093" sldId="324"/>
        </pc:sldMkLst>
        <pc:spChg chg="mod">
          <ac:chgData name="بندر العصيمي" userId="62dc3abd33e0f526" providerId="LiveId" clId="{E3665A88-4AA8-42DD-92FE-734A9B7C4762}" dt="2022-10-16T14:11:39.022" v="11582" actId="14100"/>
          <ac:spMkLst>
            <pc:docMk/>
            <pc:sldMk cId="248755093" sldId="324"/>
            <ac:spMk id="7" creationId="{6C1F8995-F43F-B633-35C9-DCCE3AFB4B41}"/>
          </ac:spMkLst>
        </pc:spChg>
        <pc:picChg chg="del mod modCrop">
          <ac:chgData name="بندر العصيمي" userId="62dc3abd33e0f526" providerId="LiveId" clId="{E3665A88-4AA8-42DD-92FE-734A9B7C4762}" dt="2022-10-16T13:59:39.762" v="10786" actId="478"/>
          <ac:picMkLst>
            <pc:docMk/>
            <pc:sldMk cId="248755093" sldId="324"/>
            <ac:picMk id="8" creationId="{03353511-ED47-8413-332D-027B5CB60CD7}"/>
          </ac:picMkLst>
        </pc:picChg>
        <pc:picChg chg="add del mod">
          <ac:chgData name="بندر العصيمي" userId="62dc3abd33e0f526" providerId="LiveId" clId="{E3665A88-4AA8-42DD-92FE-734A9B7C4762}" dt="2022-10-16T14:11:04.020" v="11476" actId="478"/>
          <ac:picMkLst>
            <pc:docMk/>
            <pc:sldMk cId="248755093" sldId="324"/>
            <ac:picMk id="2050" creationId="{1D8C7283-A562-F501-0FD7-66006462C358}"/>
          </ac:picMkLst>
        </pc:picChg>
        <pc:picChg chg="add mod">
          <ac:chgData name="بندر العصيمي" userId="62dc3abd33e0f526" providerId="LiveId" clId="{E3665A88-4AA8-42DD-92FE-734A9B7C4762}" dt="2022-10-16T14:11:34.567" v="11581" actId="1036"/>
          <ac:picMkLst>
            <pc:docMk/>
            <pc:sldMk cId="248755093" sldId="324"/>
            <ac:picMk id="2052" creationId="{5C5FDF5E-9FD4-8440-EACC-17D1583EC7E6}"/>
          </ac:picMkLst>
        </pc:picChg>
      </pc:sldChg>
      <pc:sldChg chg="add">
        <pc:chgData name="بندر العصيمي" userId="62dc3abd33e0f526" providerId="LiveId" clId="{E3665A88-4AA8-42DD-92FE-734A9B7C4762}" dt="2022-10-16T14:11:56.768" v="11583" actId="2890"/>
        <pc:sldMkLst>
          <pc:docMk/>
          <pc:sldMk cId="1783738258" sldId="325"/>
        </pc:sldMkLst>
      </pc:sldChg>
      <pc:sldChg chg="modSp add mod">
        <pc:chgData name="بندر العصيمي" userId="62dc3abd33e0f526" providerId="LiveId" clId="{E3665A88-4AA8-42DD-92FE-734A9B7C4762}" dt="2022-10-16T14:25:01.003" v="11902" actId="1037"/>
        <pc:sldMkLst>
          <pc:docMk/>
          <pc:sldMk cId="1221896993" sldId="326"/>
        </pc:sldMkLst>
        <pc:spChg chg="mod">
          <ac:chgData name="بندر العصيمي" userId="62dc3abd33e0f526" providerId="LiveId" clId="{E3665A88-4AA8-42DD-92FE-734A9B7C4762}" dt="2022-10-16T14:25:01.003" v="11902" actId="1037"/>
          <ac:spMkLst>
            <pc:docMk/>
            <pc:sldMk cId="1221896993" sldId="326"/>
            <ac:spMk id="2" creationId="{6E61EA8F-615B-CA1B-A4CF-4B391F2BBFD4}"/>
          </ac:spMkLst>
        </pc:spChg>
      </pc:sldChg>
      <pc:sldChg chg="addSp modSp add mod">
        <pc:chgData name="بندر العصيمي" userId="62dc3abd33e0f526" providerId="LiveId" clId="{E3665A88-4AA8-42DD-92FE-734A9B7C4762}" dt="2022-10-16T14:40:52.821" v="12551" actId="12"/>
        <pc:sldMkLst>
          <pc:docMk/>
          <pc:sldMk cId="3292921783" sldId="327"/>
        </pc:sldMkLst>
        <pc:spChg chg="mod">
          <ac:chgData name="بندر العصيمي" userId="62dc3abd33e0f526" providerId="LiveId" clId="{E3665A88-4AA8-42DD-92FE-734A9B7C4762}" dt="2022-10-16T14:40:52.821" v="12551" actId="12"/>
          <ac:spMkLst>
            <pc:docMk/>
            <pc:sldMk cId="3292921783" sldId="327"/>
            <ac:spMk id="2" creationId="{6E61EA8F-615B-CA1B-A4CF-4B391F2BBFD4}"/>
          </ac:spMkLst>
        </pc:spChg>
        <pc:picChg chg="mod">
          <ac:chgData name="بندر العصيمي" userId="62dc3abd33e0f526" providerId="LiveId" clId="{E3665A88-4AA8-42DD-92FE-734A9B7C4762}" dt="2022-10-16T14:39:49.063" v="12495" actId="14100"/>
          <ac:picMkLst>
            <pc:docMk/>
            <pc:sldMk cId="3292921783" sldId="327"/>
            <ac:picMk id="9" creationId="{12222534-1750-534A-9D39-5B7108A83CAF}"/>
          </ac:picMkLst>
        </pc:picChg>
        <pc:picChg chg="add mod">
          <ac:chgData name="بندر العصيمي" userId="62dc3abd33e0f526" providerId="LiveId" clId="{E3665A88-4AA8-42DD-92FE-734A9B7C4762}" dt="2022-10-16T14:40:26.406" v="12548" actId="14100"/>
          <ac:picMkLst>
            <pc:docMk/>
            <pc:sldMk cId="3292921783" sldId="327"/>
            <ac:picMk id="1026" creationId="{D65FE365-D819-6C65-8551-DDC231DBBD5D}"/>
          </ac:picMkLst>
        </pc:picChg>
      </pc:sldChg>
      <pc:sldChg chg="addSp delSp modSp mod modAnim">
        <pc:chgData name="بندر العصيمي" userId="62dc3abd33e0f526" providerId="LiveId" clId="{E3665A88-4AA8-42DD-92FE-734A9B7C4762}" dt="2022-10-16T16:53:27.427" v="13251" actId="1035"/>
        <pc:sldMkLst>
          <pc:docMk/>
          <pc:sldMk cId="3467994268" sldId="329"/>
        </pc:sldMkLst>
        <pc:spChg chg="add mod">
          <ac:chgData name="بندر العصيمي" userId="62dc3abd33e0f526" providerId="LiveId" clId="{E3665A88-4AA8-42DD-92FE-734A9B7C4762}" dt="2022-10-16T16:41:35.344" v="12703" actId="207"/>
          <ac:spMkLst>
            <pc:docMk/>
            <pc:sldMk cId="3467994268" sldId="329"/>
            <ac:spMk id="2" creationId="{F36B0085-B3F1-1C41-7C37-8D374D65EA4A}"/>
          </ac:spMkLst>
        </pc:spChg>
        <pc:spChg chg="add mod">
          <ac:chgData name="بندر العصيمي" userId="62dc3abd33e0f526" providerId="LiveId" clId="{E3665A88-4AA8-42DD-92FE-734A9B7C4762}" dt="2022-10-16T16:41:41.814" v="12704" actId="207"/>
          <ac:spMkLst>
            <pc:docMk/>
            <pc:sldMk cId="3467994268" sldId="329"/>
            <ac:spMk id="6" creationId="{E8EE2826-EC4A-8886-03BD-97CF25FD7281}"/>
          </ac:spMkLst>
        </pc:spChg>
        <pc:spChg chg="add mod">
          <ac:chgData name="بندر العصيمي" userId="62dc3abd33e0f526" providerId="LiveId" clId="{E3665A88-4AA8-42DD-92FE-734A9B7C4762}" dt="2022-10-16T16:51:48.642" v="13153" actId="1038"/>
          <ac:spMkLst>
            <pc:docMk/>
            <pc:sldMk cId="3467994268" sldId="329"/>
            <ac:spMk id="8" creationId="{0C5355D1-A54F-F844-2614-7A9210752102}"/>
          </ac:spMkLst>
        </pc:spChg>
        <pc:spChg chg="add del mod">
          <ac:chgData name="بندر العصيمي" userId="62dc3abd33e0f526" providerId="LiveId" clId="{E3665A88-4AA8-42DD-92FE-734A9B7C4762}" dt="2022-10-16T16:49:51.389" v="13071" actId="478"/>
          <ac:spMkLst>
            <pc:docMk/>
            <pc:sldMk cId="3467994268" sldId="329"/>
            <ac:spMk id="10" creationId="{8CF4F82C-13C7-1D0E-7583-F6E22A376738}"/>
          </ac:spMkLst>
        </pc:spChg>
        <pc:spChg chg="mod">
          <ac:chgData name="بندر العصيمي" userId="62dc3abd33e0f526" providerId="LiveId" clId="{E3665A88-4AA8-42DD-92FE-734A9B7C4762}" dt="2022-10-16T16:53:13.966" v="13225" actId="1036"/>
          <ac:spMkLst>
            <pc:docMk/>
            <pc:sldMk cId="3467994268" sldId="329"/>
            <ac:spMk id="11" creationId="{066999A4-DF19-2966-B562-209EC1632070}"/>
          </ac:spMkLst>
        </pc:spChg>
        <pc:spChg chg="mod">
          <ac:chgData name="بندر العصيمي" userId="62dc3abd33e0f526" providerId="LiveId" clId="{E3665A88-4AA8-42DD-92FE-734A9B7C4762}" dt="2022-10-16T16:51:10.443" v="13101" actId="20577"/>
          <ac:spMkLst>
            <pc:docMk/>
            <pc:sldMk cId="3467994268" sldId="329"/>
            <ac:spMk id="12" creationId="{8C7285CB-F1BD-BD58-D604-7B8E019B1E6C}"/>
          </ac:spMkLst>
        </pc:spChg>
        <pc:spChg chg="add del mod">
          <ac:chgData name="بندر العصيمي" userId="62dc3abd33e0f526" providerId="LiveId" clId="{E3665A88-4AA8-42DD-92FE-734A9B7C4762}" dt="2022-10-16T16:49:47.681" v="13070" actId="478"/>
          <ac:spMkLst>
            <pc:docMk/>
            <pc:sldMk cId="3467994268" sldId="329"/>
            <ac:spMk id="14" creationId="{21CFDF17-803F-64C5-912A-444D6A80C8D0}"/>
          </ac:spMkLst>
        </pc:spChg>
        <pc:spChg chg="mod">
          <ac:chgData name="بندر العصيمي" userId="62dc3abd33e0f526" providerId="LiveId" clId="{E3665A88-4AA8-42DD-92FE-734A9B7C4762}" dt="2022-10-16T16:41:30.642" v="12702" actId="207"/>
          <ac:spMkLst>
            <pc:docMk/>
            <pc:sldMk cId="3467994268" sldId="329"/>
            <ac:spMk id="16" creationId="{FE4556EA-AF85-DB7F-E16C-ED7FAE53B5C9}"/>
          </ac:spMkLst>
        </pc:spChg>
        <pc:spChg chg="mod">
          <ac:chgData name="بندر العصيمي" userId="62dc3abd33e0f526" providerId="LiveId" clId="{E3665A88-4AA8-42DD-92FE-734A9B7C4762}" dt="2022-10-16T16:41:12.760" v="12699" actId="207"/>
          <ac:spMkLst>
            <pc:docMk/>
            <pc:sldMk cId="3467994268" sldId="329"/>
            <ac:spMk id="18" creationId="{5A950A52-7057-3E87-5898-2477C44B4E27}"/>
          </ac:spMkLst>
        </pc:spChg>
        <pc:spChg chg="mod">
          <ac:chgData name="بندر العصيمي" userId="62dc3abd33e0f526" providerId="LiveId" clId="{E3665A88-4AA8-42DD-92FE-734A9B7C4762}" dt="2022-10-16T16:51:29.076" v="13132" actId="1037"/>
          <ac:spMkLst>
            <pc:docMk/>
            <pc:sldMk cId="3467994268" sldId="329"/>
            <ac:spMk id="26" creationId="{9A070ABD-B691-3F8E-2974-B1EDD6671A2D}"/>
          </ac:spMkLst>
        </pc:spChg>
        <pc:spChg chg="mod">
          <ac:chgData name="بندر العصيمي" userId="62dc3abd33e0f526" providerId="LiveId" clId="{E3665A88-4AA8-42DD-92FE-734A9B7C4762}" dt="2022-10-16T16:53:27.427" v="13251" actId="1035"/>
          <ac:spMkLst>
            <pc:docMk/>
            <pc:sldMk cId="3467994268" sldId="329"/>
            <ac:spMk id="32" creationId="{160687AD-AAAE-0AE6-1F21-3047230EF0E0}"/>
          </ac:spMkLst>
        </pc:spChg>
        <pc:spChg chg="mod">
          <ac:chgData name="بندر العصيمي" userId="62dc3abd33e0f526" providerId="LiveId" clId="{E3665A88-4AA8-42DD-92FE-734A9B7C4762}" dt="2022-10-16T16:53:05.269" v="13180" actId="1035"/>
          <ac:spMkLst>
            <pc:docMk/>
            <pc:sldMk cId="3467994268" sldId="329"/>
            <ac:spMk id="33" creationId="{317DF444-F815-B238-7165-2B75D4E3F02D}"/>
          </ac:spMkLst>
        </pc:spChg>
        <pc:picChg chg="mod">
          <ac:chgData name="بندر العصيمي" userId="62dc3abd33e0f526" providerId="LiveId" clId="{E3665A88-4AA8-42DD-92FE-734A9B7C4762}" dt="2022-10-16T16:41:27.334" v="12701" actId="207"/>
          <ac:picMkLst>
            <pc:docMk/>
            <pc:sldMk cId="3467994268" sldId="329"/>
            <ac:picMk id="9" creationId="{12222534-1750-534A-9D39-5B7108A83CAF}"/>
          </ac:picMkLst>
        </pc:picChg>
        <pc:picChg chg="del">
          <ac:chgData name="بندر العصيمي" userId="62dc3abd33e0f526" providerId="LiveId" clId="{E3665A88-4AA8-42DD-92FE-734A9B7C4762}" dt="2022-10-16T16:38:18.885" v="12552" actId="478"/>
          <ac:picMkLst>
            <pc:docMk/>
            <pc:sldMk cId="3467994268" sldId="329"/>
            <ac:picMk id="31" creationId="{CD2E7279-D76E-711A-B145-CCE045D8A487}"/>
          </ac:picMkLst>
        </pc:picChg>
        <pc:cxnChg chg="mod">
          <ac:chgData name="بندر العصيمي" userId="62dc3abd33e0f526" providerId="LiveId" clId="{E3665A88-4AA8-42DD-92FE-734A9B7C4762}" dt="2022-10-16T16:53:20.121" v="13226" actId="14100"/>
          <ac:cxnSpMkLst>
            <pc:docMk/>
            <pc:sldMk cId="3467994268" sldId="329"/>
            <ac:cxnSpMk id="7" creationId="{1F82AAB0-2EED-BBCF-0933-E85698B8FFF0}"/>
          </ac:cxnSpMkLst>
        </pc:cxnChg>
      </pc:sldChg>
      <pc:sldChg chg="modSp del mod ord">
        <pc:chgData name="بندر العصيمي" userId="62dc3abd33e0f526" providerId="LiveId" clId="{E3665A88-4AA8-42DD-92FE-734A9B7C4762}" dt="2022-10-16T22:08:45.085" v="14072" actId="47"/>
        <pc:sldMkLst>
          <pc:docMk/>
          <pc:sldMk cId="1376467288" sldId="331"/>
        </pc:sldMkLst>
        <pc:graphicFrameChg chg="mod modGraphic">
          <ac:chgData name="بندر العصيمي" userId="62dc3abd33e0f526" providerId="LiveId" clId="{E3665A88-4AA8-42DD-92FE-734A9B7C4762}" dt="2022-10-16T22:05:31.900" v="14023" actId="20577"/>
          <ac:graphicFrameMkLst>
            <pc:docMk/>
            <pc:sldMk cId="1376467288" sldId="331"/>
            <ac:graphicFrameMk id="3" creationId="{B904AE3E-9731-22EA-4217-47BFB92C1939}"/>
          </ac:graphicFrameMkLst>
        </pc:graphicFrameChg>
      </pc:sldChg>
      <pc:sldChg chg="delSp add del mod">
        <pc:chgData name="بندر العصيمي" userId="62dc3abd33e0f526" providerId="LiveId" clId="{E3665A88-4AA8-42DD-92FE-734A9B7C4762}" dt="2022-10-16T16:57:30.801" v="13296" actId="47"/>
        <pc:sldMkLst>
          <pc:docMk/>
          <pc:sldMk cId="2405310558" sldId="332"/>
        </pc:sldMkLst>
        <pc:picChg chg="del">
          <ac:chgData name="بندر العصيمي" userId="62dc3abd33e0f526" providerId="LiveId" clId="{E3665A88-4AA8-42DD-92FE-734A9B7C4762}" dt="2022-10-16T16:55:25.876" v="13261" actId="478"/>
          <ac:picMkLst>
            <pc:docMk/>
            <pc:sldMk cId="2405310558" sldId="332"/>
            <ac:picMk id="2" creationId="{FD06AA98-15F5-46D5-8E01-FD0822151352}"/>
          </ac:picMkLst>
        </pc:picChg>
      </pc:sldChg>
      <pc:sldChg chg="modSp add mod">
        <pc:chgData name="بندر العصيمي" userId="62dc3abd33e0f526" providerId="LiveId" clId="{E3665A88-4AA8-42DD-92FE-734A9B7C4762}" dt="2022-10-16T22:08:52.209" v="14073" actId="20577"/>
        <pc:sldMkLst>
          <pc:docMk/>
          <pc:sldMk cId="3332064305" sldId="332"/>
        </pc:sldMkLst>
        <pc:graphicFrameChg chg="mod modGraphic">
          <ac:chgData name="بندر العصيمي" userId="62dc3abd33e0f526" providerId="LiveId" clId="{E3665A88-4AA8-42DD-92FE-734A9B7C4762}" dt="2022-10-16T22:08:52.209" v="14073" actId="20577"/>
          <ac:graphicFrameMkLst>
            <pc:docMk/>
            <pc:sldMk cId="3332064305" sldId="332"/>
            <ac:graphicFrameMk id="3" creationId="{B904AE3E-9731-22EA-4217-47BFB92C1939}"/>
          </ac:graphicFrameMkLst>
        </pc:graphicFrameChg>
      </pc:sldChg>
    </pc:docChg>
  </pc:docChgLst>
  <pc:docChgLst>
    <pc:chgData name="بندر العصيمي" userId="62dc3abd33e0f526" providerId="LiveId" clId="{801CCC22-71D8-4DA9-B040-E4F0DDF67FAA}"/>
    <pc:docChg chg="custSel addSld modSld">
      <pc:chgData name="بندر العصيمي" userId="62dc3abd33e0f526" providerId="LiveId" clId="{801CCC22-71D8-4DA9-B040-E4F0DDF67FAA}" dt="2022-07-24T12:41:25.791" v="3381" actId="1035"/>
      <pc:docMkLst>
        <pc:docMk/>
      </pc:docMkLst>
      <pc:sldChg chg="modSp mod">
        <pc:chgData name="بندر العصيمي" userId="62dc3abd33e0f526" providerId="LiveId" clId="{801CCC22-71D8-4DA9-B040-E4F0DDF67FAA}" dt="2022-07-23T18:26:18.264" v="1096" actId="14100"/>
        <pc:sldMkLst>
          <pc:docMk/>
          <pc:sldMk cId="4045391319" sldId="267"/>
        </pc:sldMkLst>
        <pc:spChg chg="mod">
          <ac:chgData name="بندر العصيمي" userId="62dc3abd33e0f526" providerId="LiveId" clId="{801CCC22-71D8-4DA9-B040-E4F0DDF67FAA}" dt="2022-07-23T18:26:18.264" v="1096" actId="14100"/>
          <ac:spMkLst>
            <pc:docMk/>
            <pc:sldMk cId="4045391319" sldId="267"/>
            <ac:spMk id="25" creationId="{A5DD33C1-477F-8F57-2D9E-D070E85E85AE}"/>
          </ac:spMkLst>
        </pc:spChg>
      </pc:sldChg>
      <pc:sldChg chg="addSp delSp modSp mod">
        <pc:chgData name="بندر العصيمي" userId="62dc3abd33e0f526" providerId="LiveId" clId="{801CCC22-71D8-4DA9-B040-E4F0DDF67FAA}" dt="2022-07-24T11:55:21.140" v="2215" actId="14100"/>
        <pc:sldMkLst>
          <pc:docMk/>
          <pc:sldMk cId="2186861416" sldId="275"/>
        </pc:sldMkLst>
        <pc:spChg chg="mod">
          <ac:chgData name="بندر العصيمي" userId="62dc3abd33e0f526" providerId="LiveId" clId="{801CCC22-71D8-4DA9-B040-E4F0DDF67FAA}" dt="2022-07-24T11:44:29.900" v="1382" actId="14100"/>
          <ac:spMkLst>
            <pc:docMk/>
            <pc:sldMk cId="2186861416" sldId="275"/>
            <ac:spMk id="12" creationId="{CA9149FC-FBE9-F971-8D19-30BCF1607A9F}"/>
          </ac:spMkLst>
        </pc:spChg>
        <pc:picChg chg="mod">
          <ac:chgData name="بندر العصيمي" userId="62dc3abd33e0f526" providerId="LiveId" clId="{801CCC22-71D8-4DA9-B040-E4F0DDF67FAA}" dt="2022-07-24T11:54:33.747" v="2062" actId="14100"/>
          <ac:picMkLst>
            <pc:docMk/>
            <pc:sldMk cId="2186861416" sldId="275"/>
            <ac:picMk id="9" creationId="{12222534-1750-534A-9D39-5B7108A83CAF}"/>
          </ac:picMkLst>
        </pc:picChg>
        <pc:picChg chg="add mod">
          <ac:chgData name="بندر العصيمي" userId="62dc3abd33e0f526" providerId="LiveId" clId="{801CCC22-71D8-4DA9-B040-E4F0DDF67FAA}" dt="2022-07-24T11:49:11.868" v="1804" actId="14100"/>
          <ac:picMkLst>
            <pc:docMk/>
            <pc:sldMk cId="2186861416" sldId="275"/>
            <ac:picMk id="1026" creationId="{E8FDB513-4348-3C80-DC4F-F25DB267D3A1}"/>
          </ac:picMkLst>
        </pc:picChg>
        <pc:picChg chg="add mod">
          <ac:chgData name="بندر العصيمي" userId="62dc3abd33e0f526" providerId="LiveId" clId="{801CCC22-71D8-4DA9-B040-E4F0DDF67FAA}" dt="2022-07-24T11:49:14.371" v="1805" actId="14100"/>
          <ac:picMkLst>
            <pc:docMk/>
            <pc:sldMk cId="2186861416" sldId="275"/>
            <ac:picMk id="1028" creationId="{F8791317-47E9-183E-D03D-209B7B74AA49}"/>
          </ac:picMkLst>
        </pc:picChg>
        <pc:picChg chg="add mod">
          <ac:chgData name="بندر العصيمي" userId="62dc3abd33e0f526" providerId="LiveId" clId="{801CCC22-71D8-4DA9-B040-E4F0DDF67FAA}" dt="2022-07-24T11:49:20.046" v="1821" actId="1035"/>
          <ac:picMkLst>
            <pc:docMk/>
            <pc:sldMk cId="2186861416" sldId="275"/>
            <ac:picMk id="1030" creationId="{1A7D8FE8-91E7-A5BC-DF60-66C57005CCF5}"/>
          </ac:picMkLst>
        </pc:picChg>
        <pc:picChg chg="add mod">
          <ac:chgData name="بندر العصيمي" userId="62dc3abd33e0f526" providerId="LiveId" clId="{801CCC22-71D8-4DA9-B040-E4F0DDF67FAA}" dt="2022-07-24T11:50:59.070" v="1942" actId="14100"/>
          <ac:picMkLst>
            <pc:docMk/>
            <pc:sldMk cId="2186861416" sldId="275"/>
            <ac:picMk id="1032" creationId="{D8E7695A-2193-8CAA-DE3F-8D7569210521}"/>
          </ac:picMkLst>
        </pc:picChg>
        <pc:picChg chg="add mod">
          <ac:chgData name="بندر العصيمي" userId="62dc3abd33e0f526" providerId="LiveId" clId="{801CCC22-71D8-4DA9-B040-E4F0DDF67FAA}" dt="2022-07-24T11:52:40.259" v="2059" actId="14100"/>
          <ac:picMkLst>
            <pc:docMk/>
            <pc:sldMk cId="2186861416" sldId="275"/>
            <ac:picMk id="1034" creationId="{F0A61B4C-B222-79B1-25F7-AC03DCAE9648}"/>
          </ac:picMkLst>
        </pc:picChg>
        <pc:picChg chg="add del mod">
          <ac:chgData name="بندر العصيمي" userId="62dc3abd33e0f526" providerId="LiveId" clId="{801CCC22-71D8-4DA9-B040-E4F0DDF67FAA}" dt="2022-07-24T11:54:35.863" v="2063"/>
          <ac:picMkLst>
            <pc:docMk/>
            <pc:sldMk cId="2186861416" sldId="275"/>
            <ac:picMk id="1036" creationId="{1966C330-AE04-D22E-50F4-0D0576F824C0}"/>
          </ac:picMkLst>
        </pc:picChg>
        <pc:picChg chg="add mod">
          <ac:chgData name="بندر العصيمي" userId="62dc3abd33e0f526" providerId="LiveId" clId="{801CCC22-71D8-4DA9-B040-E4F0DDF67FAA}" dt="2022-07-24T11:55:21.140" v="2215" actId="14100"/>
          <ac:picMkLst>
            <pc:docMk/>
            <pc:sldMk cId="2186861416" sldId="275"/>
            <ac:picMk id="1038" creationId="{2FD2993B-7EFC-856F-A0DD-344FE318D2C1}"/>
          </ac:picMkLst>
        </pc:picChg>
      </pc:sldChg>
      <pc:sldChg chg="addSp delSp modSp mod">
        <pc:chgData name="بندر العصيمي" userId="62dc3abd33e0f526" providerId="LiveId" clId="{801CCC22-71D8-4DA9-B040-E4F0DDF67FAA}" dt="2022-07-23T18:32:34.169" v="1381" actId="1035"/>
        <pc:sldMkLst>
          <pc:docMk/>
          <pc:sldMk cId="3568482333" sldId="280"/>
        </pc:sldMkLst>
        <pc:spChg chg="add del mod">
          <ac:chgData name="بندر العصيمي" userId="62dc3abd33e0f526" providerId="LiveId" clId="{801CCC22-71D8-4DA9-B040-E4F0DDF67FAA}" dt="2022-07-23T18:26:36.181" v="1098" actId="478"/>
          <ac:spMkLst>
            <pc:docMk/>
            <pc:sldMk cId="3568482333" sldId="280"/>
            <ac:spMk id="10" creationId="{DE535BC0-8A40-CF2D-B3AE-21DC80CDB704}"/>
          </ac:spMkLst>
        </pc:spChg>
        <pc:spChg chg="add mod">
          <ac:chgData name="بندر العصيمي" userId="62dc3abd33e0f526" providerId="LiveId" clId="{801CCC22-71D8-4DA9-B040-E4F0DDF67FAA}" dt="2022-07-23T18:32:05.622" v="1306" actId="14100"/>
          <ac:spMkLst>
            <pc:docMk/>
            <pc:sldMk cId="3568482333" sldId="280"/>
            <ac:spMk id="12" creationId="{08B92D09-4C42-5EB1-076D-43875C5FF160}"/>
          </ac:spMkLst>
        </pc:spChg>
        <pc:spChg chg="add mod">
          <ac:chgData name="بندر العصيمي" userId="62dc3abd33e0f526" providerId="LiveId" clId="{801CCC22-71D8-4DA9-B040-E4F0DDF67FAA}" dt="2022-07-23T18:32:29.330" v="1379" actId="20577"/>
          <ac:spMkLst>
            <pc:docMk/>
            <pc:sldMk cId="3568482333" sldId="280"/>
            <ac:spMk id="13" creationId="{D97CEE96-C3BD-5688-158F-0FBB2A88DE8B}"/>
          </ac:spMkLst>
        </pc:spChg>
        <pc:picChg chg="mod">
          <ac:chgData name="بندر العصيمي" userId="62dc3abd33e0f526" providerId="LiveId" clId="{801CCC22-71D8-4DA9-B040-E4F0DDF67FAA}" dt="2022-07-23T18:32:34.169" v="1381" actId="1035"/>
          <ac:picMkLst>
            <pc:docMk/>
            <pc:sldMk cId="3568482333" sldId="280"/>
            <ac:picMk id="11" creationId="{C3349B33-FC2C-5707-4ED3-397CDFF52624}"/>
          </ac:picMkLst>
        </pc:picChg>
        <pc:picChg chg="mod">
          <ac:chgData name="بندر العصيمي" userId="62dc3abd33e0f526" providerId="LiveId" clId="{801CCC22-71D8-4DA9-B040-E4F0DDF67FAA}" dt="2022-07-23T18:31:13.918" v="1294" actId="14100"/>
          <ac:picMkLst>
            <pc:docMk/>
            <pc:sldMk cId="3568482333" sldId="280"/>
            <ac:picMk id="2050" creationId="{DFB0C531-FC16-4F73-ACAB-E57ACCBFB0B7}"/>
          </ac:picMkLst>
        </pc:picChg>
      </pc:sldChg>
      <pc:sldChg chg="addSp delSp modSp mod">
        <pc:chgData name="بندر العصيمي" userId="62dc3abd33e0f526" providerId="LiveId" clId="{801CCC22-71D8-4DA9-B040-E4F0DDF67FAA}" dt="2022-07-23T18:28:35.091" v="1292" actId="207"/>
        <pc:sldMkLst>
          <pc:docMk/>
          <pc:sldMk cId="3431345111" sldId="281"/>
        </pc:sldMkLst>
        <pc:spChg chg="add mod">
          <ac:chgData name="بندر العصيمي" userId="62dc3abd33e0f526" providerId="LiveId" clId="{801CCC22-71D8-4DA9-B040-E4F0DDF67FAA}" dt="2022-07-23T18:28:29.646" v="1291" actId="207"/>
          <ac:spMkLst>
            <pc:docMk/>
            <pc:sldMk cId="3431345111" sldId="281"/>
            <ac:spMk id="10" creationId="{7F15AC98-C967-888D-F6B9-47F7464210EA}"/>
          </ac:spMkLst>
        </pc:spChg>
        <pc:spChg chg="add del mod">
          <ac:chgData name="بندر العصيمي" userId="62dc3abd33e0f526" providerId="LiveId" clId="{801CCC22-71D8-4DA9-B040-E4F0DDF67FAA}" dt="2022-07-23T18:27:57.698" v="1226" actId="478"/>
          <ac:spMkLst>
            <pc:docMk/>
            <pc:sldMk cId="3431345111" sldId="281"/>
            <ac:spMk id="11" creationId="{B0F1BD89-B87D-AEA5-7820-04787730E101}"/>
          </ac:spMkLst>
        </pc:spChg>
        <pc:spChg chg="add mod">
          <ac:chgData name="بندر العصيمي" userId="62dc3abd33e0f526" providerId="LiveId" clId="{801CCC22-71D8-4DA9-B040-E4F0DDF67FAA}" dt="2022-07-23T18:28:35.091" v="1292" actId="207"/>
          <ac:spMkLst>
            <pc:docMk/>
            <pc:sldMk cId="3431345111" sldId="281"/>
            <ac:spMk id="12" creationId="{38302460-F9F8-ADEE-090E-25B788A80077}"/>
          </ac:spMkLst>
        </pc:spChg>
        <pc:picChg chg="mod">
          <ac:chgData name="بندر العصيمي" userId="62dc3abd33e0f526" providerId="LiveId" clId="{801CCC22-71D8-4DA9-B040-E4F0DDF67FAA}" dt="2022-07-23T18:25:58.080" v="1095" actId="14100"/>
          <ac:picMkLst>
            <pc:docMk/>
            <pc:sldMk cId="3431345111" sldId="281"/>
            <ac:picMk id="3074" creationId="{7FCBC334-9340-88AB-66ED-84939FC9A7FB}"/>
          </ac:picMkLst>
        </pc:picChg>
        <pc:picChg chg="mod">
          <ac:chgData name="بندر العصيمي" userId="62dc3abd33e0f526" providerId="LiveId" clId="{801CCC22-71D8-4DA9-B040-E4F0DDF67FAA}" dt="2022-07-23T18:27:47.958" v="1224" actId="1035"/>
          <ac:picMkLst>
            <pc:docMk/>
            <pc:sldMk cId="3431345111" sldId="281"/>
            <ac:picMk id="3076" creationId="{BBB478E1-F823-7228-FF8B-42D1CA82BA73}"/>
          </ac:picMkLst>
        </pc:picChg>
      </pc:sldChg>
      <pc:sldChg chg="modSp mod">
        <pc:chgData name="بندر العصيمي" userId="62dc3abd33e0f526" providerId="LiveId" clId="{801CCC22-71D8-4DA9-B040-E4F0DDF67FAA}" dt="2022-07-24T12:00:11.932" v="2219" actId="20577"/>
        <pc:sldMkLst>
          <pc:docMk/>
          <pc:sldMk cId="3415074878" sldId="282"/>
        </pc:sldMkLst>
        <pc:spChg chg="mod">
          <ac:chgData name="بندر العصيمي" userId="62dc3abd33e0f526" providerId="LiveId" clId="{801CCC22-71D8-4DA9-B040-E4F0DDF67FAA}" dt="2022-07-24T12:00:11.932" v="2219" actId="20577"/>
          <ac:spMkLst>
            <pc:docMk/>
            <pc:sldMk cId="3415074878" sldId="282"/>
            <ac:spMk id="6" creationId="{3D1FD703-C8A8-E46F-F5BB-2ABD89B207E9}"/>
          </ac:spMkLst>
        </pc:spChg>
      </pc:sldChg>
      <pc:sldChg chg="addSp delSp modSp mod modAnim">
        <pc:chgData name="بندر العصيمي" userId="62dc3abd33e0f526" providerId="LiveId" clId="{801CCC22-71D8-4DA9-B040-E4F0DDF67FAA}" dt="2022-07-24T12:23:57.057" v="2759" actId="14100"/>
        <pc:sldMkLst>
          <pc:docMk/>
          <pc:sldMk cId="2671854647" sldId="283"/>
        </pc:sldMkLst>
        <pc:spChg chg="mod">
          <ac:chgData name="بندر العصيمي" userId="62dc3abd33e0f526" providerId="LiveId" clId="{801CCC22-71D8-4DA9-B040-E4F0DDF67FAA}" dt="2022-07-24T12:05:51.063" v="2471" actId="20577"/>
          <ac:spMkLst>
            <pc:docMk/>
            <pc:sldMk cId="2671854647" sldId="283"/>
            <ac:spMk id="6" creationId="{3D1FD703-C8A8-E46F-F5BB-2ABD89B207E9}"/>
          </ac:spMkLst>
        </pc:spChg>
        <pc:picChg chg="mod">
          <ac:chgData name="بندر العصيمي" userId="62dc3abd33e0f526" providerId="LiveId" clId="{801CCC22-71D8-4DA9-B040-E4F0DDF67FAA}" dt="2022-07-23T17:59:16.691" v="682" actId="1037"/>
          <ac:picMkLst>
            <pc:docMk/>
            <pc:sldMk cId="2671854647" sldId="283"/>
            <ac:picMk id="9" creationId="{12222534-1750-534A-9D39-5B7108A83CAF}"/>
          </ac:picMkLst>
        </pc:picChg>
        <pc:picChg chg="add mod">
          <ac:chgData name="بندر العصيمي" userId="62dc3abd33e0f526" providerId="LiveId" clId="{801CCC22-71D8-4DA9-B040-E4F0DDF67FAA}" dt="2022-07-24T12:23:38.028" v="2757" actId="14100"/>
          <ac:picMkLst>
            <pc:docMk/>
            <pc:sldMk cId="2671854647" sldId="283"/>
            <ac:picMk id="10" creationId="{869047B1-E04E-18A9-8460-C5A63A265BC6}"/>
          </ac:picMkLst>
        </pc:picChg>
        <pc:picChg chg="add mod">
          <ac:chgData name="بندر العصيمي" userId="62dc3abd33e0f526" providerId="LiveId" clId="{801CCC22-71D8-4DA9-B040-E4F0DDF67FAA}" dt="2022-07-24T12:23:57.057" v="2759" actId="14100"/>
          <ac:picMkLst>
            <pc:docMk/>
            <pc:sldMk cId="2671854647" sldId="283"/>
            <ac:picMk id="2050" creationId="{B9EA8EDC-D5EE-B240-B467-2B20413D31A8}"/>
          </ac:picMkLst>
        </pc:picChg>
        <pc:picChg chg="add del mod">
          <ac:chgData name="بندر العصيمي" userId="62dc3abd33e0f526" providerId="LiveId" clId="{801CCC22-71D8-4DA9-B040-E4F0DDF67FAA}" dt="2022-07-24T12:23:16.879" v="2732" actId="478"/>
          <ac:picMkLst>
            <pc:docMk/>
            <pc:sldMk cId="2671854647" sldId="283"/>
            <ac:picMk id="2052" creationId="{90179104-AFBA-9108-59B2-DDEE9F09EB88}"/>
          </ac:picMkLst>
        </pc:picChg>
      </pc:sldChg>
      <pc:sldChg chg="addSp modSp mod">
        <pc:chgData name="بندر العصيمي" userId="62dc3abd33e0f526" providerId="LiveId" clId="{801CCC22-71D8-4DA9-B040-E4F0DDF67FAA}" dt="2022-07-24T12:11:04.159" v="2731" actId="14100"/>
        <pc:sldMkLst>
          <pc:docMk/>
          <pc:sldMk cId="424581902" sldId="284"/>
        </pc:sldMkLst>
        <pc:spChg chg="mod">
          <ac:chgData name="بندر العصيمي" userId="62dc3abd33e0f526" providerId="LiveId" clId="{801CCC22-71D8-4DA9-B040-E4F0DDF67FAA}" dt="2022-07-24T12:10:22.326" v="2667" actId="20577"/>
          <ac:spMkLst>
            <pc:docMk/>
            <pc:sldMk cId="424581902" sldId="284"/>
            <ac:spMk id="6" creationId="{3D1FD703-C8A8-E46F-F5BB-2ABD89B207E9}"/>
          </ac:spMkLst>
        </pc:spChg>
        <pc:picChg chg="add mod">
          <ac:chgData name="بندر العصيمي" userId="62dc3abd33e0f526" providerId="LiveId" clId="{801CCC22-71D8-4DA9-B040-E4F0DDF67FAA}" dt="2022-07-24T12:11:04.159" v="2731" actId="14100"/>
          <ac:picMkLst>
            <pc:docMk/>
            <pc:sldMk cId="424581902" sldId="284"/>
            <ac:picMk id="7" creationId="{3218F400-BA6D-C055-5F33-AF41110EDFEC}"/>
          </ac:picMkLst>
        </pc:picChg>
      </pc:sldChg>
      <pc:sldChg chg="addSp delSp modSp add mod">
        <pc:chgData name="بندر العصيمي" userId="62dc3abd33e0f526" providerId="LiveId" clId="{801CCC22-71D8-4DA9-B040-E4F0DDF67FAA}" dt="2022-07-24T12:27:03.125" v="2774" actId="20577"/>
        <pc:sldMkLst>
          <pc:docMk/>
          <pc:sldMk cId="3025303775" sldId="286"/>
        </pc:sldMkLst>
        <pc:spChg chg="del">
          <ac:chgData name="بندر العصيمي" userId="62dc3abd33e0f526" providerId="LiveId" clId="{801CCC22-71D8-4DA9-B040-E4F0DDF67FAA}" dt="2022-07-23T17:51:31.360" v="2" actId="478"/>
          <ac:spMkLst>
            <pc:docMk/>
            <pc:sldMk cId="3025303775" sldId="286"/>
            <ac:spMk id="6" creationId="{3D1FD703-C8A8-E46F-F5BB-2ABD89B207E9}"/>
          </ac:spMkLst>
        </pc:spChg>
        <pc:spChg chg="add mod">
          <ac:chgData name="بندر العصيمي" userId="62dc3abd33e0f526" providerId="LiveId" clId="{801CCC22-71D8-4DA9-B040-E4F0DDF67FAA}" dt="2022-07-24T12:27:03.125" v="2774" actId="20577"/>
          <ac:spMkLst>
            <pc:docMk/>
            <pc:sldMk cId="3025303775" sldId="286"/>
            <ac:spMk id="10" creationId="{692B5C57-CD3F-347B-C588-B10545977B7F}"/>
          </ac:spMkLst>
        </pc:spChg>
        <pc:spChg chg="mod">
          <ac:chgData name="بندر العصيمي" userId="62dc3abd33e0f526" providerId="LiveId" clId="{801CCC22-71D8-4DA9-B040-E4F0DDF67FAA}" dt="2022-07-23T17:54:46.523" v="415" actId="20577"/>
          <ac:spMkLst>
            <pc:docMk/>
            <pc:sldMk cId="3025303775" sldId="286"/>
            <ac:spMk id="23" creationId="{AC61CC0F-3F23-8DA4-6FA9-6B15B3C20CA7}"/>
          </ac:spMkLst>
        </pc:spChg>
        <pc:picChg chg="mod">
          <ac:chgData name="بندر العصيمي" userId="62dc3abd33e0f526" providerId="LiveId" clId="{801CCC22-71D8-4DA9-B040-E4F0DDF67FAA}" dt="2022-07-23T17:53:24.914" v="242" actId="1036"/>
          <ac:picMkLst>
            <pc:docMk/>
            <pc:sldMk cId="3025303775" sldId="286"/>
            <ac:picMk id="9" creationId="{12222534-1750-534A-9D39-5B7108A83CAF}"/>
          </ac:picMkLst>
        </pc:picChg>
        <pc:picChg chg="add mod">
          <ac:chgData name="بندر العصيمي" userId="62dc3abd33e0f526" providerId="LiveId" clId="{801CCC22-71D8-4DA9-B040-E4F0DDF67FAA}" dt="2022-07-23T17:55:37.726" v="494" actId="1037"/>
          <ac:picMkLst>
            <pc:docMk/>
            <pc:sldMk cId="3025303775" sldId="286"/>
            <ac:picMk id="1026" creationId="{76C29513-6385-B26E-86F6-6A3EDB7A3A13}"/>
          </ac:picMkLst>
        </pc:picChg>
        <pc:picChg chg="add mod">
          <ac:chgData name="بندر العصيمي" userId="62dc3abd33e0f526" providerId="LiveId" clId="{801CCC22-71D8-4DA9-B040-E4F0DDF67FAA}" dt="2022-07-23T17:55:37.726" v="494" actId="1037"/>
          <ac:picMkLst>
            <pc:docMk/>
            <pc:sldMk cId="3025303775" sldId="286"/>
            <ac:picMk id="1028" creationId="{6FC64EF2-FE28-FFC4-D1E5-EDF11753923E}"/>
          </ac:picMkLst>
        </pc:picChg>
        <pc:picChg chg="add mod">
          <ac:chgData name="بندر العصيمي" userId="62dc3abd33e0f526" providerId="LiveId" clId="{801CCC22-71D8-4DA9-B040-E4F0DDF67FAA}" dt="2022-07-23T17:55:37.726" v="494" actId="1037"/>
          <ac:picMkLst>
            <pc:docMk/>
            <pc:sldMk cId="3025303775" sldId="286"/>
            <ac:picMk id="1030" creationId="{B9E5A803-F302-A36F-E01C-EF813CA43D9B}"/>
          </ac:picMkLst>
        </pc:picChg>
      </pc:sldChg>
      <pc:sldChg chg="modSp add mod">
        <pc:chgData name="بندر العصيمي" userId="62dc3abd33e0f526" providerId="LiveId" clId="{801CCC22-71D8-4DA9-B040-E4F0DDF67FAA}" dt="2022-07-24T12:34:35.832" v="3142" actId="207"/>
        <pc:sldMkLst>
          <pc:docMk/>
          <pc:sldMk cId="3216069145" sldId="287"/>
        </pc:sldMkLst>
        <pc:spChg chg="mod">
          <ac:chgData name="بندر العصيمي" userId="62dc3abd33e0f526" providerId="LiveId" clId="{801CCC22-71D8-4DA9-B040-E4F0DDF67FAA}" dt="2022-07-24T12:34:35.832" v="3142" actId="207"/>
          <ac:spMkLst>
            <pc:docMk/>
            <pc:sldMk cId="3216069145" sldId="287"/>
            <ac:spMk id="6" creationId="{3D1FD703-C8A8-E46F-F5BB-2ABD89B207E9}"/>
          </ac:spMkLst>
        </pc:spChg>
        <pc:spChg chg="mod">
          <ac:chgData name="بندر العصيمي" userId="62dc3abd33e0f526" providerId="LiveId" clId="{801CCC22-71D8-4DA9-B040-E4F0DDF67FAA}" dt="2022-07-23T17:55:58.373" v="520" actId="20577"/>
          <ac:spMkLst>
            <pc:docMk/>
            <pc:sldMk cId="3216069145" sldId="287"/>
            <ac:spMk id="23" creationId="{AC61CC0F-3F23-8DA4-6FA9-6B15B3C20CA7}"/>
          </ac:spMkLst>
        </pc:spChg>
      </pc:sldChg>
      <pc:sldChg chg="addSp delSp modSp add mod">
        <pc:chgData name="بندر العصيمي" userId="62dc3abd33e0f526" providerId="LiveId" clId="{801CCC22-71D8-4DA9-B040-E4F0DDF67FAA}" dt="2022-07-23T18:15:37.530" v="1079" actId="1037"/>
        <pc:sldMkLst>
          <pc:docMk/>
          <pc:sldMk cId="4199248548" sldId="288"/>
        </pc:sldMkLst>
        <pc:spChg chg="del">
          <ac:chgData name="بندر العصيمي" userId="62dc3abd33e0f526" providerId="LiveId" clId="{801CCC22-71D8-4DA9-B040-E4F0DDF67FAA}" dt="2022-07-23T17:56:39.989" v="522" actId="478"/>
          <ac:spMkLst>
            <pc:docMk/>
            <pc:sldMk cId="4199248548" sldId="288"/>
            <ac:spMk id="6" creationId="{3D1FD703-C8A8-E46F-F5BB-2ABD89B207E9}"/>
          </ac:spMkLst>
        </pc:spChg>
        <pc:spChg chg="mod">
          <ac:chgData name="بندر العصيمي" userId="62dc3abd33e0f526" providerId="LiveId" clId="{801CCC22-71D8-4DA9-B040-E4F0DDF67FAA}" dt="2022-07-23T18:14:26.782" v="1040" actId="14100"/>
          <ac:spMkLst>
            <pc:docMk/>
            <pc:sldMk cId="4199248548" sldId="288"/>
            <ac:spMk id="23" creationId="{AC61CC0F-3F23-8DA4-6FA9-6B15B3C20CA7}"/>
          </ac:spMkLst>
        </pc:spChg>
        <pc:graphicFrameChg chg="add mod modGraphic">
          <ac:chgData name="بندر العصيمي" userId="62dc3abd33e0f526" providerId="LiveId" clId="{801CCC22-71D8-4DA9-B040-E4F0DDF67FAA}" dt="2022-07-23T18:15:37.530" v="1079" actId="1037"/>
          <ac:graphicFrameMkLst>
            <pc:docMk/>
            <pc:sldMk cId="4199248548" sldId="288"/>
            <ac:graphicFrameMk id="2" creationId="{5B381C18-8FFE-A5BC-7CC9-E0A69BD3D7E1}"/>
          </ac:graphicFrameMkLst>
        </pc:graphicFrameChg>
      </pc:sldChg>
      <pc:sldChg chg="addSp delSp modSp add mod">
        <pc:chgData name="بندر العصيمي" userId="62dc3abd33e0f526" providerId="LiveId" clId="{801CCC22-71D8-4DA9-B040-E4F0DDF67FAA}" dt="2022-07-24T12:41:25.791" v="3381" actId="1035"/>
        <pc:sldMkLst>
          <pc:docMk/>
          <pc:sldMk cId="3963406484" sldId="289"/>
        </pc:sldMkLst>
        <pc:spChg chg="mod">
          <ac:chgData name="بندر العصيمي" userId="62dc3abd33e0f526" providerId="LiveId" clId="{801CCC22-71D8-4DA9-B040-E4F0DDF67FAA}" dt="2022-07-24T12:32:23.583" v="3138" actId="207"/>
          <ac:spMkLst>
            <pc:docMk/>
            <pc:sldMk cId="3963406484" sldId="289"/>
            <ac:spMk id="10" creationId="{692B5C57-CD3F-347B-C588-B10545977B7F}"/>
          </ac:spMkLst>
        </pc:spChg>
        <pc:picChg chg="mod">
          <ac:chgData name="بندر العصيمي" userId="62dc3abd33e0f526" providerId="LiveId" clId="{801CCC22-71D8-4DA9-B040-E4F0DDF67FAA}" dt="2022-07-24T12:40:03.070" v="3177" actId="1037"/>
          <ac:picMkLst>
            <pc:docMk/>
            <pc:sldMk cId="3963406484" sldId="289"/>
            <ac:picMk id="9" creationId="{12222534-1750-534A-9D39-5B7108A83CAF}"/>
          </ac:picMkLst>
        </pc:picChg>
        <pc:picChg chg="del">
          <ac:chgData name="بندر العصيمي" userId="62dc3abd33e0f526" providerId="LiveId" clId="{801CCC22-71D8-4DA9-B040-E4F0DDF67FAA}" dt="2022-07-24T12:27:20.540" v="2776" actId="478"/>
          <ac:picMkLst>
            <pc:docMk/>
            <pc:sldMk cId="3963406484" sldId="289"/>
            <ac:picMk id="1026" creationId="{76C29513-6385-B26E-86F6-6A3EDB7A3A13}"/>
          </ac:picMkLst>
        </pc:picChg>
        <pc:picChg chg="del">
          <ac:chgData name="بندر العصيمي" userId="62dc3abd33e0f526" providerId="LiveId" clId="{801CCC22-71D8-4DA9-B040-E4F0DDF67FAA}" dt="2022-07-24T12:27:20.540" v="2776" actId="478"/>
          <ac:picMkLst>
            <pc:docMk/>
            <pc:sldMk cId="3963406484" sldId="289"/>
            <ac:picMk id="1028" creationId="{6FC64EF2-FE28-FFC4-D1E5-EDF11753923E}"/>
          </ac:picMkLst>
        </pc:picChg>
        <pc:picChg chg="del">
          <ac:chgData name="بندر العصيمي" userId="62dc3abd33e0f526" providerId="LiveId" clId="{801CCC22-71D8-4DA9-B040-E4F0DDF67FAA}" dt="2022-07-24T12:27:20.540" v="2776" actId="478"/>
          <ac:picMkLst>
            <pc:docMk/>
            <pc:sldMk cId="3963406484" sldId="289"/>
            <ac:picMk id="1030" creationId="{B9E5A803-F302-A36F-E01C-EF813CA43D9B}"/>
          </ac:picMkLst>
        </pc:picChg>
        <pc:picChg chg="add mod">
          <ac:chgData name="بندر العصيمي" userId="62dc3abd33e0f526" providerId="LiveId" clId="{801CCC22-71D8-4DA9-B040-E4F0DDF67FAA}" dt="2022-07-24T12:41:25.791" v="3381" actId="1035"/>
          <ac:picMkLst>
            <pc:docMk/>
            <pc:sldMk cId="3963406484" sldId="289"/>
            <ac:picMk id="2050" creationId="{3CA67AD2-EF2C-26B8-FA2B-A4A958992DAA}"/>
          </ac:picMkLst>
        </pc:picChg>
        <pc:picChg chg="add mod">
          <ac:chgData name="بندر العصيمي" userId="62dc3abd33e0f526" providerId="LiveId" clId="{801CCC22-71D8-4DA9-B040-E4F0DDF67FAA}" dt="2022-07-24T12:41:25.791" v="3381" actId="1035"/>
          <ac:picMkLst>
            <pc:docMk/>
            <pc:sldMk cId="3963406484" sldId="289"/>
            <ac:picMk id="2052" creationId="{060E1F6F-1082-681F-1B76-D5B4B09B2E62}"/>
          </ac:picMkLst>
        </pc:picChg>
      </pc:sldChg>
    </pc:docChg>
  </pc:docChgLst>
  <pc:docChgLst>
    <pc:chgData name="بندر العصيمي" userId="62dc3abd33e0f526" providerId="LiveId" clId="{A32220EF-FBA5-4F17-904D-0B4022DCD477}"/>
    <pc:docChg chg="addSld modSld">
      <pc:chgData name="بندر العصيمي" userId="62dc3abd33e0f526" providerId="LiveId" clId="{A32220EF-FBA5-4F17-904D-0B4022DCD477}" dt="2022-07-27T19:18:12.996" v="73" actId="14100"/>
      <pc:docMkLst>
        <pc:docMk/>
      </pc:docMkLst>
      <pc:sldChg chg="modSp add mod">
        <pc:chgData name="بندر العصيمي" userId="62dc3abd33e0f526" providerId="LiveId" clId="{A32220EF-FBA5-4F17-904D-0B4022DCD477}" dt="2022-07-27T19:11:23.333" v="9" actId="20577"/>
        <pc:sldMkLst>
          <pc:docMk/>
          <pc:sldMk cId="2053476170" sldId="303"/>
        </pc:sldMkLst>
        <pc:spChg chg="mod">
          <ac:chgData name="بندر العصيمي" userId="62dc3abd33e0f526" providerId="LiveId" clId="{A32220EF-FBA5-4F17-904D-0B4022DCD477}" dt="2022-07-27T19:11:23.333" v="9" actId="20577"/>
          <ac:spMkLst>
            <pc:docMk/>
            <pc:sldMk cId="2053476170" sldId="303"/>
            <ac:spMk id="12" creationId="{CA9149FC-FBE9-F971-8D19-30BCF1607A9F}"/>
          </ac:spMkLst>
        </pc:spChg>
      </pc:sldChg>
      <pc:sldChg chg="addSp delSp modSp add">
        <pc:chgData name="بندر العصيمي" userId="62dc3abd33e0f526" providerId="LiveId" clId="{A32220EF-FBA5-4F17-904D-0B4022DCD477}" dt="2022-07-27T19:18:12.996" v="73" actId="14100"/>
        <pc:sldMkLst>
          <pc:docMk/>
          <pc:sldMk cId="785435534" sldId="304"/>
        </pc:sldMkLst>
        <pc:picChg chg="del">
          <ac:chgData name="بندر العصيمي" userId="62dc3abd33e0f526" providerId="LiveId" clId="{A32220EF-FBA5-4F17-904D-0B4022DCD477}" dt="2022-07-27T19:17:19.879" v="12" actId="478"/>
          <ac:picMkLst>
            <pc:docMk/>
            <pc:sldMk cId="785435534" sldId="304"/>
            <ac:picMk id="10" creationId="{09985A5E-EC0D-B6FC-C001-705D0FBB32E3}"/>
          </ac:picMkLst>
        </pc:picChg>
        <pc:picChg chg="add mod">
          <ac:chgData name="بندر العصيمي" userId="62dc3abd33e0f526" providerId="LiveId" clId="{A32220EF-FBA5-4F17-904D-0B4022DCD477}" dt="2022-07-27T19:18:12.996" v="73" actId="14100"/>
          <ac:picMkLst>
            <pc:docMk/>
            <pc:sldMk cId="785435534" sldId="304"/>
            <ac:picMk id="1026" creationId="{F67B524A-2DEB-12B6-924D-E269B82AD43C}"/>
          </ac:picMkLst>
        </pc:picChg>
        <pc:picChg chg="del">
          <ac:chgData name="بندر العصيمي" userId="62dc3abd33e0f526" providerId="LiveId" clId="{A32220EF-FBA5-4F17-904D-0B4022DCD477}" dt="2022-07-27T19:17:15.674" v="11" actId="478"/>
          <ac:picMkLst>
            <pc:docMk/>
            <pc:sldMk cId="785435534" sldId="304"/>
            <ac:picMk id="4098" creationId="{8A949EFE-FC10-4EC3-F38B-5B3FD280F5A6}"/>
          </ac:picMkLst>
        </pc:picChg>
      </pc:sldChg>
    </pc:docChg>
  </pc:docChgLst>
  <pc:docChgLst>
    <pc:chgData name="بندر العصيمي" userId="62dc3abd33e0f526" providerId="LiveId" clId="{4F5A4488-193A-4CE9-8D15-A0661EB4AA29}"/>
    <pc:docChg chg="undo custSel addSld delSld modSld sldOrd">
      <pc:chgData name="بندر العصيمي" userId="62dc3abd33e0f526" providerId="LiveId" clId="{4F5A4488-193A-4CE9-8D15-A0661EB4AA29}" dt="2022-09-08T11:53:44.890" v="6716" actId="20577"/>
      <pc:docMkLst>
        <pc:docMk/>
      </pc:docMkLst>
      <pc:sldChg chg="modSp mod">
        <pc:chgData name="بندر العصيمي" userId="62dc3abd33e0f526" providerId="LiveId" clId="{4F5A4488-193A-4CE9-8D15-A0661EB4AA29}" dt="2022-09-08T08:44:54.649" v="310" actId="20577"/>
        <pc:sldMkLst>
          <pc:docMk/>
          <pc:sldMk cId="3184749681" sldId="256"/>
        </pc:sldMkLst>
        <pc:spChg chg="mod">
          <ac:chgData name="بندر العصيمي" userId="62dc3abd33e0f526" providerId="LiveId" clId="{4F5A4488-193A-4CE9-8D15-A0661EB4AA29}" dt="2022-09-08T08:40:41.086" v="171" actId="20577"/>
          <ac:spMkLst>
            <pc:docMk/>
            <pc:sldMk cId="3184749681" sldId="256"/>
            <ac:spMk id="11" creationId="{6258AA26-E7FD-8AEC-003E-B07BF125024B}"/>
          </ac:spMkLst>
        </pc:spChg>
        <pc:spChg chg="mod">
          <ac:chgData name="بندر العصيمي" userId="62dc3abd33e0f526" providerId="LiveId" clId="{4F5A4488-193A-4CE9-8D15-A0661EB4AA29}" dt="2022-09-08T08:44:54.649" v="310" actId="20577"/>
          <ac:spMkLst>
            <pc:docMk/>
            <pc:sldMk cId="3184749681" sldId="256"/>
            <ac:spMk id="12" creationId="{B70EC7BD-ACEF-F4E4-379C-D36584B877B2}"/>
          </ac:spMkLst>
        </pc:spChg>
        <pc:spChg chg="mod">
          <ac:chgData name="بندر العصيمي" userId="62dc3abd33e0f526" providerId="LiveId" clId="{4F5A4488-193A-4CE9-8D15-A0661EB4AA29}" dt="2022-09-08T08:44:46.403" v="300" actId="1037"/>
          <ac:spMkLst>
            <pc:docMk/>
            <pc:sldMk cId="3184749681" sldId="256"/>
            <ac:spMk id="13" creationId="{1F10B576-639D-592B-E971-80C4BDF1235A}"/>
          </ac:spMkLst>
        </pc:spChg>
      </pc:sldChg>
      <pc:sldChg chg="addSp delSp modSp mod">
        <pc:chgData name="بندر العصيمي" userId="62dc3abd33e0f526" providerId="LiveId" clId="{4F5A4488-193A-4CE9-8D15-A0661EB4AA29}" dt="2022-09-08T10:52:47.251" v="5541" actId="20577"/>
        <pc:sldMkLst>
          <pc:docMk/>
          <pc:sldMk cId="3738940261" sldId="257"/>
        </pc:sldMkLst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" creationId="{7D72A519-1D14-68DC-C213-9A80A4A38F8F}"/>
          </ac:spMkLst>
        </pc:spChg>
        <pc:spChg chg="mod">
          <ac:chgData name="بندر العصيمي" userId="62dc3abd33e0f526" providerId="LiveId" clId="{4F5A4488-193A-4CE9-8D15-A0661EB4AA29}" dt="2022-09-08T08:39:08.016" v="114" actId="20577"/>
          <ac:spMkLst>
            <pc:docMk/>
            <pc:sldMk cId="3738940261" sldId="257"/>
            <ac:spMk id="4" creationId="{DE1B3D2E-A868-67C0-0719-19F1848F6582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5" creationId="{302A9FEC-6A68-87D3-163A-F2CF7BAE3211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6" creationId="{187DE31C-6897-1022-DBB4-995373331F93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7" creationId="{3E0A2061-9D15-A945-1692-E3FEEF65A1AD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8" creationId="{42BB16F9-C5A1-F111-31F0-17400E6587D1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0" creationId="{2B2DA23E-251F-7B3B-FC67-6489507E72F5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1" creationId="{6B16E759-2303-33A0-3DAD-75C7EB9E5663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2" creationId="{E07D24C7-3867-31B5-8F66-718FC16A7FE3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3" creationId="{315B3F8F-AA32-518B-AB4C-A9F4F9E20A08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4" creationId="{51015272-BE70-26B2-4CB9-4F1F245AE92A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5" creationId="{4777C023-A8B5-7CD2-B8C8-E47C1AFE7F0B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6" creationId="{8BE9EF74-C201-92E0-7E8C-2326C398A568}"/>
          </ac:spMkLst>
        </pc:spChg>
        <pc:spChg chg="del">
          <ac:chgData name="بندر العصيمي" userId="62dc3abd33e0f526" providerId="LiveId" clId="{4F5A4488-193A-4CE9-8D15-A0661EB4AA29}" dt="2022-09-08T10:52:29.001" v="5530" actId="478"/>
          <ac:spMkLst>
            <pc:docMk/>
            <pc:sldMk cId="3738940261" sldId="257"/>
            <ac:spMk id="17" creationId="{F7540971-99E5-F102-46C7-29B79B287751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18" creationId="{0086F8E1-0099-CC3F-252C-826541200FAA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19" creationId="{8BD13374-574E-2749-47C3-C3A4E5645A85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0" creationId="{3154C2FC-E4CE-0733-D64D-04F8C878636C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1" creationId="{A5FA439F-CBFC-5D3A-EE02-622B2B0E46BE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2" creationId="{E7EB3EF9-B386-7C36-625F-146264C8F649}"/>
          </ac:spMkLst>
        </pc:spChg>
        <pc:spChg chg="add mod">
          <ac:chgData name="بندر العصيمي" userId="62dc3abd33e0f526" providerId="LiveId" clId="{4F5A4488-193A-4CE9-8D15-A0661EB4AA29}" dt="2022-09-08T10:52:47.251" v="5541" actId="20577"/>
          <ac:spMkLst>
            <pc:docMk/>
            <pc:sldMk cId="3738940261" sldId="257"/>
            <ac:spMk id="23" creationId="{AC41ECD1-ACFE-6F22-C39C-43ADCA17DD39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4" creationId="{E64BEE01-8081-9702-F1F3-D51DCCCF2BA7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5" creationId="{0956F702-8248-88F7-8071-075E74DF5F74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6" creationId="{601F9696-20CA-E8C7-0EC6-A6BC04212C9D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7" creationId="{53B2CD4D-885B-D168-6C06-504B92CB8635}"/>
          </ac:spMkLst>
        </pc:spChg>
        <pc:spChg chg="add mod">
          <ac:chgData name="بندر العصيمي" userId="62dc3abd33e0f526" providerId="LiveId" clId="{4F5A4488-193A-4CE9-8D15-A0661EB4AA29}" dt="2022-09-08T10:52:30.214" v="5531"/>
          <ac:spMkLst>
            <pc:docMk/>
            <pc:sldMk cId="3738940261" sldId="257"/>
            <ac:spMk id="28" creationId="{6954001B-5E92-9333-C808-30F5543BDAA8}"/>
          </ac:spMkLst>
        </pc:spChg>
        <pc:picChg chg="mod">
          <ac:chgData name="بندر العصيمي" userId="62dc3abd33e0f526" providerId="LiveId" clId="{4F5A4488-193A-4CE9-8D15-A0661EB4AA29}" dt="2022-09-08T10:52:24.890" v="5529" actId="1076"/>
          <ac:picMkLst>
            <pc:docMk/>
            <pc:sldMk cId="3738940261" sldId="257"/>
            <ac:picMk id="9" creationId="{12222534-1750-534A-9D39-5B7108A83CAF}"/>
          </ac:picMkLst>
        </pc:picChg>
      </pc:sldChg>
      <pc:sldChg chg="addSp delSp modSp mod">
        <pc:chgData name="بندر العصيمي" userId="62dc3abd33e0f526" providerId="LiveId" clId="{4F5A4488-193A-4CE9-8D15-A0661EB4AA29}" dt="2022-09-08T08:47:06.521" v="488" actId="20577"/>
        <pc:sldMkLst>
          <pc:docMk/>
          <pc:sldMk cId="0" sldId="260"/>
        </pc:sldMkLst>
        <pc:spChg chg="mod">
          <ac:chgData name="بندر العصيمي" userId="62dc3abd33e0f526" providerId="LiveId" clId="{4F5A4488-193A-4CE9-8D15-A0661EB4AA29}" dt="2022-09-08T08:47:06.521" v="488" actId="20577"/>
          <ac:spMkLst>
            <pc:docMk/>
            <pc:sldMk cId="0" sldId="260"/>
            <ac:spMk id="2" creationId="{D36DBA4B-AEA7-0981-963B-7DACE45DB35A}"/>
          </ac:spMkLst>
        </pc:spChg>
        <pc:spChg chg="add mod">
          <ac:chgData name="بندر العصيمي" userId="62dc3abd33e0f526" providerId="LiveId" clId="{4F5A4488-193A-4CE9-8D15-A0661EB4AA29}" dt="2022-09-08T08:41:18.601" v="174"/>
          <ac:spMkLst>
            <pc:docMk/>
            <pc:sldMk cId="0" sldId="260"/>
            <ac:spMk id="3" creationId="{20CFA926-1615-DE45-5391-1B7E17F82FCF}"/>
          </ac:spMkLst>
        </pc:spChg>
        <pc:spChg chg="add mod">
          <ac:chgData name="بندر العصيمي" userId="62dc3abd33e0f526" providerId="LiveId" clId="{4F5A4488-193A-4CE9-8D15-A0661EB4AA29}" dt="2022-09-08T08:41:18.601" v="174"/>
          <ac:spMkLst>
            <pc:docMk/>
            <pc:sldMk cId="0" sldId="260"/>
            <ac:spMk id="4" creationId="{C4F1F2AF-23CB-E267-50FC-C4DBA28125C5}"/>
          </ac:spMkLst>
        </pc:spChg>
        <pc:spChg chg="del">
          <ac:chgData name="بندر العصيمي" userId="62dc3abd33e0f526" providerId="LiveId" clId="{4F5A4488-193A-4CE9-8D15-A0661EB4AA29}" dt="2022-09-08T08:41:15.102" v="173" actId="478"/>
          <ac:spMkLst>
            <pc:docMk/>
            <pc:sldMk cId="0" sldId="260"/>
            <ac:spMk id="11" creationId="{FB1499E9-B163-8307-1375-E4E519E6E817}"/>
          </ac:spMkLst>
        </pc:spChg>
        <pc:spChg chg="del">
          <ac:chgData name="بندر العصيمي" userId="62dc3abd33e0f526" providerId="LiveId" clId="{4F5A4488-193A-4CE9-8D15-A0661EB4AA29}" dt="2022-09-08T08:41:11.982" v="172" actId="478"/>
          <ac:spMkLst>
            <pc:docMk/>
            <pc:sldMk cId="0" sldId="260"/>
            <ac:spMk id="12" creationId="{92AA1082-27B4-264F-0441-0B0F1C682E89}"/>
          </ac:spMkLst>
        </pc:spChg>
      </pc:sldChg>
      <pc:sldChg chg="addSp delSp modSp mod">
        <pc:chgData name="بندر العصيمي" userId="62dc3abd33e0f526" providerId="LiveId" clId="{4F5A4488-193A-4CE9-8D15-A0661EB4AA29}" dt="2022-09-08T08:43:35.048" v="201" actId="14100"/>
        <pc:sldMkLst>
          <pc:docMk/>
          <pc:sldMk cId="2186861416" sldId="275"/>
        </pc:sldMkLst>
        <pc:spChg chg="del">
          <ac:chgData name="بندر العصيمي" userId="62dc3abd33e0f526" providerId="LiveId" clId="{4F5A4488-193A-4CE9-8D15-A0661EB4AA29}" dt="2022-08-07T21:46:38.627" v="91" actId="478"/>
          <ac:spMkLst>
            <pc:docMk/>
            <pc:sldMk cId="2186861416" sldId="275"/>
            <ac:spMk id="12" creationId="{CA9149FC-FBE9-F971-8D19-30BCF1607A9F}"/>
          </ac:spMkLst>
        </pc:spChg>
        <pc:spChg chg="mod">
          <ac:chgData name="بندر العصيمي" userId="62dc3abd33e0f526" providerId="LiveId" clId="{4F5A4488-193A-4CE9-8D15-A0661EB4AA29}" dt="2022-09-08T08:39:34.599" v="138" actId="20577"/>
          <ac:spMkLst>
            <pc:docMk/>
            <pc:sldMk cId="2186861416" sldId="275"/>
            <ac:spMk id="22" creationId="{240A45DC-C3F1-E290-3A21-FE398B4EE905}"/>
          </ac:spMkLst>
        </pc:spChg>
        <pc:spChg chg="del">
          <ac:chgData name="بندر العصيمي" userId="62dc3abd33e0f526" providerId="LiveId" clId="{4F5A4488-193A-4CE9-8D15-A0661EB4AA29}" dt="2022-08-07T21:46:38.627" v="91" actId="478"/>
          <ac:spMkLst>
            <pc:docMk/>
            <pc:sldMk cId="2186861416" sldId="275"/>
            <ac:spMk id="23" creationId="{8D75B550-2FCB-9D2C-74E1-F907DA723BDF}"/>
          </ac:spMkLst>
        </pc:spChg>
        <pc:picChg chg="add mod">
          <ac:chgData name="بندر العصيمي" userId="62dc3abd33e0f526" providerId="LiveId" clId="{4F5A4488-193A-4CE9-8D15-A0661EB4AA29}" dt="2022-09-08T08:43:35.048" v="201" actId="14100"/>
          <ac:picMkLst>
            <pc:docMk/>
            <pc:sldMk cId="2186861416" sldId="275"/>
            <ac:picMk id="2" creationId="{CB7AACC9-2DA8-EFE8-92DE-8F99E0049645}"/>
          </ac:picMkLst>
        </pc:picChg>
        <pc:picChg chg="del">
          <ac:chgData name="بندر العصيمي" userId="62dc3abd33e0f526" providerId="LiveId" clId="{4F5A4488-193A-4CE9-8D15-A0661EB4AA29}" dt="2022-08-07T21:46:38.627" v="91" actId="478"/>
          <ac:picMkLst>
            <pc:docMk/>
            <pc:sldMk cId="2186861416" sldId="275"/>
            <ac:picMk id="13" creationId="{355E5AFD-23AE-E945-1DF2-96B6F52798C4}"/>
          </ac:picMkLst>
        </pc:picChg>
      </pc:sldChg>
      <pc:sldChg chg="addSp delSp modSp mod delAnim modAnim">
        <pc:chgData name="بندر العصيمي" userId="62dc3abd33e0f526" providerId="LiveId" clId="{4F5A4488-193A-4CE9-8D15-A0661EB4AA29}" dt="2022-09-08T10:47:40.759" v="5523" actId="14100"/>
        <pc:sldMkLst>
          <pc:docMk/>
          <pc:sldMk cId="20567561" sldId="278"/>
        </pc:sldMkLst>
        <pc:spChg chg="add mod">
          <ac:chgData name="بندر العصيمي" userId="62dc3abd33e0f526" providerId="LiveId" clId="{4F5A4488-193A-4CE9-8D15-A0661EB4AA29}" dt="2022-09-08T08:42:04.548" v="183"/>
          <ac:spMkLst>
            <pc:docMk/>
            <pc:sldMk cId="20567561" sldId="278"/>
            <ac:spMk id="2" creationId="{37230A5E-7F50-C1FB-A473-8C37606A34B8}"/>
          </ac:spMkLst>
        </pc:spChg>
        <pc:spChg chg="add mod">
          <ac:chgData name="بندر العصيمي" userId="62dc3abd33e0f526" providerId="LiveId" clId="{4F5A4488-193A-4CE9-8D15-A0661EB4AA29}" dt="2022-09-08T08:42:04.548" v="183"/>
          <ac:spMkLst>
            <pc:docMk/>
            <pc:sldMk cId="20567561" sldId="278"/>
            <ac:spMk id="3" creationId="{B3DF4564-0084-D983-17ED-8C04481C52A0}"/>
          </ac:spMkLst>
        </pc:spChg>
        <pc:spChg chg="mod">
          <ac:chgData name="بندر العصيمي" userId="62dc3abd33e0f526" providerId="LiveId" clId="{4F5A4488-193A-4CE9-8D15-A0661EB4AA29}" dt="2022-09-08T10:33:39.565" v="5117" actId="20577"/>
          <ac:spMkLst>
            <pc:docMk/>
            <pc:sldMk cId="20567561" sldId="278"/>
            <ac:spMk id="10" creationId="{A4F8838D-97F9-626C-8D4A-F0586ABEF9BC}"/>
          </ac:spMkLst>
        </pc:spChg>
        <pc:spChg chg="mod">
          <ac:chgData name="بندر العصيمي" userId="62dc3abd33e0f526" providerId="LiveId" clId="{4F5A4488-193A-4CE9-8D15-A0661EB4AA29}" dt="2022-09-08T10:34:15.188" v="5189" actId="20577"/>
          <ac:spMkLst>
            <pc:docMk/>
            <pc:sldMk cId="20567561" sldId="278"/>
            <ac:spMk id="11" creationId="{D8557279-C3D5-C0DC-B936-698793100118}"/>
          </ac:spMkLst>
        </pc:spChg>
        <pc:spChg chg="mod">
          <ac:chgData name="بندر العصيمي" userId="62dc3abd33e0f526" providerId="LiveId" clId="{4F5A4488-193A-4CE9-8D15-A0661EB4AA29}" dt="2022-09-08T10:33:53.381" v="5132" actId="20577"/>
          <ac:spMkLst>
            <pc:docMk/>
            <pc:sldMk cId="20567561" sldId="278"/>
            <ac:spMk id="12" creationId="{61688D24-1FB2-B6EE-51EF-04769EA7D42A}"/>
          </ac:spMkLst>
        </pc:spChg>
        <pc:spChg chg="mod">
          <ac:chgData name="بندر العصيمي" userId="62dc3abd33e0f526" providerId="LiveId" clId="{4F5A4488-193A-4CE9-8D15-A0661EB4AA29}" dt="2022-09-08T10:34:34.024" v="5198" actId="20577"/>
          <ac:spMkLst>
            <pc:docMk/>
            <pc:sldMk cId="20567561" sldId="278"/>
            <ac:spMk id="13" creationId="{7094B65A-1653-73C8-E00B-B30AE64BD760}"/>
          </ac:spMkLst>
        </pc:spChg>
        <pc:spChg chg="mod">
          <ac:chgData name="بندر العصيمي" userId="62dc3abd33e0f526" providerId="LiveId" clId="{4F5A4488-193A-4CE9-8D15-A0661EB4AA29}" dt="2022-09-08T10:34:46.570" v="5202" actId="20577"/>
          <ac:spMkLst>
            <pc:docMk/>
            <pc:sldMk cId="20567561" sldId="278"/>
            <ac:spMk id="14" creationId="{3DBCA3A8-512D-1AEB-FC85-ED5153DE1AA7}"/>
          </ac:spMkLst>
        </pc:spChg>
        <pc:spChg chg="mod">
          <ac:chgData name="بندر العصيمي" userId="62dc3abd33e0f526" providerId="LiveId" clId="{4F5A4488-193A-4CE9-8D15-A0661EB4AA29}" dt="2022-09-08T10:34:54.585" v="5250" actId="1038"/>
          <ac:spMkLst>
            <pc:docMk/>
            <pc:sldMk cId="20567561" sldId="278"/>
            <ac:spMk id="15" creationId="{FC6427DC-1C0E-2E81-F9C0-18096A86830C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16" creationId="{B22818C1-9299-2E33-F817-682CF666F3B4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17" creationId="{4255FCA9-D486-4F4D-F3A8-B9E2C5E9B385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18" creationId="{DC8AA2E0-C073-BDBE-B0D1-645CDA19A767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19" creationId="{66C05BC3-74F3-7F19-1A98-7A4BB120FEAB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20" creationId="{9FC1155D-FE1A-F83F-F2CB-91FFCA7E783A}"/>
          </ac:spMkLst>
        </pc:spChg>
        <pc:spChg chg="del">
          <ac:chgData name="بندر العصيمي" userId="62dc3abd33e0f526" providerId="LiveId" clId="{4F5A4488-193A-4CE9-8D15-A0661EB4AA29}" dt="2022-09-08T08:42:00.896" v="182" actId="478"/>
          <ac:spMkLst>
            <pc:docMk/>
            <pc:sldMk cId="20567561" sldId="278"/>
            <ac:spMk id="21" creationId="{3A7C04F8-770F-C4A0-61A8-59F3B471E920}"/>
          </ac:spMkLst>
        </pc:spChg>
        <pc:spChg chg="del mod">
          <ac:chgData name="بندر العصيمي" userId="62dc3abd33e0f526" providerId="LiveId" clId="{4F5A4488-193A-4CE9-8D15-A0661EB4AA29}" dt="2022-09-08T08:42:00.896" v="182" actId="478"/>
          <ac:spMkLst>
            <pc:docMk/>
            <pc:sldMk cId="20567561" sldId="278"/>
            <ac:spMk id="22" creationId="{240A45DC-C3F1-E290-3A21-FE398B4EE905}"/>
          </ac:spMkLst>
        </pc:spChg>
        <pc:spChg chg="mod">
          <ac:chgData name="بندر العصيمي" userId="62dc3abd33e0f526" providerId="LiveId" clId="{4F5A4488-193A-4CE9-8D15-A0661EB4AA29}" dt="2022-09-08T10:47:40.759" v="5523" actId="14100"/>
          <ac:spMkLst>
            <pc:docMk/>
            <pc:sldMk cId="20567561" sldId="278"/>
            <ac:spMk id="23" creationId="{8D75B550-2FCB-9D2C-74E1-F907DA723BDF}"/>
          </ac:spMkLst>
        </pc:spChg>
        <pc:spChg chg="del">
          <ac:chgData name="بندر العصيمي" userId="62dc3abd33e0f526" providerId="LiveId" clId="{4F5A4488-193A-4CE9-8D15-A0661EB4AA29}" dt="2022-08-07T21:41:54.204" v="0" actId="478"/>
          <ac:spMkLst>
            <pc:docMk/>
            <pc:sldMk cId="20567561" sldId="278"/>
            <ac:spMk id="24" creationId="{9E5D5FA6-28A4-7DCD-EBF5-E6B02831148C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25" creationId="{1F89EA29-A81F-671D-5EAE-692BA29F28B6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26" creationId="{285F814D-9DCF-6667-17AF-866C6B68CD1E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27" creationId="{275CABFD-4446-91E7-CDB5-2D07C5CFE79D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28" creationId="{F74E72B3-D22C-EBEA-64ED-20C63BA978C7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29" creationId="{C0F27BFD-41BE-7C22-B9BB-7BFE42565CAF}"/>
          </ac:spMkLst>
        </pc:spChg>
        <pc:spChg chg="del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0" creationId="{2CD2AF9E-5C78-37D0-82CE-F46ADC1A64FF}"/>
          </ac:spMkLst>
        </pc:spChg>
        <pc:spChg chg="add mod">
          <ac:chgData name="بندر العصيمي" userId="62dc3abd33e0f526" providerId="LiveId" clId="{4F5A4488-193A-4CE9-8D15-A0661EB4AA29}" dt="2022-09-08T10:44:28.631" v="5522" actId="207"/>
          <ac:spMkLst>
            <pc:docMk/>
            <pc:sldMk cId="20567561" sldId="278"/>
            <ac:spMk id="31" creationId="{FB608116-DDEA-BA32-ED7B-6D3ABAFDAC7F}"/>
          </ac:spMkLst>
        </pc:spChg>
        <pc:spChg chg="add del mod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2" creationId="{F72A6624-D868-E62A-92A2-96544D20530E}"/>
          </ac:spMkLst>
        </pc:spChg>
        <pc:spChg chg="add del mod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3" creationId="{F118F33C-D38C-2D8A-2E05-A5D195C8A640}"/>
          </ac:spMkLst>
        </pc:spChg>
        <pc:spChg chg="add del mod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4" creationId="{B44CB515-486D-C1B4-CD37-32ED96417F66}"/>
          </ac:spMkLst>
        </pc:spChg>
        <pc:spChg chg="add del mod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5" creationId="{36E7FBAF-2BD3-28C8-FE38-041E3E8B5EC7}"/>
          </ac:spMkLst>
        </pc:spChg>
        <pc:spChg chg="add del mod">
          <ac:chgData name="بندر العصيمي" userId="62dc3abd33e0f526" providerId="LiveId" clId="{4F5A4488-193A-4CE9-8D15-A0661EB4AA29}" dt="2022-09-08T10:38:37.915" v="5273" actId="478"/>
          <ac:spMkLst>
            <pc:docMk/>
            <pc:sldMk cId="20567561" sldId="278"/>
            <ac:spMk id="36" creationId="{C868AA6E-133C-A4AB-B71B-6AAA2979ABB8}"/>
          </ac:spMkLst>
        </pc:spChg>
      </pc:sldChg>
      <pc:sldChg chg="addSp delSp modSp mod">
        <pc:chgData name="بندر العصيمي" userId="62dc3abd33e0f526" providerId="LiveId" clId="{4F5A4488-193A-4CE9-8D15-A0661EB4AA29}" dt="2022-09-08T09:04:33.377" v="1488" actId="14100"/>
        <pc:sldMkLst>
          <pc:docMk/>
          <pc:sldMk cId="709134560" sldId="290"/>
        </pc:sldMkLst>
        <pc:spChg chg="add del mod">
          <ac:chgData name="بندر العصيمي" userId="62dc3abd33e0f526" providerId="LiveId" clId="{4F5A4488-193A-4CE9-8D15-A0661EB4AA29}" dt="2022-09-08T08:41:33.879" v="178" actId="478"/>
          <ac:spMkLst>
            <pc:docMk/>
            <pc:sldMk cId="709134560" sldId="290"/>
            <ac:spMk id="2" creationId="{0B83FE9D-A478-C850-3D27-562CD3928BDD}"/>
          </ac:spMkLst>
        </pc:spChg>
        <pc:spChg chg="add del mod">
          <ac:chgData name="بندر العصيمي" userId="62dc3abd33e0f526" providerId="LiveId" clId="{4F5A4488-193A-4CE9-8D15-A0661EB4AA29}" dt="2022-09-08T08:41:39.572" v="180" actId="478"/>
          <ac:spMkLst>
            <pc:docMk/>
            <pc:sldMk cId="709134560" sldId="290"/>
            <ac:spMk id="3" creationId="{ACB1D5D8-CD2D-6664-4BB0-77A090290BED}"/>
          </ac:spMkLst>
        </pc:spChg>
        <pc:spChg chg="add mod">
          <ac:chgData name="بندر العصيمي" userId="62dc3abd33e0f526" providerId="LiveId" clId="{4F5A4488-193A-4CE9-8D15-A0661EB4AA29}" dt="2022-09-08T08:41:50.077" v="181"/>
          <ac:spMkLst>
            <pc:docMk/>
            <pc:sldMk cId="709134560" sldId="290"/>
            <ac:spMk id="4" creationId="{EBAB3AED-9396-7383-4BD2-8868261332D5}"/>
          </ac:spMkLst>
        </pc:spChg>
        <pc:spChg chg="add mod">
          <ac:chgData name="بندر العصيمي" userId="62dc3abd33e0f526" providerId="LiveId" clId="{4F5A4488-193A-4CE9-8D15-A0661EB4AA29}" dt="2022-09-08T08:41:50.077" v="181"/>
          <ac:spMkLst>
            <pc:docMk/>
            <pc:sldMk cId="709134560" sldId="290"/>
            <ac:spMk id="5" creationId="{0ED125C2-7580-6C7A-798C-E1C62BD6A32C}"/>
          </ac:spMkLst>
        </pc:spChg>
        <pc:spChg chg="mod">
          <ac:chgData name="بندر العصيمي" userId="62dc3abd33e0f526" providerId="LiveId" clId="{4F5A4488-193A-4CE9-8D15-A0661EB4AA29}" dt="2022-09-08T09:04:09.615" v="1471" actId="1038"/>
          <ac:spMkLst>
            <pc:docMk/>
            <pc:sldMk cId="709134560" sldId="290"/>
            <ac:spMk id="12" creationId="{CA9149FC-FBE9-F971-8D19-30BCF1607A9F}"/>
          </ac:spMkLst>
        </pc:spChg>
        <pc:spChg chg="del">
          <ac:chgData name="بندر العصيمي" userId="62dc3abd33e0f526" providerId="LiveId" clId="{4F5A4488-193A-4CE9-8D15-A0661EB4AA29}" dt="2022-09-08T08:41:26.437" v="175" actId="478"/>
          <ac:spMkLst>
            <pc:docMk/>
            <pc:sldMk cId="709134560" sldId="290"/>
            <ac:spMk id="21" creationId="{3A7C04F8-770F-C4A0-61A8-59F3B471E920}"/>
          </ac:spMkLst>
        </pc:spChg>
        <pc:spChg chg="del mod">
          <ac:chgData name="بندر العصيمي" userId="62dc3abd33e0f526" providerId="LiveId" clId="{4F5A4488-193A-4CE9-8D15-A0661EB4AA29}" dt="2022-09-08T08:41:31.111" v="176" actId="21"/>
          <ac:spMkLst>
            <pc:docMk/>
            <pc:sldMk cId="709134560" sldId="290"/>
            <ac:spMk id="22" creationId="{240A45DC-C3F1-E290-3A21-FE398B4EE905}"/>
          </ac:spMkLst>
        </pc:spChg>
        <pc:spChg chg="mod">
          <ac:chgData name="بندر العصيمي" userId="62dc3abd33e0f526" providerId="LiveId" clId="{4F5A4488-193A-4CE9-8D15-A0661EB4AA29}" dt="2022-09-08T08:47:36.730" v="526" actId="1038"/>
          <ac:spMkLst>
            <pc:docMk/>
            <pc:sldMk cId="709134560" sldId="290"/>
            <ac:spMk id="23" creationId="{8D75B550-2FCB-9D2C-74E1-F907DA723BDF}"/>
          </ac:spMkLst>
        </pc:spChg>
        <pc:picChg chg="add mod modCrop">
          <ac:chgData name="بندر العصيمي" userId="62dc3abd33e0f526" providerId="LiveId" clId="{4F5A4488-193A-4CE9-8D15-A0661EB4AA29}" dt="2022-09-08T09:04:33.377" v="1488" actId="14100"/>
          <ac:picMkLst>
            <pc:docMk/>
            <pc:sldMk cId="709134560" sldId="290"/>
            <ac:picMk id="2" creationId="{8A1CE054-4110-B01D-00A6-49CEF9BC94E0}"/>
          </ac:picMkLst>
        </pc:picChg>
        <pc:picChg chg="add mod">
          <ac:chgData name="بندر العصيمي" userId="62dc3abd33e0f526" providerId="LiveId" clId="{4F5A4488-193A-4CE9-8D15-A0661EB4AA29}" dt="2022-09-08T09:02:19.806" v="1266" actId="1037"/>
          <ac:picMkLst>
            <pc:docMk/>
            <pc:sldMk cId="709134560" sldId="290"/>
            <ac:picMk id="3" creationId="{AD9F6A4B-DDD7-1F4C-51BB-B400D3F6BB61}"/>
          </ac:picMkLst>
        </pc:picChg>
        <pc:picChg chg="add mod">
          <ac:chgData name="بندر العصيمي" userId="62dc3abd33e0f526" providerId="LiveId" clId="{4F5A4488-193A-4CE9-8D15-A0661EB4AA29}" dt="2022-09-08T09:04:22.169" v="1487" actId="1037"/>
          <ac:picMkLst>
            <pc:docMk/>
            <pc:sldMk cId="709134560" sldId="290"/>
            <ac:picMk id="6" creationId="{64BB42F2-4C0B-F11D-6C7F-A812E25DD610}"/>
          </ac:picMkLst>
        </pc:picChg>
        <pc:picChg chg="add mod">
          <ac:chgData name="بندر العصيمي" userId="62dc3abd33e0f526" providerId="LiveId" clId="{4F5A4488-193A-4CE9-8D15-A0661EB4AA29}" dt="2022-09-08T09:03:50.415" v="1415" actId="14100"/>
          <ac:picMkLst>
            <pc:docMk/>
            <pc:sldMk cId="709134560" sldId="290"/>
            <ac:picMk id="7" creationId="{F14AFCE8-A0A9-63DF-383C-86D918A67216}"/>
          </ac:picMkLst>
        </pc:picChg>
        <pc:picChg chg="add del mod">
          <ac:chgData name="بندر العصيمي" userId="62dc3abd33e0f526" providerId="LiveId" clId="{4F5A4488-193A-4CE9-8D15-A0661EB4AA29}" dt="2022-09-08T09:01:02.916" v="1139" actId="478"/>
          <ac:picMkLst>
            <pc:docMk/>
            <pc:sldMk cId="709134560" sldId="290"/>
            <ac:picMk id="9" creationId="{12222534-1750-534A-9D39-5B7108A83CAF}"/>
          </ac:picMkLst>
        </pc:picChg>
        <pc:picChg chg="del">
          <ac:chgData name="بندر العصيمي" userId="62dc3abd33e0f526" providerId="LiveId" clId="{4F5A4488-193A-4CE9-8D15-A0661EB4AA29}" dt="2022-09-08T08:47:15.944" v="489" actId="478"/>
          <ac:picMkLst>
            <pc:docMk/>
            <pc:sldMk cId="709134560" sldId="290"/>
            <ac:picMk id="1026" creationId="{2A26EE53-5AB6-4AD1-A62D-43A31D8D5866}"/>
          </ac:picMkLst>
        </pc:picChg>
        <pc:picChg chg="add del mod">
          <ac:chgData name="بندر العصيمي" userId="62dc3abd33e0f526" providerId="LiveId" clId="{4F5A4488-193A-4CE9-8D15-A0661EB4AA29}" dt="2022-09-08T09:01:06.377" v="1140" actId="478"/>
          <ac:picMkLst>
            <pc:docMk/>
            <pc:sldMk cId="709134560" sldId="290"/>
            <ac:picMk id="1028" creationId="{ADDF667C-FFAD-5DBC-7AF8-2E1EE65A006A}"/>
          </ac:picMkLst>
        </pc:picChg>
        <pc:picChg chg="del">
          <ac:chgData name="بندر العصيمي" userId="62dc3abd33e0f526" providerId="LiveId" clId="{4F5A4488-193A-4CE9-8D15-A0661EB4AA29}" dt="2022-09-08T08:47:15.944" v="489" actId="478"/>
          <ac:picMkLst>
            <pc:docMk/>
            <pc:sldMk cId="709134560" sldId="290"/>
            <ac:picMk id="1030" creationId="{CB10E847-AE99-CCB5-F22E-5189F9702177}"/>
          </ac:picMkLst>
        </pc:picChg>
        <pc:picChg chg="del">
          <ac:chgData name="بندر العصيمي" userId="62dc3abd33e0f526" providerId="LiveId" clId="{4F5A4488-193A-4CE9-8D15-A0661EB4AA29}" dt="2022-09-08T08:47:15.944" v="489" actId="478"/>
          <ac:picMkLst>
            <pc:docMk/>
            <pc:sldMk cId="709134560" sldId="290"/>
            <ac:picMk id="1032" creationId="{ECDFEBE7-B6AD-D641-2573-6B889846E9FB}"/>
          </ac:picMkLst>
        </pc:picChg>
        <pc:picChg chg="del">
          <ac:chgData name="بندر العصيمي" userId="62dc3abd33e0f526" providerId="LiveId" clId="{4F5A4488-193A-4CE9-8D15-A0661EB4AA29}" dt="2022-09-08T08:47:15.944" v="489" actId="478"/>
          <ac:picMkLst>
            <pc:docMk/>
            <pc:sldMk cId="709134560" sldId="290"/>
            <ac:picMk id="1034" creationId="{EC3121AE-B4C7-2F3D-07E4-9B7179F1901E}"/>
          </ac:picMkLst>
        </pc:picChg>
      </pc:sldChg>
      <pc:sldChg chg="modSp add mod">
        <pc:chgData name="بندر العصيمي" userId="62dc3abd33e0f526" providerId="LiveId" clId="{4F5A4488-193A-4CE9-8D15-A0661EB4AA29}" dt="2022-09-08T08:45:54.110" v="386" actId="1038"/>
        <pc:sldMkLst>
          <pc:docMk/>
          <pc:sldMk cId="945460292" sldId="291"/>
        </pc:sldMkLst>
        <pc:spChg chg="mod">
          <ac:chgData name="بندر العصيمي" userId="62dc3abd33e0f526" providerId="LiveId" clId="{4F5A4488-193A-4CE9-8D15-A0661EB4AA29}" dt="2022-09-08T08:45:14.485" v="326" actId="20577"/>
          <ac:spMkLst>
            <pc:docMk/>
            <pc:sldMk cId="945460292" sldId="291"/>
            <ac:spMk id="12" creationId="{B70EC7BD-ACEF-F4E4-379C-D36584B877B2}"/>
          </ac:spMkLst>
        </pc:spChg>
        <pc:spChg chg="mod">
          <ac:chgData name="بندر العصيمي" userId="62dc3abd33e0f526" providerId="LiveId" clId="{4F5A4488-193A-4CE9-8D15-A0661EB4AA29}" dt="2022-09-08T08:45:54.110" v="386" actId="1038"/>
          <ac:spMkLst>
            <pc:docMk/>
            <pc:sldMk cId="945460292" sldId="291"/>
            <ac:spMk id="13" creationId="{1F10B576-639D-592B-E971-80C4BDF1235A}"/>
          </ac:spMkLst>
        </pc:spChg>
      </pc:sldChg>
      <pc:sldChg chg="modSp del mod">
        <pc:chgData name="بندر العصيمي" userId="62dc3abd33e0f526" providerId="LiveId" clId="{4F5A4488-193A-4CE9-8D15-A0661EB4AA29}" dt="2022-09-08T08:39:43.147" v="139" actId="47"/>
        <pc:sldMkLst>
          <pc:docMk/>
          <pc:sldMk cId="1722869664" sldId="291"/>
        </pc:sldMkLst>
        <pc:spChg chg="mod">
          <ac:chgData name="بندر العصيمي" userId="62dc3abd33e0f526" providerId="LiveId" clId="{4F5A4488-193A-4CE9-8D15-A0661EB4AA29}" dt="2022-08-07T21:46:49.382" v="92" actId="6549"/>
          <ac:spMkLst>
            <pc:docMk/>
            <pc:sldMk cId="1722869664" sldId="291"/>
            <ac:spMk id="22" creationId="{240A45DC-C3F1-E290-3A21-FE398B4EE905}"/>
          </ac:spMkLst>
        </pc:spChg>
      </pc:sldChg>
      <pc:sldChg chg="addSp delSp modSp add mod">
        <pc:chgData name="بندر العصيمي" userId="62dc3abd33e0f526" providerId="LiveId" clId="{4F5A4488-193A-4CE9-8D15-A0661EB4AA29}" dt="2022-09-08T09:12:50.718" v="1887" actId="1035"/>
        <pc:sldMkLst>
          <pc:docMk/>
          <pc:sldMk cId="1562539589" sldId="292"/>
        </pc:sldMkLst>
        <pc:spChg chg="mod">
          <ac:chgData name="بندر العصيمي" userId="62dc3abd33e0f526" providerId="LiveId" clId="{4F5A4488-193A-4CE9-8D15-A0661EB4AA29}" dt="2022-09-08T08:57:53.039" v="952" actId="207"/>
          <ac:spMkLst>
            <pc:docMk/>
            <pc:sldMk cId="1562539589" sldId="292"/>
            <ac:spMk id="12" creationId="{CA9149FC-FBE9-F971-8D19-30BCF1607A9F}"/>
          </ac:spMkLst>
        </pc:spChg>
        <pc:picChg chg="del">
          <ac:chgData name="بندر العصيمي" userId="62dc3abd33e0f526" providerId="LiveId" clId="{4F5A4488-193A-4CE9-8D15-A0661EB4AA29}" dt="2022-09-08T08:53:52.119" v="715" actId="478"/>
          <ac:picMkLst>
            <pc:docMk/>
            <pc:sldMk cId="1562539589" sldId="292"/>
            <ac:picMk id="2" creationId="{8A1CE054-4110-B01D-00A6-49CEF9BC94E0}"/>
          </ac:picMkLst>
        </pc:picChg>
        <pc:picChg chg="add mod">
          <ac:chgData name="بندر العصيمي" userId="62dc3abd33e0f526" providerId="LiveId" clId="{4F5A4488-193A-4CE9-8D15-A0661EB4AA29}" dt="2022-09-08T09:11:21.472" v="1681" actId="14100"/>
          <ac:picMkLst>
            <pc:docMk/>
            <pc:sldMk cId="1562539589" sldId="292"/>
            <ac:picMk id="2050" creationId="{577D5514-B019-F5D7-6557-BFA47129C1F8}"/>
          </ac:picMkLst>
        </pc:picChg>
        <pc:picChg chg="add mod">
          <ac:chgData name="بندر العصيمي" userId="62dc3abd33e0f526" providerId="LiveId" clId="{4F5A4488-193A-4CE9-8D15-A0661EB4AA29}" dt="2022-09-08T09:11:26.314" v="1685" actId="1036"/>
          <ac:picMkLst>
            <pc:docMk/>
            <pc:sldMk cId="1562539589" sldId="292"/>
            <ac:picMk id="2052" creationId="{F086380C-C6DF-FD3F-C3AC-4CB961F4FBD6}"/>
          </ac:picMkLst>
        </pc:picChg>
        <pc:picChg chg="add del mod">
          <ac:chgData name="بندر العصيمي" userId="62dc3abd33e0f526" providerId="LiveId" clId="{4F5A4488-193A-4CE9-8D15-A0661EB4AA29}" dt="2022-09-08T09:12:18.796" v="1761" actId="478"/>
          <ac:picMkLst>
            <pc:docMk/>
            <pc:sldMk cId="1562539589" sldId="292"/>
            <ac:picMk id="2054" creationId="{E616C49D-C216-854F-E08E-0B292844C2BD}"/>
          </ac:picMkLst>
        </pc:picChg>
        <pc:picChg chg="add mod">
          <ac:chgData name="بندر العصيمي" userId="62dc3abd33e0f526" providerId="LiveId" clId="{4F5A4488-193A-4CE9-8D15-A0661EB4AA29}" dt="2022-09-08T09:12:50.718" v="1887" actId="1035"/>
          <ac:picMkLst>
            <pc:docMk/>
            <pc:sldMk cId="1562539589" sldId="292"/>
            <ac:picMk id="2056" creationId="{D890ABFE-927C-24B8-89A4-92FED13D230C}"/>
          </ac:picMkLst>
        </pc:picChg>
      </pc:sldChg>
      <pc:sldChg chg="addSp modSp del mod">
        <pc:chgData name="بندر العصيمي" userId="62dc3abd33e0f526" providerId="LiveId" clId="{4F5A4488-193A-4CE9-8D15-A0661EB4AA29}" dt="2022-09-08T08:40:11.820" v="143" actId="47"/>
        <pc:sldMkLst>
          <pc:docMk/>
          <pc:sldMk cId="3438352497" sldId="292"/>
        </pc:sldMkLst>
        <pc:spChg chg="mod">
          <ac:chgData name="بندر العصيمي" userId="62dc3abd33e0f526" providerId="LiveId" clId="{4F5A4488-193A-4CE9-8D15-A0661EB4AA29}" dt="2022-08-07T21:45:00.442" v="83" actId="20577"/>
          <ac:spMkLst>
            <pc:docMk/>
            <pc:sldMk cId="3438352497" sldId="292"/>
            <ac:spMk id="22" creationId="{240A45DC-C3F1-E290-3A21-FE398B4EE905}"/>
          </ac:spMkLst>
        </pc:spChg>
        <pc:picChg chg="add mod">
          <ac:chgData name="بندر العصيمي" userId="62dc3abd33e0f526" providerId="LiveId" clId="{4F5A4488-193A-4CE9-8D15-A0661EB4AA29}" dt="2022-08-07T21:46:04.168" v="89" actId="14100"/>
          <ac:picMkLst>
            <pc:docMk/>
            <pc:sldMk cId="3438352497" sldId="292"/>
            <ac:picMk id="8" creationId="{ED9A3B11-D8BA-77DD-D788-DA9D23A0CC40}"/>
          </ac:picMkLst>
        </pc:picChg>
        <pc:picChg chg="mod">
          <ac:chgData name="بندر العصيمي" userId="62dc3abd33e0f526" providerId="LiveId" clId="{4F5A4488-193A-4CE9-8D15-A0661EB4AA29}" dt="2022-08-07T21:45:41.115" v="86" actId="14100"/>
          <ac:picMkLst>
            <pc:docMk/>
            <pc:sldMk cId="3438352497" sldId="292"/>
            <ac:picMk id="11" creationId="{E9D24AED-C257-0549-BBED-ADAFF34F3CE7}"/>
          </ac:picMkLst>
        </pc:picChg>
      </pc:sldChg>
      <pc:sldChg chg="addSp delSp modSp add mod">
        <pc:chgData name="بندر العصيمي" userId="62dc3abd33e0f526" providerId="LiveId" clId="{4F5A4488-193A-4CE9-8D15-A0661EB4AA29}" dt="2022-09-08T09:20:19.437" v="2319" actId="207"/>
        <pc:sldMkLst>
          <pc:docMk/>
          <pc:sldMk cId="3338024093" sldId="293"/>
        </pc:sldMkLst>
        <pc:spChg chg="mod">
          <ac:chgData name="بندر العصيمي" userId="62dc3abd33e0f526" providerId="LiveId" clId="{4F5A4488-193A-4CE9-8D15-A0661EB4AA29}" dt="2022-09-08T09:20:19.437" v="2319" actId="207"/>
          <ac:spMkLst>
            <pc:docMk/>
            <pc:sldMk cId="3338024093" sldId="293"/>
            <ac:spMk id="12" creationId="{CA9149FC-FBE9-F971-8D19-30BCF1607A9F}"/>
          </ac:spMkLst>
        </pc:spChg>
        <pc:picChg chg="mod">
          <ac:chgData name="بندر العصيمي" userId="62dc3abd33e0f526" providerId="LiveId" clId="{4F5A4488-193A-4CE9-8D15-A0661EB4AA29}" dt="2022-09-08T09:18:07.846" v="2071" actId="1037"/>
          <ac:picMkLst>
            <pc:docMk/>
            <pc:sldMk cId="3338024093" sldId="293"/>
            <ac:picMk id="9" creationId="{12222534-1750-534A-9D39-5B7108A83CAF}"/>
          </ac:picMkLst>
        </pc:picChg>
        <pc:picChg chg="del">
          <ac:chgData name="بندر العصيمي" userId="62dc3abd33e0f526" providerId="LiveId" clId="{4F5A4488-193A-4CE9-8D15-A0661EB4AA29}" dt="2022-09-08T09:14:30.273" v="1949" actId="478"/>
          <ac:picMkLst>
            <pc:docMk/>
            <pc:sldMk cId="3338024093" sldId="293"/>
            <ac:picMk id="2050" creationId="{577D5514-B019-F5D7-6557-BFA47129C1F8}"/>
          </ac:picMkLst>
        </pc:picChg>
        <pc:picChg chg="del">
          <ac:chgData name="بندر العصيمي" userId="62dc3abd33e0f526" providerId="LiveId" clId="{4F5A4488-193A-4CE9-8D15-A0661EB4AA29}" dt="2022-09-08T09:14:30.273" v="1949" actId="478"/>
          <ac:picMkLst>
            <pc:docMk/>
            <pc:sldMk cId="3338024093" sldId="293"/>
            <ac:picMk id="2052" creationId="{F086380C-C6DF-FD3F-C3AC-4CB961F4FBD6}"/>
          </ac:picMkLst>
        </pc:picChg>
        <pc:picChg chg="del">
          <ac:chgData name="بندر العصيمي" userId="62dc3abd33e0f526" providerId="LiveId" clId="{4F5A4488-193A-4CE9-8D15-A0661EB4AA29}" dt="2022-09-08T09:14:30.273" v="1949" actId="478"/>
          <ac:picMkLst>
            <pc:docMk/>
            <pc:sldMk cId="3338024093" sldId="293"/>
            <ac:picMk id="2056" creationId="{D890ABFE-927C-24B8-89A4-92FED13D230C}"/>
          </ac:picMkLst>
        </pc:picChg>
        <pc:picChg chg="add mod">
          <ac:chgData name="بندر العصيمي" userId="62dc3abd33e0f526" providerId="LiveId" clId="{4F5A4488-193A-4CE9-8D15-A0661EB4AA29}" dt="2022-09-08T09:18:01.558" v="2052" actId="14100"/>
          <ac:picMkLst>
            <pc:docMk/>
            <pc:sldMk cId="3338024093" sldId="293"/>
            <ac:picMk id="3074" creationId="{1B012B56-67E6-6F48-513E-53C6870C20DF}"/>
          </ac:picMkLst>
        </pc:picChg>
        <pc:picChg chg="add mod">
          <ac:chgData name="بندر العصيمي" userId="62dc3abd33e0f526" providerId="LiveId" clId="{4F5A4488-193A-4CE9-8D15-A0661EB4AA29}" dt="2022-09-08T09:18:28.302" v="2189" actId="14100"/>
          <ac:picMkLst>
            <pc:docMk/>
            <pc:sldMk cId="3338024093" sldId="293"/>
            <ac:picMk id="3076" creationId="{A4FF6A5F-4BEC-1B1E-F3A4-CBFDBB15EDD4}"/>
          </ac:picMkLst>
        </pc:picChg>
      </pc:sldChg>
      <pc:sldChg chg="del">
        <pc:chgData name="بندر العصيمي" userId="62dc3abd33e0f526" providerId="LiveId" clId="{4F5A4488-193A-4CE9-8D15-A0661EB4AA29}" dt="2022-09-08T08:39:44.670" v="140" actId="47"/>
        <pc:sldMkLst>
          <pc:docMk/>
          <pc:sldMk cId="3580351313" sldId="293"/>
        </pc:sldMkLst>
      </pc:sldChg>
      <pc:sldChg chg="modSp del mod">
        <pc:chgData name="بندر العصيمي" userId="62dc3abd33e0f526" providerId="LiveId" clId="{4F5A4488-193A-4CE9-8D15-A0661EB4AA29}" dt="2022-09-08T08:40:16.725" v="147" actId="47"/>
        <pc:sldMkLst>
          <pc:docMk/>
          <pc:sldMk cId="265574086" sldId="294"/>
        </pc:sldMkLst>
        <pc:spChg chg="mod">
          <ac:chgData name="بندر العصيمي" userId="62dc3abd33e0f526" providerId="LiveId" clId="{4F5A4488-193A-4CE9-8D15-A0661EB4AA29}" dt="2022-08-07T21:43:37.832" v="11" actId="6549"/>
          <ac:spMkLst>
            <pc:docMk/>
            <pc:sldMk cId="265574086" sldId="294"/>
            <ac:spMk id="22" creationId="{240A45DC-C3F1-E290-3A21-FE398B4EE905}"/>
          </ac:spMkLst>
        </pc:spChg>
      </pc:sldChg>
      <pc:sldChg chg="addSp delSp modSp add mod">
        <pc:chgData name="بندر العصيمي" userId="62dc3abd33e0f526" providerId="LiveId" clId="{4F5A4488-193A-4CE9-8D15-A0661EB4AA29}" dt="2022-09-08T09:53:51.163" v="2970" actId="14100"/>
        <pc:sldMkLst>
          <pc:docMk/>
          <pc:sldMk cId="981759428" sldId="294"/>
        </pc:sldMkLst>
        <pc:spChg chg="add mod">
          <ac:chgData name="بندر العصيمي" userId="62dc3abd33e0f526" providerId="LiveId" clId="{4F5A4488-193A-4CE9-8D15-A0661EB4AA29}" dt="2022-09-08T09:53:44.956" v="2969" actId="1036"/>
          <ac:spMkLst>
            <pc:docMk/>
            <pc:sldMk cId="981759428" sldId="294"/>
            <ac:spMk id="2" creationId="{550378D9-78EF-6101-2B8B-7170F1E39E88}"/>
          </ac:spMkLst>
        </pc:spChg>
        <pc:spChg chg="add mod">
          <ac:chgData name="بندر العصيمي" userId="62dc3abd33e0f526" providerId="LiveId" clId="{4F5A4488-193A-4CE9-8D15-A0661EB4AA29}" dt="2022-09-08T09:53:39.923" v="2954" actId="1036"/>
          <ac:spMkLst>
            <pc:docMk/>
            <pc:sldMk cId="981759428" sldId="294"/>
            <ac:spMk id="3" creationId="{A535CA0A-5194-6255-724B-24BC5CC948EC}"/>
          </ac:spMkLst>
        </pc:spChg>
        <pc:spChg chg="mod">
          <ac:chgData name="بندر العصيمي" userId="62dc3abd33e0f526" providerId="LiveId" clId="{4F5A4488-193A-4CE9-8D15-A0661EB4AA29}" dt="2022-09-08T09:49:10.806" v="2593" actId="20577"/>
          <ac:spMkLst>
            <pc:docMk/>
            <pc:sldMk cId="981759428" sldId="294"/>
            <ac:spMk id="12" creationId="{CA9149FC-FBE9-F971-8D19-30BCF1607A9F}"/>
          </ac:spMkLst>
        </pc:spChg>
        <pc:spChg chg="mod">
          <ac:chgData name="بندر العصيمي" userId="62dc3abd33e0f526" providerId="LiveId" clId="{4F5A4488-193A-4CE9-8D15-A0661EB4AA29}" dt="2022-09-08T09:43:38.039" v="2350" actId="20577"/>
          <ac:spMkLst>
            <pc:docMk/>
            <pc:sldMk cId="981759428" sldId="294"/>
            <ac:spMk id="23" creationId="{8D75B550-2FCB-9D2C-74E1-F907DA723BDF}"/>
          </ac:spMkLst>
        </pc:spChg>
        <pc:picChg chg="add del mod">
          <ac:chgData name="بندر العصيمي" userId="62dc3abd33e0f526" providerId="LiveId" clId="{4F5A4488-193A-4CE9-8D15-A0661EB4AA29}" dt="2022-09-08T09:50:56.157" v="2669" actId="478"/>
          <ac:picMkLst>
            <pc:docMk/>
            <pc:sldMk cId="981759428" sldId="294"/>
            <ac:picMk id="1026" creationId="{D27218E7-9083-C8AC-FC3C-218DE1851E8C}"/>
          </ac:picMkLst>
        </pc:picChg>
        <pc:picChg chg="add mod">
          <ac:chgData name="بندر العصيمي" userId="62dc3abd33e0f526" providerId="LiveId" clId="{4F5A4488-193A-4CE9-8D15-A0661EB4AA29}" dt="2022-09-08T09:53:51.163" v="2970" actId="14100"/>
          <ac:picMkLst>
            <pc:docMk/>
            <pc:sldMk cId="981759428" sldId="294"/>
            <ac:picMk id="1028" creationId="{E72A5B4E-8C54-C67E-DD2F-AAAE13658361}"/>
          </ac:picMkLst>
        </pc:picChg>
        <pc:picChg chg="del">
          <ac:chgData name="بندر العصيمي" userId="62dc3abd33e0f526" providerId="LiveId" clId="{4F5A4488-193A-4CE9-8D15-A0661EB4AA29}" dt="2022-09-08T09:46:54.793" v="2480" actId="478"/>
          <ac:picMkLst>
            <pc:docMk/>
            <pc:sldMk cId="981759428" sldId="294"/>
            <ac:picMk id="3074" creationId="{1B012B56-67E6-6F48-513E-53C6870C20DF}"/>
          </ac:picMkLst>
        </pc:picChg>
        <pc:picChg chg="del mod">
          <ac:chgData name="بندر العصيمي" userId="62dc3abd33e0f526" providerId="LiveId" clId="{4F5A4488-193A-4CE9-8D15-A0661EB4AA29}" dt="2022-09-08T09:50:20.725" v="2594" actId="478"/>
          <ac:picMkLst>
            <pc:docMk/>
            <pc:sldMk cId="981759428" sldId="294"/>
            <ac:picMk id="3076" creationId="{A4FF6A5F-4BEC-1B1E-F3A4-CBFDBB15EDD4}"/>
          </ac:picMkLst>
        </pc:picChg>
      </pc:sldChg>
      <pc:sldChg chg="addSp delSp modSp add mod">
        <pc:chgData name="بندر العصيمي" userId="62dc3abd33e0f526" providerId="LiveId" clId="{4F5A4488-193A-4CE9-8D15-A0661EB4AA29}" dt="2022-09-08T10:17:04.801" v="4269" actId="14100"/>
        <pc:sldMkLst>
          <pc:docMk/>
          <pc:sldMk cId="1238208075" sldId="295"/>
        </pc:sldMkLst>
        <pc:spChg chg="del">
          <ac:chgData name="بندر العصيمي" userId="62dc3abd33e0f526" providerId="LiveId" clId="{4F5A4488-193A-4CE9-8D15-A0661EB4AA29}" dt="2022-09-08T09:56:30.001" v="3117" actId="478"/>
          <ac:spMkLst>
            <pc:docMk/>
            <pc:sldMk cId="1238208075" sldId="295"/>
            <ac:spMk id="2" creationId="{550378D9-78EF-6101-2B8B-7170F1E39E88}"/>
          </ac:spMkLst>
        </pc:spChg>
        <pc:spChg chg="del">
          <ac:chgData name="بندر العصيمي" userId="62dc3abd33e0f526" providerId="LiveId" clId="{4F5A4488-193A-4CE9-8D15-A0661EB4AA29}" dt="2022-09-08T09:56:30.001" v="3117" actId="478"/>
          <ac:spMkLst>
            <pc:docMk/>
            <pc:sldMk cId="1238208075" sldId="295"/>
            <ac:spMk id="3" creationId="{A535CA0A-5194-6255-724B-24BC5CC948EC}"/>
          </ac:spMkLst>
        </pc:spChg>
        <pc:spChg chg="mod">
          <ac:chgData name="بندر العصيمي" userId="62dc3abd33e0f526" providerId="LiveId" clId="{4F5A4488-193A-4CE9-8D15-A0661EB4AA29}" dt="2022-09-08T09:56:51.572" v="3146" actId="207"/>
          <ac:spMkLst>
            <pc:docMk/>
            <pc:sldMk cId="1238208075" sldId="295"/>
            <ac:spMk id="12" creationId="{CA9149FC-FBE9-F971-8D19-30BCF1607A9F}"/>
          </ac:spMkLst>
        </pc:spChg>
        <pc:picChg chg="mod">
          <ac:chgData name="بندر العصيمي" userId="62dc3abd33e0f526" providerId="LiveId" clId="{4F5A4488-193A-4CE9-8D15-A0661EB4AA29}" dt="2022-09-08T10:13:39.718" v="3968" actId="1037"/>
          <ac:picMkLst>
            <pc:docMk/>
            <pc:sldMk cId="1238208075" sldId="295"/>
            <ac:picMk id="9" creationId="{12222534-1750-534A-9D39-5B7108A83CAF}"/>
          </ac:picMkLst>
        </pc:picChg>
        <pc:picChg chg="del">
          <ac:chgData name="بندر العصيمي" userId="62dc3abd33e0f526" providerId="LiveId" clId="{4F5A4488-193A-4CE9-8D15-A0661EB4AA29}" dt="2022-09-08T09:56:26.624" v="3116" actId="478"/>
          <ac:picMkLst>
            <pc:docMk/>
            <pc:sldMk cId="1238208075" sldId="295"/>
            <ac:picMk id="1028" creationId="{E72A5B4E-8C54-C67E-DD2F-AAAE13658361}"/>
          </ac:picMkLst>
        </pc:picChg>
        <pc:picChg chg="add mod">
          <ac:chgData name="بندر العصيمي" userId="62dc3abd33e0f526" providerId="LiveId" clId="{4F5A4488-193A-4CE9-8D15-A0661EB4AA29}" dt="2022-09-08T10:16:59.593" v="4268" actId="1035"/>
          <ac:picMkLst>
            <pc:docMk/>
            <pc:sldMk cId="1238208075" sldId="295"/>
            <ac:picMk id="2050" creationId="{392120CB-6171-364F-67DD-C2552FDBEE08}"/>
          </ac:picMkLst>
        </pc:picChg>
        <pc:picChg chg="add mod">
          <ac:chgData name="بندر العصيمي" userId="62dc3abd33e0f526" providerId="LiveId" clId="{4F5A4488-193A-4CE9-8D15-A0661EB4AA29}" dt="2022-09-08T10:16:59.593" v="4268" actId="1035"/>
          <ac:picMkLst>
            <pc:docMk/>
            <pc:sldMk cId="1238208075" sldId="295"/>
            <ac:picMk id="2052" creationId="{134E6A1E-E550-7930-695D-0A9C8C53D09E}"/>
          </ac:picMkLst>
        </pc:picChg>
        <pc:picChg chg="add mod">
          <ac:chgData name="بندر العصيمي" userId="62dc3abd33e0f526" providerId="LiveId" clId="{4F5A4488-193A-4CE9-8D15-A0661EB4AA29}" dt="2022-09-08T10:17:04.801" v="4269" actId="14100"/>
          <ac:picMkLst>
            <pc:docMk/>
            <pc:sldMk cId="1238208075" sldId="295"/>
            <ac:picMk id="2054" creationId="{67275288-1A1E-6CAE-0980-2C849142B8C7}"/>
          </ac:picMkLst>
        </pc:picChg>
      </pc:sldChg>
      <pc:sldChg chg="modSp del mod">
        <pc:chgData name="بندر العصيمي" userId="62dc3abd33e0f526" providerId="LiveId" clId="{4F5A4488-193A-4CE9-8D15-A0661EB4AA29}" dt="2022-09-08T08:40:19.853" v="150" actId="47"/>
        <pc:sldMkLst>
          <pc:docMk/>
          <pc:sldMk cId="1631238594" sldId="295"/>
        </pc:sldMkLst>
        <pc:spChg chg="mod">
          <ac:chgData name="بندر العصيمي" userId="62dc3abd33e0f526" providerId="LiveId" clId="{4F5A4488-193A-4CE9-8D15-A0661EB4AA29}" dt="2022-08-07T21:42:51.204" v="7" actId="6549"/>
          <ac:spMkLst>
            <pc:docMk/>
            <pc:sldMk cId="1631238594" sldId="295"/>
            <ac:spMk id="22" creationId="{240A45DC-C3F1-E290-3A21-FE398B4EE905}"/>
          </ac:spMkLst>
        </pc:spChg>
      </pc:sldChg>
      <pc:sldChg chg="delSp modSp add mod">
        <pc:chgData name="بندر العصيمي" userId="62dc3abd33e0f526" providerId="LiveId" clId="{4F5A4488-193A-4CE9-8D15-A0661EB4AA29}" dt="2022-09-08T10:00:09.262" v="3388" actId="478"/>
        <pc:sldMkLst>
          <pc:docMk/>
          <pc:sldMk cId="1597769731" sldId="296"/>
        </pc:sldMkLst>
        <pc:spChg chg="mod">
          <ac:chgData name="بندر العصيمي" userId="62dc3abd33e0f526" providerId="LiveId" clId="{4F5A4488-193A-4CE9-8D15-A0661EB4AA29}" dt="2022-09-08T10:00:03.250" v="3387" actId="207"/>
          <ac:spMkLst>
            <pc:docMk/>
            <pc:sldMk cId="1597769731" sldId="296"/>
            <ac:spMk id="12" creationId="{CA9149FC-FBE9-F971-8D19-30BCF1607A9F}"/>
          </ac:spMkLst>
        </pc:spChg>
        <pc:picChg chg="del">
          <ac:chgData name="بندر العصيمي" userId="62dc3abd33e0f526" providerId="LiveId" clId="{4F5A4488-193A-4CE9-8D15-A0661EB4AA29}" dt="2022-09-08T10:00:09.262" v="3388" actId="478"/>
          <ac:picMkLst>
            <pc:docMk/>
            <pc:sldMk cId="1597769731" sldId="296"/>
            <ac:picMk id="2050" creationId="{392120CB-6171-364F-67DD-C2552FDBEE08}"/>
          </ac:picMkLst>
        </pc:picChg>
      </pc:sldChg>
      <pc:sldChg chg="addSp delSp modSp add mod">
        <pc:chgData name="بندر العصيمي" userId="62dc3abd33e0f526" providerId="LiveId" clId="{4F5A4488-193A-4CE9-8D15-A0661EB4AA29}" dt="2022-09-08T10:25:36.739" v="4595" actId="20577"/>
        <pc:sldMkLst>
          <pc:docMk/>
          <pc:sldMk cId="122268346" sldId="297"/>
        </pc:sldMkLst>
        <pc:spChg chg="del mod">
          <ac:chgData name="بندر العصيمي" userId="62dc3abd33e0f526" providerId="LiveId" clId="{4F5A4488-193A-4CE9-8D15-A0661EB4AA29}" dt="2022-09-08T10:00:46.842" v="3391" actId="478"/>
          <ac:spMkLst>
            <pc:docMk/>
            <pc:sldMk cId="122268346" sldId="297"/>
            <ac:spMk id="12" creationId="{CA9149FC-FBE9-F971-8D19-30BCF1607A9F}"/>
          </ac:spMkLst>
        </pc:spChg>
        <pc:graphicFrameChg chg="add mod modGraphic">
          <ac:chgData name="بندر العصيمي" userId="62dc3abd33e0f526" providerId="LiveId" clId="{4F5A4488-193A-4CE9-8D15-A0661EB4AA29}" dt="2022-09-08T10:25:36.739" v="4595" actId="20577"/>
          <ac:graphicFrameMkLst>
            <pc:docMk/>
            <pc:sldMk cId="122268346" sldId="297"/>
            <ac:graphicFrameMk id="2" creationId="{E5054643-9328-C9A1-C85C-21B459374FEA}"/>
          </ac:graphicFrameMkLst>
        </pc:graphicFrameChg>
      </pc:sldChg>
      <pc:sldChg chg="addSp delSp modSp add mod">
        <pc:chgData name="بندر العصيمي" userId="62dc3abd33e0f526" providerId="LiveId" clId="{4F5A4488-193A-4CE9-8D15-A0661EB4AA29}" dt="2022-09-08T10:32:25.464" v="5072" actId="207"/>
        <pc:sldMkLst>
          <pc:docMk/>
          <pc:sldMk cId="3548820933" sldId="298"/>
        </pc:sldMkLst>
        <pc:spChg chg="add mod">
          <ac:chgData name="بندر العصيمي" userId="62dc3abd33e0f526" providerId="LiveId" clId="{4F5A4488-193A-4CE9-8D15-A0661EB4AA29}" dt="2022-09-08T10:32:25.464" v="5072" actId="207"/>
          <ac:spMkLst>
            <pc:docMk/>
            <pc:sldMk cId="3548820933" sldId="298"/>
            <ac:spMk id="8" creationId="{056A8FB3-B414-F075-FDA4-385FCC897C96}"/>
          </ac:spMkLst>
        </pc:spChg>
        <pc:graphicFrameChg chg="del">
          <ac:chgData name="بندر العصيمي" userId="62dc3abd33e0f526" providerId="LiveId" clId="{4F5A4488-193A-4CE9-8D15-A0661EB4AA29}" dt="2022-09-08T10:11:15.206" v="3932" actId="478"/>
          <ac:graphicFrameMkLst>
            <pc:docMk/>
            <pc:sldMk cId="3548820933" sldId="298"/>
            <ac:graphicFrameMk id="2" creationId="{E5054643-9328-C9A1-C85C-21B459374FEA}"/>
          </ac:graphicFrameMkLst>
        </pc:graphicFrameChg>
        <pc:graphicFrameChg chg="add mod modGraphic">
          <ac:chgData name="بندر العصيمي" userId="62dc3abd33e0f526" providerId="LiveId" clId="{4F5A4488-193A-4CE9-8D15-A0661EB4AA29}" dt="2022-09-08T10:27:50.634" v="4723" actId="1037"/>
          <ac:graphicFrameMkLst>
            <pc:docMk/>
            <pc:sldMk cId="3548820933" sldId="298"/>
            <ac:graphicFrameMk id="6" creationId="{41E180B2-17D0-ABB7-9F5E-172E046EB7A7}"/>
          </ac:graphicFrameMkLst>
        </pc:graphicFrameChg>
        <pc:picChg chg="add mod modCrop">
          <ac:chgData name="بندر العصيمي" userId="62dc3abd33e0f526" providerId="LiveId" clId="{4F5A4488-193A-4CE9-8D15-A0661EB4AA29}" dt="2022-09-08T10:29:45.512" v="4881" actId="14100"/>
          <ac:picMkLst>
            <pc:docMk/>
            <pc:sldMk cId="3548820933" sldId="298"/>
            <ac:picMk id="3" creationId="{182E5939-56EB-FA88-B711-62F60E7A7CA8}"/>
          </ac:picMkLst>
        </pc:picChg>
        <pc:picChg chg="add mod">
          <ac:chgData name="بندر العصيمي" userId="62dc3abd33e0f526" providerId="LiveId" clId="{4F5A4488-193A-4CE9-8D15-A0661EB4AA29}" dt="2022-09-08T10:29:48.424" v="4882" actId="14100"/>
          <ac:picMkLst>
            <pc:docMk/>
            <pc:sldMk cId="3548820933" sldId="298"/>
            <ac:picMk id="7" creationId="{C3D347AD-640A-B871-AAF8-959BAB1DB714}"/>
          </ac:picMkLst>
        </pc:picChg>
      </pc:sldChg>
      <pc:sldChg chg="addSp delSp modSp add mod delAnim">
        <pc:chgData name="بندر العصيمي" userId="62dc3abd33e0f526" providerId="LiveId" clId="{4F5A4488-193A-4CE9-8D15-A0661EB4AA29}" dt="2022-09-08T10:48:41.883" v="5527"/>
        <pc:sldMkLst>
          <pc:docMk/>
          <pc:sldMk cId="86790361" sldId="299"/>
        </pc:sldMkLst>
        <pc:spChg chg="add mod">
          <ac:chgData name="بندر العصيمي" userId="62dc3abd33e0f526" providerId="LiveId" clId="{4F5A4488-193A-4CE9-8D15-A0661EB4AA29}" dt="2022-09-08T10:48:41.883" v="5527"/>
          <ac:spMkLst>
            <pc:docMk/>
            <pc:sldMk cId="86790361" sldId="299"/>
            <ac:spMk id="4" creationId="{49AFDB4B-AC7F-83B1-3F5A-6672406A2CE3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0" creationId="{A4F8838D-97F9-626C-8D4A-F0586ABEF9BC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1" creationId="{D8557279-C3D5-C0DC-B936-698793100118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2" creationId="{61688D24-1FB2-B6EE-51EF-04769EA7D42A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3" creationId="{7094B65A-1653-73C8-E00B-B30AE64BD760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4" creationId="{3DBCA3A8-512D-1AEB-FC85-ED5153DE1AA7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15" creationId="{FC6427DC-1C0E-2E81-F9C0-18096A86830C}"/>
          </ac:spMkLst>
        </pc:spChg>
        <pc:spChg chg="del">
          <ac:chgData name="بندر العصيمي" userId="62dc3abd33e0f526" providerId="LiveId" clId="{4F5A4488-193A-4CE9-8D15-A0661EB4AA29}" dt="2022-09-08T10:48:08.465" v="5525" actId="478"/>
          <ac:spMkLst>
            <pc:docMk/>
            <pc:sldMk cId="86790361" sldId="299"/>
            <ac:spMk id="23" creationId="{8D75B550-2FCB-9D2C-74E1-F907DA723BDF}"/>
          </ac:spMkLst>
        </pc:spChg>
        <pc:spChg chg="del">
          <ac:chgData name="بندر العصيمي" userId="62dc3abd33e0f526" providerId="LiveId" clId="{4F5A4488-193A-4CE9-8D15-A0661EB4AA29}" dt="2022-09-08T10:48:12.108" v="5526" actId="478"/>
          <ac:spMkLst>
            <pc:docMk/>
            <pc:sldMk cId="86790361" sldId="299"/>
            <ac:spMk id="31" creationId="{FB608116-DDEA-BA32-ED7B-6D3ABAFDAC7F}"/>
          </ac:spMkLst>
        </pc:spChg>
      </pc:sldChg>
      <pc:sldChg chg="addSp delSp modSp add mod">
        <pc:chgData name="بندر العصيمي" userId="62dc3abd33e0f526" providerId="LiveId" clId="{4F5A4488-193A-4CE9-8D15-A0661EB4AA29}" dt="2022-09-08T11:53:44.890" v="6716" actId="20577"/>
        <pc:sldMkLst>
          <pc:docMk/>
          <pc:sldMk cId="2095946105" sldId="300"/>
        </pc:sldMkLst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" creationId="{7D72A519-1D14-68DC-C213-9A80A4A38F8F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18" creationId="{0086F8E1-0099-CC3F-252C-826541200FAA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19" creationId="{8BD13374-574E-2749-47C3-C3A4E5645A85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0" creationId="{3154C2FC-E4CE-0733-D64D-04F8C878636C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1" creationId="{A5FA439F-CBFC-5D3A-EE02-622B2B0E46BE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2" creationId="{E7EB3EF9-B386-7C36-625F-146264C8F649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3" creationId="{AC41ECD1-ACFE-6F22-C39C-43ADCA17DD39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4" creationId="{E64BEE01-8081-9702-F1F3-D51DCCCF2BA7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5" creationId="{0956F702-8248-88F7-8071-075E74DF5F74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6" creationId="{601F9696-20CA-E8C7-0EC6-A6BC04212C9D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7" creationId="{53B2CD4D-885B-D168-6C06-504B92CB8635}"/>
          </ac:spMkLst>
        </pc:spChg>
        <pc:spChg chg="del">
          <ac:chgData name="بندر العصيمي" userId="62dc3abd33e0f526" providerId="LiveId" clId="{4F5A4488-193A-4CE9-8D15-A0661EB4AA29}" dt="2022-09-08T11:27:14.175" v="5543" actId="478"/>
          <ac:spMkLst>
            <pc:docMk/>
            <pc:sldMk cId="2095946105" sldId="300"/>
            <ac:spMk id="28" creationId="{6954001B-5E92-9333-C808-30F5543BDAA8}"/>
          </ac:spMkLst>
        </pc:spChg>
        <pc:graphicFrameChg chg="add mod modGraphic">
          <ac:chgData name="بندر العصيمي" userId="62dc3abd33e0f526" providerId="LiveId" clId="{4F5A4488-193A-4CE9-8D15-A0661EB4AA29}" dt="2022-09-08T11:53:44.890" v="6716" actId="20577"/>
          <ac:graphicFrameMkLst>
            <pc:docMk/>
            <pc:sldMk cId="2095946105" sldId="300"/>
            <ac:graphicFrameMk id="5" creationId="{85450622-72C0-87C0-6A39-D5D86EFEA53E}"/>
          </ac:graphicFrameMkLst>
        </pc:graphicFrameChg>
        <pc:graphicFrameChg chg="add del mod">
          <ac:chgData name="بندر العصيمي" userId="62dc3abd33e0f526" providerId="LiveId" clId="{4F5A4488-193A-4CE9-8D15-A0661EB4AA29}" dt="2022-09-08T11:29:31.317" v="5635" actId="478"/>
          <ac:graphicFrameMkLst>
            <pc:docMk/>
            <pc:sldMk cId="2095946105" sldId="300"/>
            <ac:graphicFrameMk id="6" creationId="{D70C8247-AB9C-F1DE-A867-46973ED7514B}"/>
          </ac:graphicFrameMkLst>
        </pc:graphicFrameChg>
      </pc:sldChg>
      <pc:sldChg chg="del">
        <pc:chgData name="بندر العصيمي" userId="62dc3abd33e0f526" providerId="LiveId" clId="{4F5A4488-193A-4CE9-8D15-A0661EB4AA29}" dt="2022-09-08T08:39:47.867" v="141" actId="47"/>
        <pc:sldMkLst>
          <pc:docMk/>
          <pc:sldMk cId="1930488736" sldId="301"/>
        </pc:sldMkLst>
      </pc:sldChg>
      <pc:sldChg chg="addSp delSp modSp del mod">
        <pc:chgData name="بندر العصيمي" userId="62dc3abd33e0f526" providerId="LiveId" clId="{4F5A4488-193A-4CE9-8D15-A0661EB4AA29}" dt="2022-09-08T08:40:13.041" v="144" actId="47"/>
        <pc:sldMkLst>
          <pc:docMk/>
          <pc:sldMk cId="3466911254" sldId="302"/>
        </pc:sldMkLst>
        <pc:spChg chg="mod">
          <ac:chgData name="بندر العصيمي" userId="62dc3abd33e0f526" providerId="LiveId" clId="{4F5A4488-193A-4CE9-8D15-A0661EB4AA29}" dt="2022-08-07T21:43:51.997" v="13" actId="6549"/>
          <ac:spMkLst>
            <pc:docMk/>
            <pc:sldMk cId="3466911254" sldId="302"/>
            <ac:spMk id="22" creationId="{240A45DC-C3F1-E290-3A21-FE398B4EE905}"/>
          </ac:spMkLst>
        </pc:spChg>
        <pc:picChg chg="del mod">
          <ac:chgData name="بندر العصيمي" userId="62dc3abd33e0f526" providerId="LiveId" clId="{4F5A4488-193A-4CE9-8D15-A0661EB4AA29}" dt="2022-08-07T21:44:49.575" v="82" actId="478"/>
          <ac:picMkLst>
            <pc:docMk/>
            <pc:sldMk cId="3466911254" sldId="302"/>
            <ac:picMk id="10" creationId="{09985A5E-EC0D-B6FC-C001-705D0FBB32E3}"/>
          </ac:picMkLst>
        </pc:picChg>
        <pc:picChg chg="add mod">
          <ac:chgData name="بندر العصيمي" userId="62dc3abd33e0f526" providerId="LiveId" clId="{4F5A4488-193A-4CE9-8D15-A0661EB4AA29}" dt="2022-08-07T21:44:45.750" v="81" actId="14100"/>
          <ac:picMkLst>
            <pc:docMk/>
            <pc:sldMk cId="3466911254" sldId="302"/>
            <ac:picMk id="11" creationId="{27D469E7-6CD0-35E1-81ED-2269018BA052}"/>
          </ac:picMkLst>
        </pc:picChg>
        <pc:picChg chg="del">
          <ac:chgData name="بندر العصيمي" userId="62dc3abd33e0f526" providerId="LiveId" clId="{4F5A4488-193A-4CE9-8D15-A0661EB4AA29}" dt="2022-08-07T21:44:31.898" v="14" actId="478"/>
          <ac:picMkLst>
            <pc:docMk/>
            <pc:sldMk cId="3466911254" sldId="302"/>
            <ac:picMk id="4098" creationId="{8A949EFE-FC10-4EC3-F38B-5B3FD280F5A6}"/>
          </ac:picMkLst>
        </pc:picChg>
      </pc:sldChg>
      <pc:sldChg chg="modSp del mod">
        <pc:chgData name="بندر العصيمي" userId="62dc3abd33e0f526" providerId="LiveId" clId="{4F5A4488-193A-4CE9-8D15-A0661EB4AA29}" dt="2022-09-08T08:40:13.905" v="145" actId="47"/>
        <pc:sldMkLst>
          <pc:docMk/>
          <pc:sldMk cId="2053476170" sldId="303"/>
        </pc:sldMkLst>
        <pc:spChg chg="mod">
          <ac:chgData name="بندر العصيمي" userId="62dc3abd33e0f526" providerId="LiveId" clId="{4F5A4488-193A-4CE9-8D15-A0661EB4AA29}" dt="2022-08-07T21:43:45.923" v="12" actId="6549"/>
          <ac:spMkLst>
            <pc:docMk/>
            <pc:sldMk cId="2053476170" sldId="303"/>
            <ac:spMk id="22" creationId="{240A45DC-C3F1-E290-3A21-FE398B4EE905}"/>
          </ac:spMkLst>
        </pc:spChg>
      </pc:sldChg>
      <pc:sldChg chg="modSp del mod">
        <pc:chgData name="بندر العصيمي" userId="62dc3abd33e0f526" providerId="LiveId" clId="{4F5A4488-193A-4CE9-8D15-A0661EB4AA29}" dt="2022-09-08T08:40:14.664" v="146" actId="47"/>
        <pc:sldMkLst>
          <pc:docMk/>
          <pc:sldMk cId="785435534" sldId="304"/>
        </pc:sldMkLst>
        <pc:spChg chg="mod">
          <ac:chgData name="بندر العصيمي" userId="62dc3abd33e0f526" providerId="LiveId" clId="{4F5A4488-193A-4CE9-8D15-A0661EB4AA29}" dt="2022-08-07T21:43:32.723" v="10" actId="6549"/>
          <ac:spMkLst>
            <pc:docMk/>
            <pc:sldMk cId="785435534" sldId="304"/>
            <ac:spMk id="22" creationId="{240A45DC-C3F1-E290-3A21-FE398B4EE905}"/>
          </ac:spMkLst>
        </pc:spChg>
      </pc:sldChg>
      <pc:sldChg chg="modSp del mod">
        <pc:chgData name="بندر العصيمي" userId="62dc3abd33e0f526" providerId="LiveId" clId="{4F5A4488-193A-4CE9-8D15-A0661EB4AA29}" dt="2022-09-08T08:39:58.843" v="142" actId="47"/>
        <pc:sldMkLst>
          <pc:docMk/>
          <pc:sldMk cId="2041135444" sldId="305"/>
        </pc:sldMkLst>
        <pc:spChg chg="mod">
          <ac:chgData name="بندر العصيمي" userId="62dc3abd33e0f526" providerId="LiveId" clId="{4F5A4488-193A-4CE9-8D15-A0661EB4AA29}" dt="2022-08-07T21:42:39.895" v="3" actId="6549"/>
          <ac:spMkLst>
            <pc:docMk/>
            <pc:sldMk cId="2041135444" sldId="305"/>
            <ac:spMk id="22" creationId="{240A45DC-C3F1-E290-3A21-FE398B4EE905}"/>
          </ac:spMkLst>
        </pc:spChg>
      </pc:sldChg>
      <pc:sldChg chg="modSp del mod">
        <pc:chgData name="بندر العصيمي" userId="62dc3abd33e0f526" providerId="LiveId" clId="{4F5A4488-193A-4CE9-8D15-A0661EB4AA29}" dt="2022-09-08T08:40:17.658" v="148" actId="47"/>
        <pc:sldMkLst>
          <pc:docMk/>
          <pc:sldMk cId="1871772361" sldId="306"/>
        </pc:sldMkLst>
        <pc:spChg chg="mod">
          <ac:chgData name="بندر العصيمي" userId="62dc3abd33e0f526" providerId="LiveId" clId="{4F5A4488-193A-4CE9-8D15-A0661EB4AA29}" dt="2022-08-07T21:43:05.051" v="9" actId="6549"/>
          <ac:spMkLst>
            <pc:docMk/>
            <pc:sldMk cId="1871772361" sldId="306"/>
            <ac:spMk id="22" creationId="{240A45DC-C3F1-E290-3A21-FE398B4EE905}"/>
          </ac:spMkLst>
        </pc:spChg>
      </pc:sldChg>
      <pc:sldChg chg="modSp del mod">
        <pc:chgData name="بندر العصيمي" userId="62dc3abd33e0f526" providerId="LiveId" clId="{4F5A4488-193A-4CE9-8D15-A0661EB4AA29}" dt="2022-09-08T08:40:18.813" v="149" actId="47"/>
        <pc:sldMkLst>
          <pc:docMk/>
          <pc:sldMk cId="3783639822" sldId="307"/>
        </pc:sldMkLst>
        <pc:spChg chg="mod">
          <ac:chgData name="بندر العصيمي" userId="62dc3abd33e0f526" providerId="LiveId" clId="{4F5A4488-193A-4CE9-8D15-A0661EB4AA29}" dt="2022-08-07T21:42:58.029" v="8" actId="6549"/>
          <ac:spMkLst>
            <pc:docMk/>
            <pc:sldMk cId="3783639822" sldId="307"/>
            <ac:spMk id="22" creationId="{240A45DC-C3F1-E290-3A21-FE398B4EE905}"/>
          </ac:spMkLst>
        </pc:spChg>
      </pc:sldChg>
      <pc:sldChg chg="modSp del mod ord">
        <pc:chgData name="بندر العصيمي" userId="62dc3abd33e0f526" providerId="LiveId" clId="{4F5A4488-193A-4CE9-8D15-A0661EB4AA29}" dt="2022-09-08T08:40:20.802" v="151" actId="47"/>
        <pc:sldMkLst>
          <pc:docMk/>
          <pc:sldMk cId="2858004839" sldId="308"/>
        </pc:sldMkLst>
        <pc:spChg chg="mod">
          <ac:chgData name="بندر العصيمي" userId="62dc3abd33e0f526" providerId="LiveId" clId="{4F5A4488-193A-4CE9-8D15-A0661EB4AA29}" dt="2022-08-07T21:42:46.060" v="6" actId="6549"/>
          <ac:spMkLst>
            <pc:docMk/>
            <pc:sldMk cId="2858004839" sldId="308"/>
            <ac:spMk id="22" creationId="{240A45DC-C3F1-E290-3A21-FE398B4EE905}"/>
          </ac:spMkLst>
        </pc:spChg>
      </pc:sldChg>
    </pc:docChg>
  </pc:docChgLst>
  <pc:docChgLst>
    <pc:chgData name="بندر العصيمي" userId="62dc3abd33e0f526" providerId="LiveId" clId="{C505D481-92A3-4A87-BA34-A3F52F0B65B9}"/>
    <pc:docChg chg="undo custSel modSld">
      <pc:chgData name="بندر العصيمي" userId="62dc3abd33e0f526" providerId="LiveId" clId="{C505D481-92A3-4A87-BA34-A3F52F0B65B9}" dt="2022-07-17T19:42:07.626" v="1377" actId="1035"/>
      <pc:docMkLst>
        <pc:docMk/>
      </pc:docMkLst>
      <pc:sldChg chg="modSp mod">
        <pc:chgData name="بندر العصيمي" userId="62dc3abd33e0f526" providerId="LiveId" clId="{C505D481-92A3-4A87-BA34-A3F52F0B65B9}" dt="2022-07-17T19:41:46.514" v="1249" actId="1035"/>
        <pc:sldMkLst>
          <pc:docMk/>
          <pc:sldMk cId="3184749681" sldId="256"/>
        </pc:sldMkLst>
        <pc:spChg chg="mod">
          <ac:chgData name="بندر العصيمي" userId="62dc3abd33e0f526" providerId="LiveId" clId="{C505D481-92A3-4A87-BA34-A3F52F0B65B9}" dt="2022-07-17T19:41:40.303" v="1222" actId="1035"/>
          <ac:spMkLst>
            <pc:docMk/>
            <pc:sldMk cId="3184749681" sldId="256"/>
            <ac:spMk id="12" creationId="{B70EC7BD-ACEF-F4E4-379C-D36584B877B2}"/>
          </ac:spMkLst>
        </pc:spChg>
        <pc:spChg chg="mod">
          <ac:chgData name="بندر العصيمي" userId="62dc3abd33e0f526" providerId="LiveId" clId="{C505D481-92A3-4A87-BA34-A3F52F0B65B9}" dt="2022-07-17T19:41:46.514" v="1249" actId="1035"/>
          <ac:spMkLst>
            <pc:docMk/>
            <pc:sldMk cId="3184749681" sldId="256"/>
            <ac:spMk id="13" creationId="{1F10B576-639D-592B-E971-80C4BDF1235A}"/>
          </ac:spMkLst>
        </pc:spChg>
      </pc:sldChg>
      <pc:sldChg chg="modSp mod">
        <pc:chgData name="بندر العصيمي" userId="62dc3abd33e0f526" providerId="LiveId" clId="{C505D481-92A3-4A87-BA34-A3F52F0B65B9}" dt="2022-07-17T19:41:04.352" v="1042" actId="1038"/>
        <pc:sldMkLst>
          <pc:docMk/>
          <pc:sldMk cId="1560069433" sldId="258"/>
        </pc:sldMkLst>
        <pc:spChg chg="mod">
          <ac:chgData name="بندر العصيمي" userId="62dc3abd33e0f526" providerId="LiveId" clId="{C505D481-92A3-4A87-BA34-A3F52F0B65B9}" dt="2022-07-17T19:40:54.200" v="1025" actId="1035"/>
          <ac:spMkLst>
            <pc:docMk/>
            <pc:sldMk cId="1560069433" sldId="258"/>
            <ac:spMk id="3" creationId="{45DC3501-286F-6870-0273-1358A182B1D2}"/>
          </ac:spMkLst>
        </pc:spChg>
        <pc:spChg chg="mod">
          <ac:chgData name="بندر العصيمي" userId="62dc3abd33e0f526" providerId="LiveId" clId="{C505D481-92A3-4A87-BA34-A3F52F0B65B9}" dt="2022-07-17T19:41:04.352" v="1042" actId="1038"/>
          <ac:spMkLst>
            <pc:docMk/>
            <pc:sldMk cId="1560069433" sldId="258"/>
            <ac:spMk id="4" creationId="{29A78702-1FE7-C172-3980-39F7892BB666}"/>
          </ac:spMkLst>
        </pc:spChg>
      </pc:sldChg>
      <pc:sldChg chg="modSp mod">
        <pc:chgData name="بندر العصيمي" userId="62dc3abd33e0f526" providerId="LiveId" clId="{C505D481-92A3-4A87-BA34-A3F52F0B65B9}" dt="2022-07-17T19:40:37.627" v="946" actId="1038"/>
        <pc:sldMkLst>
          <pc:docMk/>
          <pc:sldMk cId="1956303162" sldId="259"/>
        </pc:sldMkLst>
        <pc:spChg chg="mod">
          <ac:chgData name="بندر العصيمي" userId="62dc3abd33e0f526" providerId="LiveId" clId="{C505D481-92A3-4A87-BA34-A3F52F0B65B9}" dt="2022-07-17T19:40:37.627" v="946" actId="1038"/>
          <ac:spMkLst>
            <pc:docMk/>
            <pc:sldMk cId="1956303162" sldId="259"/>
            <ac:spMk id="4" creationId="{3FEB9B9D-C7FD-8673-BA41-F873F030B3EA}"/>
          </ac:spMkLst>
        </pc:spChg>
      </pc:sldChg>
      <pc:sldChg chg="modSp mod">
        <pc:chgData name="بندر العصيمي" userId="62dc3abd33e0f526" providerId="LiveId" clId="{C505D481-92A3-4A87-BA34-A3F52F0B65B9}" dt="2022-07-17T19:41:26.845" v="1126" actId="1035"/>
        <pc:sldMkLst>
          <pc:docMk/>
          <pc:sldMk cId="0" sldId="260"/>
        </pc:sldMkLst>
        <pc:spChg chg="mod">
          <ac:chgData name="بندر العصيمي" userId="62dc3abd33e0f526" providerId="LiveId" clId="{C505D481-92A3-4A87-BA34-A3F52F0B65B9}" dt="2022-07-17T19:41:26.845" v="1126" actId="1035"/>
          <ac:spMkLst>
            <pc:docMk/>
            <pc:sldMk cId="0" sldId="260"/>
            <ac:spMk id="2" creationId="{D36DBA4B-AEA7-0981-963B-7DACE45DB35A}"/>
          </ac:spMkLst>
        </pc:spChg>
        <pc:spChg chg="mod">
          <ac:chgData name="بندر العصيمي" userId="62dc3abd33e0f526" providerId="LiveId" clId="{C505D481-92A3-4A87-BA34-A3F52F0B65B9}" dt="2022-07-17T19:41:22.093" v="1115" actId="1036"/>
          <ac:spMkLst>
            <pc:docMk/>
            <pc:sldMk cId="0" sldId="260"/>
            <ac:spMk id="7" creationId="{BCD111F5-8973-1B70-B939-E8F795136557}"/>
          </ac:spMkLst>
        </pc:spChg>
      </pc:sldChg>
      <pc:sldChg chg="modSp mod">
        <pc:chgData name="بندر العصيمي" userId="62dc3abd33e0f526" providerId="LiveId" clId="{C505D481-92A3-4A87-BA34-A3F52F0B65B9}" dt="2022-07-17T19:40:19.669" v="869" actId="1035"/>
        <pc:sldMkLst>
          <pc:docMk/>
          <pc:sldMk cId="1167587106" sldId="261"/>
        </pc:sldMkLst>
        <pc:spChg chg="mod">
          <ac:chgData name="بندر العصيمي" userId="62dc3abd33e0f526" providerId="LiveId" clId="{C505D481-92A3-4A87-BA34-A3F52F0B65B9}" dt="2022-07-17T19:40:19.669" v="869" actId="1035"/>
          <ac:spMkLst>
            <pc:docMk/>
            <pc:sldMk cId="1167587106" sldId="261"/>
            <ac:spMk id="3" creationId="{90686F2F-7835-781F-4BE1-B843DE2B8A6E}"/>
          </ac:spMkLst>
        </pc:spChg>
        <pc:spChg chg="mod">
          <ac:chgData name="بندر العصيمي" userId="62dc3abd33e0f526" providerId="LiveId" clId="{C505D481-92A3-4A87-BA34-A3F52F0B65B9}" dt="2022-07-17T19:40:11.085" v="844" actId="1038"/>
          <ac:spMkLst>
            <pc:docMk/>
            <pc:sldMk cId="1167587106" sldId="261"/>
            <ac:spMk id="4" creationId="{3FEB9B9D-C7FD-8673-BA41-F873F030B3EA}"/>
          </ac:spMkLst>
        </pc:spChg>
      </pc:sldChg>
      <pc:sldChg chg="modSp mod">
        <pc:chgData name="بندر العصيمي" userId="62dc3abd33e0f526" providerId="LiveId" clId="{C505D481-92A3-4A87-BA34-A3F52F0B65B9}" dt="2022-07-17T19:39:54.940" v="780" actId="20577"/>
        <pc:sldMkLst>
          <pc:docMk/>
          <pc:sldMk cId="2821109523" sldId="262"/>
        </pc:sldMkLst>
        <pc:spChg chg="mod">
          <ac:chgData name="بندر العصيمي" userId="62dc3abd33e0f526" providerId="LiveId" clId="{C505D481-92A3-4A87-BA34-A3F52F0B65B9}" dt="2022-07-17T19:39:54.940" v="780" actId="20577"/>
          <ac:spMkLst>
            <pc:docMk/>
            <pc:sldMk cId="2821109523" sldId="262"/>
            <ac:spMk id="6" creationId="{D1217D93-1D23-399E-7B41-B0A9AE9FBD7C}"/>
          </ac:spMkLst>
        </pc:spChg>
        <pc:spChg chg="mod">
          <ac:chgData name="بندر العصيمي" userId="62dc3abd33e0f526" providerId="LiveId" clId="{C505D481-92A3-4A87-BA34-A3F52F0B65B9}" dt="2022-07-17T19:39:41.285" v="758" actId="1038"/>
          <ac:spMkLst>
            <pc:docMk/>
            <pc:sldMk cId="2821109523" sldId="262"/>
            <ac:spMk id="7" creationId="{A3710026-B814-A0E5-5F39-307F492BD3CD}"/>
          </ac:spMkLst>
        </pc:spChg>
        <pc:picChg chg="mod">
          <ac:chgData name="بندر العصيمي" userId="62dc3abd33e0f526" providerId="LiveId" clId="{C505D481-92A3-4A87-BA34-A3F52F0B65B9}" dt="2022-07-17T19:39:44.855" v="759" actId="14100"/>
          <ac:picMkLst>
            <pc:docMk/>
            <pc:sldMk cId="2821109523" sldId="262"/>
            <ac:picMk id="11" creationId="{1D00F1A6-D7CD-D43D-E4A1-70CB76E84A49}"/>
          </ac:picMkLst>
        </pc:picChg>
      </pc:sldChg>
      <pc:sldChg chg="modSp mod">
        <pc:chgData name="بندر العصيمي" userId="62dc3abd33e0f526" providerId="LiveId" clId="{C505D481-92A3-4A87-BA34-A3F52F0B65B9}" dt="2022-07-17T19:37:43.692" v="544" actId="1038"/>
        <pc:sldMkLst>
          <pc:docMk/>
          <pc:sldMk cId="3248912324" sldId="265"/>
        </pc:sldMkLst>
        <pc:spChg chg="mod">
          <ac:chgData name="بندر العصيمي" userId="62dc3abd33e0f526" providerId="LiveId" clId="{C505D481-92A3-4A87-BA34-A3F52F0B65B9}" dt="2022-07-17T19:37:43.692" v="544" actId="1038"/>
          <ac:spMkLst>
            <pc:docMk/>
            <pc:sldMk cId="3248912324" sldId="265"/>
            <ac:spMk id="23" creationId="{8D75B550-2FCB-9D2C-74E1-F907DA723BDF}"/>
          </ac:spMkLst>
        </pc:spChg>
        <pc:graphicFrameChg chg="mod modGraphic">
          <ac:chgData name="بندر العصيمي" userId="62dc3abd33e0f526" providerId="LiveId" clId="{C505D481-92A3-4A87-BA34-A3F52F0B65B9}" dt="2022-07-17T19:36:22.489" v="472" actId="2710"/>
          <ac:graphicFrameMkLst>
            <pc:docMk/>
            <pc:sldMk cId="3248912324" sldId="265"/>
            <ac:graphicFrameMk id="2" creationId="{9284CBB8-58AD-FAE0-E6E4-8A79869275A4}"/>
          </ac:graphicFrameMkLst>
        </pc:graphicFrameChg>
      </pc:sldChg>
      <pc:sldChg chg="modSp mod">
        <pc:chgData name="بندر العصيمي" userId="62dc3abd33e0f526" providerId="LiveId" clId="{C505D481-92A3-4A87-BA34-A3F52F0B65B9}" dt="2022-07-17T19:37:31.925" v="530" actId="1037"/>
        <pc:sldMkLst>
          <pc:docMk/>
          <pc:sldMk cId="1053005496" sldId="266"/>
        </pc:sldMkLst>
        <pc:spChg chg="mod">
          <ac:chgData name="بندر العصيمي" userId="62dc3abd33e0f526" providerId="LiveId" clId="{C505D481-92A3-4A87-BA34-A3F52F0B65B9}" dt="2022-07-17T19:37:20.366" v="504" actId="1038"/>
          <ac:spMkLst>
            <pc:docMk/>
            <pc:sldMk cId="1053005496" sldId="266"/>
            <ac:spMk id="23" creationId="{8D75B550-2FCB-9D2C-74E1-F907DA723BDF}"/>
          </ac:spMkLst>
        </pc:spChg>
        <pc:graphicFrameChg chg="mod">
          <ac:chgData name="بندر العصيمي" userId="62dc3abd33e0f526" providerId="LiveId" clId="{C505D481-92A3-4A87-BA34-A3F52F0B65B9}" dt="2022-07-17T19:37:31.925" v="530" actId="1037"/>
          <ac:graphicFrameMkLst>
            <pc:docMk/>
            <pc:sldMk cId="1053005496" sldId="266"/>
            <ac:graphicFrameMk id="16" creationId="{D90E9FFE-BFCA-13F3-47E5-AC1CC294E1D7}"/>
          </ac:graphicFrameMkLst>
        </pc:graphicFrameChg>
      </pc:sldChg>
      <pc:sldChg chg="modSp mod">
        <pc:chgData name="بندر العصيمي" userId="62dc3abd33e0f526" providerId="LiveId" clId="{C505D481-92A3-4A87-BA34-A3F52F0B65B9}" dt="2022-07-17T19:38:34.802" v="656" actId="1038"/>
        <pc:sldMkLst>
          <pc:docMk/>
          <pc:sldMk cId="4045391319" sldId="267"/>
        </pc:sldMkLst>
        <pc:spChg chg="mod">
          <ac:chgData name="بندر العصيمي" userId="62dc3abd33e0f526" providerId="LiveId" clId="{C505D481-92A3-4A87-BA34-A3F52F0B65B9}" dt="2022-07-17T19:38:34.802" v="656" actId="1038"/>
          <ac:spMkLst>
            <pc:docMk/>
            <pc:sldMk cId="4045391319" sldId="267"/>
            <ac:spMk id="23" creationId="{8D75B550-2FCB-9D2C-74E1-F907DA723BDF}"/>
          </ac:spMkLst>
        </pc:spChg>
      </pc:sldChg>
      <pc:sldChg chg="modSp mod">
        <pc:chgData name="بندر العصيمي" userId="62dc3abd33e0f526" providerId="LiveId" clId="{C505D481-92A3-4A87-BA34-A3F52F0B65B9}" dt="2022-07-17T19:39:25.171" v="690" actId="1037"/>
        <pc:sldMkLst>
          <pc:docMk/>
          <pc:sldMk cId="3232162605" sldId="270"/>
        </pc:sldMkLst>
        <pc:spChg chg="mod">
          <ac:chgData name="بندر العصيمي" userId="62dc3abd33e0f526" providerId="LiveId" clId="{C505D481-92A3-4A87-BA34-A3F52F0B65B9}" dt="2022-07-17T19:39:03.716" v="658" actId="14100"/>
          <ac:spMkLst>
            <pc:docMk/>
            <pc:sldMk cId="3232162605" sldId="270"/>
            <ac:spMk id="6" creationId="{D1217D93-1D23-399E-7B41-B0A9AE9FBD7C}"/>
          </ac:spMkLst>
        </pc:spChg>
        <pc:spChg chg="mod">
          <ac:chgData name="بندر العصيمي" userId="62dc3abd33e0f526" providerId="LiveId" clId="{C505D481-92A3-4A87-BA34-A3F52F0B65B9}" dt="2022-07-17T19:39:25.171" v="690" actId="1037"/>
          <ac:spMkLst>
            <pc:docMk/>
            <pc:sldMk cId="3232162605" sldId="270"/>
            <ac:spMk id="7" creationId="{A3710026-B814-A0E5-5F39-307F492BD3CD}"/>
          </ac:spMkLst>
        </pc:spChg>
        <pc:spChg chg="mod">
          <ac:chgData name="بندر العصيمي" userId="62dc3abd33e0f526" providerId="LiveId" clId="{C505D481-92A3-4A87-BA34-A3F52F0B65B9}" dt="2022-07-17T19:38:49.866" v="657" actId="14100"/>
          <ac:spMkLst>
            <pc:docMk/>
            <pc:sldMk cId="3232162605" sldId="270"/>
            <ac:spMk id="14" creationId="{C2853D32-411C-14B0-099C-02BD8081083E}"/>
          </ac:spMkLst>
        </pc:spChg>
      </pc:sldChg>
      <pc:sldChg chg="modSp mod">
        <pc:chgData name="بندر العصيمي" userId="62dc3abd33e0f526" providerId="LiveId" clId="{C505D481-92A3-4A87-BA34-A3F52F0B65B9}" dt="2022-07-17T19:42:07.626" v="1377" actId="1035"/>
        <pc:sldMkLst>
          <pc:docMk/>
          <pc:sldMk cId="2636272669" sldId="271"/>
        </pc:sldMkLst>
        <pc:spChg chg="mod">
          <ac:chgData name="بندر العصيمي" userId="62dc3abd33e0f526" providerId="LiveId" clId="{C505D481-92A3-4A87-BA34-A3F52F0B65B9}" dt="2022-07-17T19:42:00.050" v="1347" actId="1038"/>
          <ac:spMkLst>
            <pc:docMk/>
            <pc:sldMk cId="2636272669" sldId="271"/>
            <ac:spMk id="6" creationId="{AEAA3AFF-F2FB-A489-A910-C0A1CF632A8F}"/>
          </ac:spMkLst>
        </pc:spChg>
        <pc:spChg chg="mod">
          <ac:chgData name="بندر العصيمي" userId="62dc3abd33e0f526" providerId="LiveId" clId="{C505D481-92A3-4A87-BA34-A3F52F0B65B9}" dt="2022-07-17T19:42:07.626" v="1377" actId="1035"/>
          <ac:spMkLst>
            <pc:docMk/>
            <pc:sldMk cId="2636272669" sldId="271"/>
            <ac:spMk id="7" creationId="{A7181875-BD49-62F5-1EBE-420927693630}"/>
          </ac:spMkLst>
        </pc:spChg>
      </pc:sldChg>
      <pc:sldChg chg="modSp mod">
        <pc:chgData name="بندر العصيمي" userId="62dc3abd33e0f526" providerId="LiveId" clId="{C505D481-92A3-4A87-BA34-A3F52F0B65B9}" dt="2022-07-17T19:38:28.776" v="641" actId="255"/>
        <pc:sldMkLst>
          <pc:docMk/>
          <pc:sldMk cId="3818666249" sldId="274"/>
        </pc:sldMkLst>
        <pc:spChg chg="mod">
          <ac:chgData name="بندر العصيمي" userId="62dc3abd33e0f526" providerId="LiveId" clId="{C505D481-92A3-4A87-BA34-A3F52F0B65B9}" dt="2022-07-17T19:37:59.376" v="585" actId="1038"/>
          <ac:spMkLst>
            <pc:docMk/>
            <pc:sldMk cId="3818666249" sldId="274"/>
            <ac:spMk id="23" creationId="{8D75B550-2FCB-9D2C-74E1-F907DA723BDF}"/>
          </ac:spMkLst>
        </pc:spChg>
        <pc:graphicFrameChg chg="mod modGraphic">
          <ac:chgData name="بندر العصيمي" userId="62dc3abd33e0f526" providerId="LiveId" clId="{C505D481-92A3-4A87-BA34-A3F52F0B65B9}" dt="2022-07-17T19:38:28.776" v="641" actId="255"/>
          <ac:graphicFrameMkLst>
            <pc:docMk/>
            <pc:sldMk cId="3818666249" sldId="274"/>
            <ac:graphicFrameMk id="2" creationId="{9284CBB8-58AD-FAE0-E6E4-8A79869275A4}"/>
          </ac:graphicFrameMkLst>
        </pc:graphicFrameChg>
        <pc:picChg chg="mod">
          <ac:chgData name="بندر العصيمي" userId="62dc3abd33e0f526" providerId="LiveId" clId="{C505D481-92A3-4A87-BA34-A3F52F0B65B9}" dt="2022-07-17T19:37:54.071" v="558" actId="1038"/>
          <ac:picMkLst>
            <pc:docMk/>
            <pc:sldMk cId="3818666249" sldId="274"/>
            <ac:picMk id="9" creationId="{12222534-1750-534A-9D39-5B7108A83CAF}"/>
          </ac:picMkLst>
        </pc:picChg>
      </pc:sldChg>
      <pc:sldChg chg="addSp delSp modSp mod modAnim">
        <pc:chgData name="بندر العصيمي" userId="62dc3abd33e0f526" providerId="LiveId" clId="{C505D481-92A3-4A87-BA34-A3F52F0B65B9}" dt="2022-07-17T19:36:57.670" v="473"/>
        <pc:sldMkLst>
          <pc:docMk/>
          <pc:sldMk cId="2186861416" sldId="275"/>
        </pc:sldMkLst>
        <pc:spChg chg="mod">
          <ac:chgData name="بندر العصيمي" userId="62dc3abd33e0f526" providerId="LiveId" clId="{C505D481-92A3-4A87-BA34-A3F52F0B65B9}" dt="2022-07-17T19:27:49.574" v="255" actId="1035"/>
          <ac:spMkLst>
            <pc:docMk/>
            <pc:sldMk cId="2186861416" sldId="275"/>
            <ac:spMk id="10" creationId="{C34C56DF-E8DF-628A-C871-E0D9364691CE}"/>
          </ac:spMkLst>
        </pc:spChg>
        <pc:spChg chg="add mod">
          <ac:chgData name="بندر العصيمي" userId="62dc3abd33e0f526" providerId="LiveId" clId="{C505D481-92A3-4A87-BA34-A3F52F0B65B9}" dt="2022-07-17T19:33:04.105" v="463" actId="207"/>
          <ac:spMkLst>
            <pc:docMk/>
            <pc:sldMk cId="2186861416" sldId="275"/>
            <ac:spMk id="13" creationId="{C86243C9-0951-6C30-1054-44E8DD808FDE}"/>
          </ac:spMkLst>
        </pc:spChg>
        <pc:picChg chg="add mod">
          <ac:chgData name="بندر العصيمي" userId="62dc3abd33e0f526" providerId="LiveId" clId="{C505D481-92A3-4A87-BA34-A3F52F0B65B9}" dt="2022-07-17T19:30:35.126" v="263" actId="14100"/>
          <ac:picMkLst>
            <pc:docMk/>
            <pc:sldMk cId="2186861416" sldId="275"/>
            <ac:picMk id="11" creationId="{640FE81F-3A2B-8A6A-AA3E-A51B5F8B3AEC}"/>
          </ac:picMkLst>
        </pc:picChg>
        <pc:picChg chg="add del mod">
          <ac:chgData name="بندر العصيمي" userId="62dc3abd33e0f526" providerId="LiveId" clId="{C505D481-92A3-4A87-BA34-A3F52F0B65B9}" dt="2022-07-17T19:30:56.772" v="265"/>
          <ac:picMkLst>
            <pc:docMk/>
            <pc:sldMk cId="2186861416" sldId="275"/>
            <ac:picMk id="12" creationId="{6EE140A5-8077-4BB7-8112-BEE3F2179E7E}"/>
          </ac:picMkLst>
        </pc:picChg>
        <pc:picChg chg="mod">
          <ac:chgData name="بندر العصيمي" userId="62dc3abd33e0f526" providerId="LiveId" clId="{C505D481-92A3-4A87-BA34-A3F52F0B65B9}" dt="2022-07-17T19:27:19.739" v="172" actId="14100"/>
          <ac:picMkLst>
            <pc:docMk/>
            <pc:sldMk cId="2186861416" sldId="275"/>
            <ac:picMk id="1026" creationId="{4AD0EB17-1A03-3985-5459-67D3E0FF8652}"/>
          </ac:picMkLst>
        </pc:picChg>
        <pc:picChg chg="mod">
          <ac:chgData name="بندر العصيمي" userId="62dc3abd33e0f526" providerId="LiveId" clId="{C505D481-92A3-4A87-BA34-A3F52F0B65B9}" dt="2022-07-17T19:27:32.137" v="211" actId="14100"/>
          <ac:picMkLst>
            <pc:docMk/>
            <pc:sldMk cId="2186861416" sldId="275"/>
            <ac:picMk id="1028" creationId="{24E694D1-C633-1287-5CF6-AFF1A618C65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E6ADD43-0DF8-424A-871F-4D63D3E7691D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BCD8110-018D-4745-AB4F-EAF9AED06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9731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16">
            <a:extLst>
              <a:ext uri="{FF2B5EF4-FFF2-40B4-BE49-F238E27FC236}">
                <a16:creationId xmlns:a16="http://schemas.microsoft.com/office/drawing/2014/main" id="{B27F11AF-2F33-C222-A2DC-84B7511F523B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ar-SA" altLang="ar-SA" sz="1100"/>
          </a:p>
        </p:txBody>
      </p:sp>
      <p:sp>
        <p:nvSpPr>
          <p:cNvPr id="9219" name="Shape 17">
            <a:extLst>
              <a:ext uri="{FF2B5EF4-FFF2-40B4-BE49-F238E27FC236}">
                <a16:creationId xmlns:a16="http://schemas.microsoft.com/office/drawing/2014/main" id="{7D40730F-7EA3-2644-19D2-CD95C1D5C46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8885C4-4BE7-A8AD-D5E6-4D09C008A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B54B2B0-DB60-F2FA-039E-6A1A9D971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02ADF6-7E92-1C1A-1130-5AB52859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889EDE-EA55-98F2-D3D4-F601C0699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7CCB65-5E69-B992-38B2-99C41F871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97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9F19DE-50F9-FD8D-F8B7-74D15C1A8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E7B92B4-25B4-B2A8-78A3-1842CA478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472502-2F9F-EA8F-53B2-0E8ED183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C32E4D-90E4-9C61-0018-DF47C45D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A0C96D-03ED-0D28-F046-76D52488B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442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601FE1B-C94E-6C50-A382-CD294B8E4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C6959A0-B243-8605-F7E6-03AFFC383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23DF61E-6C16-6DF5-694B-CAEFF1A8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67CFAE-E659-7301-B941-8FE6F7DDA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CBF477-D682-5A11-FC71-40D1378D9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084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49D1EB-88BA-A8AA-B29D-21CE7FEE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A1EEBF-3D88-A02D-289C-01E6C81DD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CE70C6-68C0-76EC-ADEF-663C2576E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61F8C4-8EA6-FA91-AB68-C1746BDE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33892A-DF01-BCE9-F076-5C107DC3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723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E1B567-46CF-B6AC-AAF7-F9ECF097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C08BD8-EBC8-5F5F-D097-D47AD1746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5CCA00-CBA7-C5E3-8186-FA2FF3F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9FFFF5-42E7-ACF8-D213-D52975FEE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C0A0C9-9B14-8BC9-D315-24E930EA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7569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BB5ABC-D44F-BACA-4F05-B9CCFAD05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4527C3-EBF2-0920-85D0-388F3D5CB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474632-2290-EFE4-544F-9414A7246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AB368D-BD6D-2632-3D9C-8EB47796B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ADCE9A-CAE2-D55E-301E-D9AAD7802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7D1CF2B-2939-6195-1193-376DB732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103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D7CBEE-99E4-FB65-BFC5-2665E64F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278E37E-06F5-4961-8059-2267F0C6A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05D1B2-4F98-C02F-A95D-BB064BC69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3298358-DD09-2112-7466-A02F2542A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D5ACC5C-48BA-50DC-F514-17F6251151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5C08E9F-0CA3-2A73-E1D0-A36E251E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A66A770-4F65-106C-948C-D57771BE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B311194-3FA8-F892-BFB6-A48A10890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622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19E983-10AD-C1F6-9415-60B663900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814D2B8-2E2A-B923-B30A-36207DB6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920FE78-6E6A-B8B6-5F38-FEABDDB0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EFC5F8B-4094-E453-0988-38E87A04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021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E419BFC-9F53-E38F-9FAD-2B0BA674F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52E18B0-1A13-F2BB-50FC-C08DD759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E2387-7865-3D0F-6463-670CE7FF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686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BBDD0D-0709-00A9-3AEE-9528AD358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7319E6-E885-A6BE-E34D-A66C4A624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ED4CC2-6214-763F-BA19-61C073CFB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4CCB52F-E877-B282-255C-A95B8E53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49DD58-7B27-88B7-7C64-DD847D07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588608-5994-F95C-39D6-8C8A84B6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40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ACD3B-CF93-2CE1-D15F-7D32F247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EA5ABA7-A977-682C-19F7-AB16B65F0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C3CF3FD-0678-6579-5F8A-A11CB1C72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9B47E2-DD8F-EF96-59E4-37106C90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078CB29-6966-7E2A-1F19-97A711D9B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247F01-6896-C9D8-10D1-335EE810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770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E6DCACF-7CA7-C57F-9F1F-B014A3294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E1229D-EA07-35FC-9414-C3A0610DD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409ED4-468C-3950-EA3B-32E9385C9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C0C7A-1429-4074-9600-FEE2D530CE89}" type="datetimeFigureOut">
              <a:rPr lang="ar-SA" smtClean="0"/>
              <a:t>27/03/44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0E0103-5C43-10F0-51A2-C1B0FBFE2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1C03A9-666B-430A-2DAB-C5D9BA0C2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C9089-0E0B-43AE-9EF6-EC6F117000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07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witter.com/onethemanone" TargetMode="External"/><Relationship Id="rId5" Type="http://schemas.openxmlformats.org/officeDocument/2006/relationships/hyperlink" Target="https://t.me/Faisaltheteacherchannel" TargetMode="External"/><Relationship Id="rId4" Type="http://schemas.openxmlformats.org/officeDocument/2006/relationships/hyperlink" Target="https://twitter.com/b_ossimi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93DB6F3F-677F-F6B0-6E59-72FA17176E19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E1B3D2E-A868-67C0-0719-19F1848F6582}"/>
              </a:ext>
            </a:extLst>
          </p:cNvPr>
          <p:cNvSpPr/>
          <p:nvPr/>
        </p:nvSpPr>
        <p:spPr>
          <a:xfrm>
            <a:off x="3081021" y="1124726"/>
            <a:ext cx="7040132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F5F64003-CC7C-559B-AE96-D0C485324EE4}"/>
              </a:ext>
            </a:extLst>
          </p:cNvPr>
          <p:cNvSpPr/>
          <p:nvPr/>
        </p:nvSpPr>
        <p:spPr>
          <a:xfrm>
            <a:off x="2657519" y="1891100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ar-SA" altLang="ar-SA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defRPr/>
            </a:pPr>
            <a:r>
              <a:rPr lang="ar-SA" alt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ثانوي – نظام المسارات – المسار العام 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defRPr/>
            </a:pP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6D5EC39E-181A-D074-DF0F-BFED58753143}"/>
              </a:ext>
            </a:extLst>
          </p:cNvPr>
          <p:cNvSpPr txBox="1"/>
          <p:nvPr/>
        </p:nvSpPr>
        <p:spPr>
          <a:xfrm>
            <a:off x="7850232" y="1967300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9ABAB79-D898-2C8C-E320-7453D5A34478}"/>
              </a:ext>
            </a:extLst>
          </p:cNvPr>
          <p:cNvSpPr txBox="1"/>
          <p:nvPr/>
        </p:nvSpPr>
        <p:spPr>
          <a:xfrm>
            <a:off x="7850232" y="3613472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المــــــــــــــــــــــــــــــــــــــــــــــــــــــــــــــــــــــــــادة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DE9F97AE-29A9-F1A5-D272-A5390ADB13ED}"/>
              </a:ext>
            </a:extLst>
          </p:cNvPr>
          <p:cNvSpPr txBox="1"/>
          <p:nvPr/>
        </p:nvSpPr>
        <p:spPr>
          <a:xfrm>
            <a:off x="7850232" y="4253300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1DA39F-11CB-0061-CD69-9E5A48A8B29C}"/>
              </a:ext>
            </a:extLst>
          </p:cNvPr>
          <p:cNvSpPr txBox="1"/>
          <p:nvPr/>
        </p:nvSpPr>
        <p:spPr>
          <a:xfrm>
            <a:off x="7850232" y="5053400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المعلمـ/ ـة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Rounded Rectangle 20">
            <a:extLst>
              <a:ext uri="{FF2B5EF4-FFF2-40B4-BE49-F238E27FC236}">
                <a16:creationId xmlns:a16="http://schemas.microsoft.com/office/drawing/2014/main" id="{BFC373BA-4150-F3B7-B02A-EBB58F239397}"/>
              </a:ext>
            </a:extLst>
          </p:cNvPr>
          <p:cNvSpPr/>
          <p:nvPr/>
        </p:nvSpPr>
        <p:spPr>
          <a:xfrm>
            <a:off x="2657519" y="3440500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أحياء2-1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ounded Rectangle 21">
            <a:extLst>
              <a:ext uri="{FF2B5EF4-FFF2-40B4-BE49-F238E27FC236}">
                <a16:creationId xmlns:a16="http://schemas.microsoft.com/office/drawing/2014/main" id="{E382B04D-7506-AC8B-711E-D69C8E956FE2}"/>
              </a:ext>
            </a:extLst>
          </p:cNvPr>
          <p:cNvSpPr/>
          <p:nvPr/>
        </p:nvSpPr>
        <p:spPr>
          <a:xfrm>
            <a:off x="2657519" y="4181862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  <p:sp>
        <p:nvSpPr>
          <p:cNvPr id="13" name="Rounded Rectangle 22">
            <a:extLst>
              <a:ext uri="{FF2B5EF4-FFF2-40B4-BE49-F238E27FC236}">
                <a16:creationId xmlns:a16="http://schemas.microsoft.com/office/drawing/2014/main" id="{B81F9355-31AD-2B97-19AC-86DC0E77920A}"/>
              </a:ext>
            </a:extLst>
          </p:cNvPr>
          <p:cNvSpPr/>
          <p:nvPr/>
        </p:nvSpPr>
        <p:spPr>
          <a:xfrm>
            <a:off x="2657519" y="4950212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بندر العصيمي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23">
            <a:extLst>
              <a:ext uri="{FF2B5EF4-FFF2-40B4-BE49-F238E27FC236}">
                <a16:creationId xmlns:a16="http://schemas.microsoft.com/office/drawing/2014/main" id="{A6EA814A-E41C-DB95-045F-514BECA82BAD}"/>
              </a:ext>
            </a:extLst>
          </p:cNvPr>
          <p:cNvSpPr txBox="1"/>
          <p:nvPr/>
        </p:nvSpPr>
        <p:spPr>
          <a:xfrm>
            <a:off x="7850232" y="2738825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Rounded Rectangle 24">
            <a:extLst>
              <a:ext uri="{FF2B5EF4-FFF2-40B4-BE49-F238E27FC236}">
                <a16:creationId xmlns:a16="http://schemas.microsoft.com/office/drawing/2014/main" id="{ED3B19E5-C90E-8026-82FF-AC2D2D8B945F}"/>
              </a:ext>
            </a:extLst>
          </p:cNvPr>
          <p:cNvSpPr/>
          <p:nvPr/>
        </p:nvSpPr>
        <p:spPr>
          <a:xfrm>
            <a:off x="2657519" y="2665800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صورة 4101">
            <a:extLst>
              <a:ext uri="{FF2B5EF4-FFF2-40B4-BE49-F238E27FC236}">
                <a16:creationId xmlns:a16="http://schemas.microsoft.com/office/drawing/2014/main" id="{907F767C-B789-4714-8AAA-0765E40A8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140" y="5357496"/>
            <a:ext cx="4032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مربع نص 4102">
            <a:extLst>
              <a:ext uri="{FF2B5EF4-FFF2-40B4-BE49-F238E27FC236}">
                <a16:creationId xmlns:a16="http://schemas.microsoft.com/office/drawing/2014/main" id="{1955403A-D056-46BA-93F4-F68D09E4D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7168" y="5399088"/>
            <a:ext cx="190789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rtl="1"/>
            <a:r>
              <a:rPr lang="ar-SA" altLang="ar-SA" dirty="0">
                <a:latin typeface="Sakkal Majalla" panose="02000000000000000000" pitchFamily="2" charset="-78"/>
              </a:rPr>
              <a:t>الحساب على تويتر </a:t>
            </a:r>
            <a:r>
              <a:rPr lang="en-US" altLang="ar-SA" dirty="0">
                <a:latin typeface="Sakkal Majalla" panose="02000000000000000000" pitchFamily="2" charset="-78"/>
                <a:hlinkClick r:id="rId4"/>
              </a:rPr>
              <a:t>@b_ossimi</a:t>
            </a:r>
            <a:endParaRPr lang="ar-SA" altLang="ar-SA" dirty="0">
              <a:latin typeface="Sakkal Majalla" panose="02000000000000000000" pitchFamily="2" charset="-78"/>
            </a:endParaRPr>
          </a:p>
        </p:txBody>
      </p:sp>
      <p:sp>
        <p:nvSpPr>
          <p:cNvPr id="20" name="Rounded Rectangle 22">
            <a:extLst>
              <a:ext uri="{FF2B5EF4-FFF2-40B4-BE49-F238E27FC236}">
                <a16:creationId xmlns:a16="http://schemas.microsoft.com/office/drawing/2014/main" id="{27590FC1-782F-4FEF-B083-D8DCA0108A39}"/>
              </a:ext>
            </a:extLst>
          </p:cNvPr>
          <p:cNvSpPr/>
          <p:nvPr/>
        </p:nvSpPr>
        <p:spPr>
          <a:xfrm>
            <a:off x="2800033" y="5808414"/>
            <a:ext cx="5394642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ar-SA" altLang="ar-SA" sz="1200" b="1" dirty="0">
                <a:latin typeface="Sakkal Majalla" panose="02000000000000000000" pitchFamily="2" charset="-78"/>
              </a:rPr>
              <a:t>للمزيد بكل ما يتعلق بمقررات الاحياء ارجو زيارة قناة فيصل الجمعان على التليغرام</a:t>
            </a:r>
            <a:endParaRPr lang="en-US" altLang="ar-SA" sz="1200" b="1" dirty="0">
              <a:latin typeface="Sakkal Majalla" panose="02000000000000000000" pitchFamily="2" charset="-78"/>
            </a:endParaRPr>
          </a:p>
          <a:p>
            <a:pPr algn="ctr">
              <a:defRPr/>
            </a:pPr>
            <a:r>
              <a:rPr lang="en-US" altLang="ar-SA" sz="1600" b="1" dirty="0">
                <a:latin typeface="Sakkal Majalla" panose="02000000000000000000" pitchFamily="2" charset="-78"/>
                <a:hlinkClick r:id="rId5"/>
              </a:rPr>
              <a:t>@Faisaltheteacherchannel</a:t>
            </a:r>
            <a:r>
              <a:rPr lang="ar-SA" altLang="ar-SA" sz="1600" b="1" dirty="0">
                <a:latin typeface="Sakkal Majalla" panose="02000000000000000000" pitchFamily="2" charset="-78"/>
              </a:rPr>
              <a:t> </a:t>
            </a:r>
            <a:r>
              <a:rPr lang="en-US" altLang="ar-SA" sz="1600" b="1">
                <a:latin typeface="Sakkal Majalla" panose="02000000000000000000" pitchFamily="2" charset="-78"/>
                <a:hlinkClick r:id="rId6"/>
              </a:rPr>
              <a:t>@twitter</a:t>
            </a:r>
            <a:endParaRPr lang="en-US" altLang="ar-SA" sz="1600" b="1" dirty="0">
              <a:latin typeface="Sakkal Majalla" panose="02000000000000000000" pitchFamily="2" charset="-78"/>
            </a:endParaRPr>
          </a:p>
        </p:txBody>
      </p:sp>
      <p:pic>
        <p:nvPicPr>
          <p:cNvPr id="21" name="صورة 62">
            <a:extLst>
              <a:ext uri="{FF2B5EF4-FFF2-40B4-BE49-F238E27FC236}">
                <a16:creationId xmlns:a16="http://schemas.microsoft.com/office/drawing/2014/main" id="{F7A700F0-5C72-47C2-8355-F2D3F8AD5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133" y="5536951"/>
            <a:ext cx="1131887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659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56E0768-23A4-D41F-C96A-845D57813DB4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الأنثوي 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90EB2D-478A-E9E1-FAAC-1B1FBFE4F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586" y="2431908"/>
            <a:ext cx="7561176" cy="3359733"/>
          </a:xfrm>
          <a:prstGeom prst="rect">
            <a:avLst/>
          </a:prstGeom>
          <a:ln w="635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8105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C27E72B-60D2-7452-32FC-D5D452FD95CD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الذكري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6C1F8995-F43F-B633-35C9-DCCE3AFB4B41}"/>
              </a:ext>
            </a:extLst>
          </p:cNvPr>
          <p:cNvSpPr/>
          <p:nvPr/>
        </p:nvSpPr>
        <p:spPr>
          <a:xfrm>
            <a:off x="3385224" y="2247094"/>
            <a:ext cx="5097292" cy="41147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تنقسم خلايا متخصصة في المتك انقساماً منصفاً فتنتج أبواغاً صغيرة.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تنقسم النواة في كل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ذكري صغير انقساماً متساوياً ينتج عنه نواتان 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نواة كبيرة تسمى النواة الأنبوبية (الخضرية).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نواة صغيرة تسمى النواة المولدة التناسلية.</a:t>
            </a:r>
          </a:p>
          <a:p>
            <a:endParaRPr lang="ar-SA" sz="2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يتكون جدار سميك واقي حول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الصغير وعند هذه المرحلة يُعد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الصغير حبة لقاح أو طوراً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مشيجياً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غير ناضج.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D04241B8-DC06-3E82-580F-CF3CD4F32F88}"/>
              </a:ext>
            </a:extLst>
          </p:cNvPr>
          <p:cNvSpPr/>
          <p:nvPr/>
        </p:nvSpPr>
        <p:spPr>
          <a:xfrm>
            <a:off x="9716" y="2188720"/>
            <a:ext cx="865773" cy="3891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EE81F8D-6593-E041-A29B-4604BBF9B8A2}"/>
              </a:ext>
            </a:extLst>
          </p:cNvPr>
          <p:cNvSpPr txBox="1"/>
          <p:nvPr/>
        </p:nvSpPr>
        <p:spPr>
          <a:xfrm>
            <a:off x="3326841" y="4620797"/>
            <a:ext cx="1344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انقساماً متساوياً </a:t>
            </a:r>
            <a:endParaRPr lang="ar-SA" dirty="0"/>
          </a:p>
        </p:txBody>
      </p:sp>
      <p:pic>
        <p:nvPicPr>
          <p:cNvPr id="3" name="Picture 4" descr="D:\‫أحياء ثالث ثانوي مقررات\المنهج الجديد المطور\صور المنهج\الفصل الدراسي الأول\3ـ التكاثر في النباتات الزهرية\المتك و حبة اللقاح.jpg">
            <a:extLst>
              <a:ext uri="{FF2B5EF4-FFF2-40B4-BE49-F238E27FC236}">
                <a16:creationId xmlns:a16="http://schemas.microsoft.com/office/drawing/2014/main" id="{9B99603A-F3BD-C188-45B9-A788DDDE1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40" y="1994169"/>
            <a:ext cx="2895063" cy="4519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68EAF4CA-D40B-369E-2E45-C415F15F5D45}"/>
              </a:ext>
            </a:extLst>
          </p:cNvPr>
          <p:cNvSpPr/>
          <p:nvPr/>
        </p:nvSpPr>
        <p:spPr>
          <a:xfrm>
            <a:off x="2062265" y="3929976"/>
            <a:ext cx="1284052" cy="7003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أبواغ صغيرة 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73C2ACA-C293-3999-84BC-17063E8BAAFC}"/>
              </a:ext>
            </a:extLst>
          </p:cNvPr>
          <p:cNvSpPr/>
          <p:nvPr/>
        </p:nvSpPr>
        <p:spPr>
          <a:xfrm>
            <a:off x="1154349" y="4490941"/>
            <a:ext cx="1284052" cy="7003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أبواغ صغيرة 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65070A8-2B4A-A953-53DF-2C17114B9BB2}"/>
              </a:ext>
            </a:extLst>
          </p:cNvPr>
          <p:cNvSpPr/>
          <p:nvPr/>
        </p:nvSpPr>
        <p:spPr>
          <a:xfrm>
            <a:off x="473411" y="2120631"/>
            <a:ext cx="1284052" cy="38911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المتك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95CFECB-584D-E60F-7440-C590E609C451}"/>
              </a:ext>
            </a:extLst>
          </p:cNvPr>
          <p:cNvSpPr/>
          <p:nvPr/>
        </p:nvSpPr>
        <p:spPr>
          <a:xfrm>
            <a:off x="2094688" y="5888480"/>
            <a:ext cx="1284052" cy="51232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النواة المولدة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48DCA7F3-5DB5-67BA-A8E0-8ED0C94E2E7B}"/>
              </a:ext>
            </a:extLst>
          </p:cNvPr>
          <p:cNvSpPr/>
          <p:nvPr/>
        </p:nvSpPr>
        <p:spPr>
          <a:xfrm>
            <a:off x="68084" y="5700409"/>
            <a:ext cx="1439703" cy="70039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النواة الأنبوبية</a:t>
            </a:r>
          </a:p>
        </p:txBody>
      </p:sp>
    </p:spTree>
    <p:extLst>
      <p:ext uri="{BB962C8B-B14F-4D97-AF65-F5344CB8AC3E}">
        <p14:creationId xmlns:p14="http://schemas.microsoft.com/office/powerpoint/2010/main" val="847639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C27E72B-60D2-7452-32FC-D5D452FD95CD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الذكري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6C1F8995-F43F-B633-35C9-DCCE3AFB4B41}"/>
              </a:ext>
            </a:extLst>
          </p:cNvPr>
          <p:cNvSpPr/>
          <p:nvPr/>
        </p:nvSpPr>
        <p:spPr>
          <a:xfrm>
            <a:off x="3453320" y="2188721"/>
            <a:ext cx="5097292" cy="41050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أهمية حبوب اللقاح: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يمكن للعلماء من التعرف على فصيلة النباتات أو الجنس الذي تنتمي إليه حبة اللقاح بواسطة الطبقة الخارجية المميزة لجدارها.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استعمل علماء الطب الجنائي لأكثر من خمسين عاماً الدليل المتوافر من حبوب اللقاح لتحديد حدوث بعض الجرائم التي ارتُكبت وزمانها.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كما يمكن لعلماء الآثار القديمة أن يتتبعوا التاريخ الزراعي لمناطق محددة باستعمال أحافير حبوب اللقاح</a:t>
            </a:r>
          </a:p>
        </p:txBody>
      </p:sp>
      <p:pic>
        <p:nvPicPr>
          <p:cNvPr id="2052" name="Picture 4" descr="الفرق بين حبوب اللقاح والبويضة - الفرق بين - 2022">
            <a:extLst>
              <a:ext uri="{FF2B5EF4-FFF2-40B4-BE49-F238E27FC236}">
                <a16:creationId xmlns:a16="http://schemas.microsoft.com/office/drawing/2014/main" id="{5C5FDF5E-9FD4-8440-EACC-17D1583EC7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78"/>
          <a:stretch/>
        </p:blipFill>
        <p:spPr bwMode="auto">
          <a:xfrm>
            <a:off x="90072" y="2574289"/>
            <a:ext cx="3246505" cy="3544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55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التلقيح والإخصاب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E61EA8F-615B-CA1B-A4CF-4B391F2BBFD4}"/>
              </a:ext>
            </a:extLst>
          </p:cNvPr>
          <p:cNvSpPr/>
          <p:nvPr/>
        </p:nvSpPr>
        <p:spPr>
          <a:xfrm>
            <a:off x="2966936" y="2427459"/>
            <a:ext cx="4965092" cy="31659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آلية التلقيح والإخصاب في النباتات الزهرية:</a:t>
            </a:r>
          </a:p>
          <a:p>
            <a:endParaRPr lang="ar-SA" sz="2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تشمل مرحلتين هما 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تكوين أنبوب اللقاح.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الإخصاب المزدوج.</a:t>
            </a:r>
          </a:p>
        </p:txBody>
      </p:sp>
    </p:spTree>
    <p:extLst>
      <p:ext uri="{BB962C8B-B14F-4D97-AF65-F5344CB8AC3E}">
        <p14:creationId xmlns:p14="http://schemas.microsoft.com/office/powerpoint/2010/main" val="1221896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29441"/>
            <a:ext cx="12244335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التلقيح والإخصاب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E61EA8F-615B-CA1B-A4CF-4B391F2BBFD4}"/>
              </a:ext>
            </a:extLst>
          </p:cNvPr>
          <p:cNvSpPr/>
          <p:nvPr/>
        </p:nvSpPr>
        <p:spPr>
          <a:xfrm>
            <a:off x="3268494" y="2354643"/>
            <a:ext cx="5986501" cy="42309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تكوين أنبوب اللقاح: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 سقوط حبة لقاح متطابقة مع الميسم فإنها تمتص مواد من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المسيم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تبدأ أنبوب اللقاح في التشكل.</a:t>
            </a:r>
          </a:p>
          <a:p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أنبوب اللقاح : 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امتداد من حبة اللقاح ينمو عادة نحو الأسفل داخل القلم في اتجاه المبيض بتوجيه من النواة الأنبوبية.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تنتقل نواتا حبة اللقاح في أنبوب اللقاح نحو البويضة.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تنقسم النواة المولدة في أثناء نمو أنبوب اللقاح انقساماً متساوياً فتشكل نواتي مشيجين مذكرين ليس لهما أسواط. </a:t>
            </a:r>
          </a:p>
          <a:p>
            <a:pPr algn="ctr"/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وتصبح هنا حبة اللقاح طوراً </a:t>
            </a:r>
            <a:r>
              <a:rPr lang="ar-SA" sz="2400" b="1" dirty="0" err="1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مشيجياً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ذكرياً ناضجاً</a:t>
            </a:r>
          </a:p>
        </p:txBody>
      </p:sp>
      <p:pic>
        <p:nvPicPr>
          <p:cNvPr id="1026" name="Picture 2" descr="انا متميز : الرسومات الهامة فى الاحياء ثالثة ثانوى">
            <a:extLst>
              <a:ext uri="{FF2B5EF4-FFF2-40B4-BE49-F238E27FC236}">
                <a16:creationId xmlns:a16="http://schemas.microsoft.com/office/drawing/2014/main" id="{D65FE365-D819-6C65-8551-DDC231DBB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2" y="2188723"/>
            <a:ext cx="3155780" cy="435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92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29441"/>
            <a:ext cx="12244335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التلقيح والإخصاب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E61EA8F-615B-CA1B-A4CF-4B391F2BBFD4}"/>
              </a:ext>
            </a:extLst>
          </p:cNvPr>
          <p:cNvSpPr/>
          <p:nvPr/>
        </p:nvSpPr>
        <p:spPr>
          <a:xfrm>
            <a:off x="3093396" y="2354643"/>
            <a:ext cx="6161600" cy="42309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الإخصاب المزدوج: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يصل أنبوب اللقاح إلى البويضة من خلال فتحة النقير.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يحرّر نواتي المشيجين المذكرين إلى المبيض.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يحدث الإخصاب المزدوج في المبيض كما يلي: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إحدى النواتين تتحد مع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البييضة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لتكون اللاقحة </a:t>
            </a:r>
          </a:p>
          <a:p>
            <a:pPr algn="ctr"/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ثنائية المجموعة </a:t>
            </a:r>
            <a:r>
              <a:rPr lang="ar-SA" sz="2400" b="1" dirty="0" err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الكروموسومية</a:t>
            </a: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2n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(الطور البوغي الجديد)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نواة المشيج المذكر الثانية تتحد مع النواتين القطبيتين في المركز لتكون خلية </a:t>
            </a: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ثلاثية المجموعة </a:t>
            </a:r>
            <a:r>
              <a:rPr lang="ar-SA" sz="2400" b="1" dirty="0" err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الكروموسومية</a:t>
            </a:r>
            <a:r>
              <a:rPr lang="ar-SA" sz="2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3n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 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الإندوسبيرم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30ED71-B43B-CFA6-989B-B2FBF847D9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23"/>
          <a:stretch/>
        </p:blipFill>
        <p:spPr bwMode="auto">
          <a:xfrm>
            <a:off x="252903" y="2354643"/>
            <a:ext cx="2372736" cy="415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484AF4C-4C07-8C2D-02ED-DFDAFA50F11B}"/>
              </a:ext>
            </a:extLst>
          </p:cNvPr>
          <p:cNvSpPr/>
          <p:nvPr/>
        </p:nvSpPr>
        <p:spPr>
          <a:xfrm>
            <a:off x="2088185" y="4850863"/>
            <a:ext cx="133418" cy="1167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810C7B26-2530-D809-2F88-A2CEE92E108B}"/>
              </a:ext>
            </a:extLst>
          </p:cNvPr>
          <p:cNvSpPr/>
          <p:nvPr/>
        </p:nvSpPr>
        <p:spPr>
          <a:xfrm>
            <a:off x="2292467" y="5162150"/>
            <a:ext cx="133418" cy="11673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6732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29441"/>
            <a:ext cx="12244335" cy="6987441"/>
          </a:xfrm>
          <a:prstGeom prst="rect">
            <a:avLst/>
          </a:prstGeom>
          <a:solidFill>
            <a:srgbClr val="002060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8618708" y="1819067"/>
            <a:ext cx="3414420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الإخصاب المزدوج في النباتات الزهرية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30ED71-B43B-CFA6-989B-B2FBF847D9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23"/>
          <a:stretch/>
        </p:blipFill>
        <p:spPr bwMode="auto">
          <a:xfrm>
            <a:off x="4669282" y="1819619"/>
            <a:ext cx="3414420" cy="466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1F82AAB0-2EED-BBCF-0933-E85698B8FFF0}"/>
              </a:ext>
            </a:extLst>
          </p:cNvPr>
          <p:cNvCxnSpPr>
            <a:cxnSpLocks/>
          </p:cNvCxnSpPr>
          <p:nvPr/>
        </p:nvCxnSpPr>
        <p:spPr>
          <a:xfrm flipH="1" flipV="1">
            <a:off x="5992239" y="4735027"/>
            <a:ext cx="1008438" cy="59573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66999A4-DF19-2966-B562-209EC1632070}"/>
              </a:ext>
            </a:extLst>
          </p:cNvPr>
          <p:cNvSpPr txBox="1"/>
          <p:nvPr/>
        </p:nvSpPr>
        <p:spPr>
          <a:xfrm>
            <a:off x="4661696" y="4309512"/>
            <a:ext cx="16150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النواتين القطبيتين</a:t>
            </a:r>
            <a:endParaRPr lang="ar-SA" sz="24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C7285CB-F1BD-BD58-D604-7B8E019B1E6C}"/>
              </a:ext>
            </a:extLst>
          </p:cNvPr>
          <p:cNvSpPr txBox="1"/>
          <p:nvPr/>
        </p:nvSpPr>
        <p:spPr>
          <a:xfrm>
            <a:off x="5087470" y="5652806"/>
            <a:ext cx="796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البييضة</a:t>
            </a:r>
            <a:endParaRPr lang="ar-SA" sz="2400" b="1" dirty="0"/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B1FACABC-8B18-978F-C33A-8F218D48B6B8}"/>
              </a:ext>
            </a:extLst>
          </p:cNvPr>
          <p:cNvCxnSpPr>
            <a:cxnSpLocks/>
          </p:cNvCxnSpPr>
          <p:nvPr/>
        </p:nvCxnSpPr>
        <p:spPr>
          <a:xfrm flipH="1">
            <a:off x="5887647" y="5745805"/>
            <a:ext cx="1265430" cy="8348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E4556EA-AF85-DB7F-E16C-ED7FAE53B5C9}"/>
              </a:ext>
            </a:extLst>
          </p:cNvPr>
          <p:cNvSpPr/>
          <p:nvPr/>
        </p:nvSpPr>
        <p:spPr>
          <a:xfrm>
            <a:off x="7587574" y="5817144"/>
            <a:ext cx="100992" cy="116732"/>
          </a:xfrm>
          <a:prstGeom prst="ellipse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5A950A52-7057-3E87-5898-2477C44B4E27}"/>
              </a:ext>
            </a:extLst>
          </p:cNvPr>
          <p:cNvSpPr/>
          <p:nvPr/>
        </p:nvSpPr>
        <p:spPr>
          <a:xfrm>
            <a:off x="7555148" y="4860591"/>
            <a:ext cx="133418" cy="11673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9" name="رابط كسهم مستقيم 18">
            <a:extLst>
              <a:ext uri="{FF2B5EF4-FFF2-40B4-BE49-F238E27FC236}">
                <a16:creationId xmlns:a16="http://schemas.microsoft.com/office/drawing/2014/main" id="{7E947CEA-23FF-939A-A4A9-14C1BF6DC927}"/>
              </a:ext>
            </a:extLst>
          </p:cNvPr>
          <p:cNvCxnSpPr>
            <a:cxnSpLocks/>
          </p:cNvCxnSpPr>
          <p:nvPr/>
        </p:nvCxnSpPr>
        <p:spPr>
          <a:xfrm flipV="1">
            <a:off x="7658916" y="4801237"/>
            <a:ext cx="503044" cy="10798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كسهم مستقيم 21">
            <a:extLst>
              <a:ext uri="{FF2B5EF4-FFF2-40B4-BE49-F238E27FC236}">
                <a16:creationId xmlns:a16="http://schemas.microsoft.com/office/drawing/2014/main" id="{EC07171A-B7CB-DF4F-8481-A872E3BB52B7}"/>
              </a:ext>
            </a:extLst>
          </p:cNvPr>
          <p:cNvCxnSpPr>
            <a:cxnSpLocks/>
          </p:cNvCxnSpPr>
          <p:nvPr/>
        </p:nvCxnSpPr>
        <p:spPr>
          <a:xfrm flipV="1">
            <a:off x="7667254" y="4927061"/>
            <a:ext cx="555484" cy="89008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A070ABD-B691-3F8E-2974-B1EDD6671A2D}"/>
              </a:ext>
            </a:extLst>
          </p:cNvPr>
          <p:cNvSpPr txBox="1"/>
          <p:nvPr/>
        </p:nvSpPr>
        <p:spPr>
          <a:xfrm>
            <a:off x="7817790" y="4432724"/>
            <a:ext cx="18027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نواتي المشيجين المذكرين</a:t>
            </a:r>
            <a:endParaRPr lang="ar-SA" sz="2400" b="1" dirty="0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160687AD-AAAE-0AE6-1F21-3047230EF0E0}"/>
              </a:ext>
            </a:extLst>
          </p:cNvPr>
          <p:cNvSpPr txBox="1"/>
          <p:nvPr/>
        </p:nvSpPr>
        <p:spPr>
          <a:xfrm>
            <a:off x="194552" y="5162300"/>
            <a:ext cx="438717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تتحد إحدى نواتي المشيجين المذكرين مع </a:t>
            </a:r>
            <a:r>
              <a:rPr lang="ar-SA" sz="2000" b="1" dirty="0" err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البييضة</a:t>
            </a:r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وتكون اللاقحة (</a:t>
            </a:r>
            <a:r>
              <a:rPr lang="en-US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2n</a:t>
            </a:r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  <a:p>
            <a:pPr algn="ctr"/>
            <a:r>
              <a:rPr lang="ar-SA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(الطور البوغي الجديد)</a:t>
            </a:r>
            <a:endParaRPr lang="ar-SA" sz="2000" b="1" dirty="0"/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317DF444-F815-B238-7165-2B75D4E3F02D}"/>
              </a:ext>
            </a:extLst>
          </p:cNvPr>
          <p:cNvSpPr txBox="1"/>
          <p:nvPr/>
        </p:nvSpPr>
        <p:spPr>
          <a:xfrm>
            <a:off x="184826" y="3719364"/>
            <a:ext cx="438672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تتحد نواة المشيج المذكر الثانية مع النواتين القطبيتين وتكون </a:t>
            </a:r>
            <a:r>
              <a:rPr lang="ar-SA" sz="20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الإندوسبيرم</a:t>
            </a:r>
            <a:r>
              <a:rPr lang="ar-SA" sz="2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algn="ctr"/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خلية ثلاثية المجموعة </a:t>
            </a:r>
            <a:r>
              <a:rPr lang="ar-SA" sz="2000" b="1" dirty="0" err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الكروموسومية</a:t>
            </a:r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(</a:t>
            </a:r>
            <a:r>
              <a:rPr lang="en-US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3n</a:t>
            </a:r>
            <a:r>
              <a:rPr lang="ar-SA" sz="2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" name="شكل بيضاوي 1">
            <a:extLst>
              <a:ext uri="{FF2B5EF4-FFF2-40B4-BE49-F238E27FC236}">
                <a16:creationId xmlns:a16="http://schemas.microsoft.com/office/drawing/2014/main" id="{F36B0085-B3F1-1C41-7C37-8D374D65EA4A}"/>
              </a:ext>
            </a:extLst>
          </p:cNvPr>
          <p:cNvSpPr/>
          <p:nvPr/>
        </p:nvSpPr>
        <p:spPr>
          <a:xfrm>
            <a:off x="7055792" y="5830115"/>
            <a:ext cx="133418" cy="11673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8EE2826-EC4A-8886-03BD-97CF25FD7281}"/>
              </a:ext>
            </a:extLst>
          </p:cNvPr>
          <p:cNvSpPr/>
          <p:nvPr/>
        </p:nvSpPr>
        <p:spPr>
          <a:xfrm>
            <a:off x="7055792" y="5402098"/>
            <a:ext cx="133418" cy="11673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0C5355D1-A54F-F844-2614-7A9210752102}"/>
              </a:ext>
            </a:extLst>
          </p:cNvPr>
          <p:cNvSpPr/>
          <p:nvPr/>
        </p:nvSpPr>
        <p:spPr>
          <a:xfrm>
            <a:off x="4484351" y="2406221"/>
            <a:ext cx="1507888" cy="7393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أنبوب اللقاح</a:t>
            </a:r>
          </a:p>
        </p:txBody>
      </p:sp>
    </p:spTree>
    <p:extLst>
      <p:ext uri="{BB962C8B-B14F-4D97-AF65-F5344CB8AC3E}">
        <p14:creationId xmlns:p14="http://schemas.microsoft.com/office/powerpoint/2010/main" val="346799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2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F0F36C4-5555-C0A9-1562-B774516EF2E1}"/>
              </a:ext>
            </a:extLst>
          </p:cNvPr>
          <p:cNvSpPr/>
          <p:nvPr/>
        </p:nvSpPr>
        <p:spPr>
          <a:xfrm>
            <a:off x="3521410" y="2799762"/>
            <a:ext cx="4737370" cy="27060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نظراً لحدوث عمليتي إخصاب في بويضة النباتات الزهرية فأن الإخصاب يسمى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إخصاباً مزدوجاً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يحدث الإخصاب المزدوج في النباتات الزهرية فقط.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بعد الإخصاب : تنمو البويضة لتكون </a:t>
            </a: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البذرة.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          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ينمو المبيض ليكون </a:t>
            </a: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الثمرة.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032137C-83FB-33EC-5951-5356D44EC75F}"/>
              </a:ext>
            </a:extLst>
          </p:cNvPr>
          <p:cNvSpPr/>
          <p:nvPr/>
        </p:nvSpPr>
        <p:spPr>
          <a:xfrm>
            <a:off x="8618708" y="1819067"/>
            <a:ext cx="3414420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الإخصاب المزدوج في النباتات الزهرية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B531C9D-50CC-7B5D-21E2-814C65F80744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2FB43A3-2428-33BF-50D3-5825D40E5F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34" y="2227635"/>
            <a:ext cx="3184187" cy="399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65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29441"/>
            <a:ext cx="12244335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التلقيح والإخصاب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graphicFrame>
        <p:nvGraphicFramePr>
          <p:cNvPr id="3" name="جدول 5">
            <a:extLst>
              <a:ext uri="{FF2B5EF4-FFF2-40B4-BE49-F238E27FC236}">
                <a16:creationId xmlns:a16="http://schemas.microsoft.com/office/drawing/2014/main" id="{B904AE3E-9731-22EA-4217-47BFB92C1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129587"/>
              </p:ext>
            </p:extLst>
          </p:nvPr>
        </p:nvGraphicFramePr>
        <p:xfrm>
          <a:off x="58363" y="2159356"/>
          <a:ext cx="8739762" cy="4619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77871">
                  <a:extLst>
                    <a:ext uri="{9D8B030D-6E8A-4147-A177-3AD203B41FA5}">
                      <a16:colId xmlns:a16="http://schemas.microsoft.com/office/drawing/2014/main" val="2898868252"/>
                    </a:ext>
                  </a:extLst>
                </a:gridCol>
                <a:gridCol w="3054485">
                  <a:extLst>
                    <a:ext uri="{9D8B030D-6E8A-4147-A177-3AD203B41FA5}">
                      <a16:colId xmlns:a16="http://schemas.microsoft.com/office/drawing/2014/main" val="1520970583"/>
                    </a:ext>
                  </a:extLst>
                </a:gridCol>
                <a:gridCol w="3307406">
                  <a:extLst>
                    <a:ext uri="{9D8B030D-6E8A-4147-A177-3AD203B41FA5}">
                      <a16:colId xmlns:a16="http://schemas.microsoft.com/office/drawing/2014/main" val="3812987190"/>
                    </a:ext>
                  </a:extLst>
                </a:gridCol>
              </a:tblGrid>
              <a:tr h="5604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أوجه المقارنة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الطور </a:t>
                      </a:r>
                      <a:r>
                        <a:rPr lang="ar-SA" sz="2400" b="1" dirty="0" err="1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المشيجي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المؤنث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الطور </a:t>
                      </a:r>
                      <a:r>
                        <a:rPr lang="ar-SA" sz="2400" b="1" dirty="0" err="1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المشيجي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المذكر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769585"/>
                  </a:ext>
                </a:extLst>
              </a:tr>
              <a:tr h="5604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الحجم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كبير الحجم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صغير الحجم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7895"/>
                  </a:ext>
                </a:extLst>
              </a:tr>
              <a:tr h="5604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مكان وجودة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الكربلة</a:t>
                      </a:r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في المبيض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المتك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153510"/>
                  </a:ext>
                </a:extLst>
              </a:tr>
              <a:tr h="560440">
                <a:tc>
                  <a:txBody>
                    <a:bodyPr/>
                    <a:lstStyle/>
                    <a:p>
                      <a:pPr algn="ctr" rtl="1"/>
                      <a:endParaRPr lang="ar-SA" sz="2400" b="1">
                        <a:solidFill>
                          <a:srgbClr val="C0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  <a:p>
                      <a:pPr algn="ctr" rtl="1"/>
                      <a:r>
                        <a:rPr lang="ar-SA" sz="2400" b="1">
                          <a:solidFill>
                            <a:srgbClr val="C0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النضج </a:t>
                      </a:r>
                      <a:endParaRPr lang="ar-SA" sz="2400" b="1" dirty="0">
                        <a:solidFill>
                          <a:srgbClr val="C00000"/>
                        </a:solidFill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ينضج بعد اكتمال الانقسامات المتساوية الثلاثة في البويضة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ينضج بعد انقسام النواة المولدة انقساماً متساوياً أثناء مرورها في أنبوب اللقاح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145940"/>
                  </a:ext>
                </a:extLst>
              </a:tr>
              <a:tr h="5604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عدد الأنوية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ثمان أنوية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ثلاث أنوية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088518"/>
                  </a:ext>
                </a:extLst>
              </a:tr>
              <a:tr h="5604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عدد الأنوية التي تساهم في الإخصاب المزدوج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ثلاث أنوية وهي : </a:t>
                      </a:r>
                    </a:p>
                    <a:p>
                      <a:pPr algn="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 نواة </a:t>
                      </a:r>
                      <a:r>
                        <a:rPr lang="ar-SA" sz="2400" b="1" dirty="0" err="1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البييضة</a:t>
                      </a:r>
                      <a:endParaRPr lang="ar-SA" sz="24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  <a:p>
                      <a:pPr algn="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- النواتان القطبيتان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نواتين وهي : </a:t>
                      </a:r>
                    </a:p>
                    <a:p>
                      <a:pPr algn="ctr" rtl="1"/>
                      <a:r>
                        <a:rPr lang="ar-SA" sz="24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نواتي المشيجين المذكرين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1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064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29441"/>
            <a:ext cx="12244335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8618708" y="1819067"/>
            <a:ext cx="3414420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التلقيح والإخصاب في النباتات الزهرية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D06AA98-15F5-46D5-8E01-FD08221513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31100"/>
          <a:stretch/>
        </p:blipFill>
        <p:spPr bwMode="auto">
          <a:xfrm>
            <a:off x="343793" y="2110894"/>
            <a:ext cx="8187364" cy="460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93519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E0A78ABA-ED5F-1B3E-7F17-0B5DF4B4EBEF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B70EC7BD-ACEF-F4E4-379C-D36584B877B2}"/>
              </a:ext>
            </a:extLst>
          </p:cNvPr>
          <p:cNvSpPr/>
          <p:nvPr/>
        </p:nvSpPr>
        <p:spPr>
          <a:xfrm>
            <a:off x="8979621" y="1897669"/>
            <a:ext cx="3073400" cy="612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000" b="1" dirty="0">
                <a:solidFill>
                  <a:schemeClr val="tx1"/>
                </a:solidFill>
                <a:cs typeface="+mj-cs"/>
              </a:rPr>
              <a:t>الفكرة الرئيسة  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1F10B576-639D-592B-E971-80C4BDF1235A}"/>
              </a:ext>
            </a:extLst>
          </p:cNvPr>
          <p:cNvSpPr/>
          <p:nvPr/>
        </p:nvSpPr>
        <p:spPr>
          <a:xfrm>
            <a:off x="97273" y="3131835"/>
            <a:ext cx="7733489" cy="16055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cs typeface="+mj-cs"/>
              </a:rPr>
              <a:t>يمكن أن تنمو البذور والثمار في النباتات الزهرية من الأزهار بعد الإخصاب.</a:t>
            </a:r>
            <a:endParaRPr lang="ar-SA" sz="24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3ED3084-6D9C-55DD-F728-5F7EA5AE77E9}"/>
              </a:ext>
            </a:extLst>
          </p:cNvPr>
          <p:cNvSpPr/>
          <p:nvPr/>
        </p:nvSpPr>
        <p:spPr>
          <a:xfrm>
            <a:off x="5132388" y="116363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</p:spTree>
    <p:extLst>
      <p:ext uri="{BB962C8B-B14F-4D97-AF65-F5344CB8AC3E}">
        <p14:creationId xmlns:p14="http://schemas.microsoft.com/office/powerpoint/2010/main" val="945460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10048672" y="1819067"/>
            <a:ext cx="1712078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التقويم </a:t>
            </a: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A4F8838D-97F9-626C-8D4A-F0586ABEF9BC}"/>
              </a:ext>
            </a:extLst>
          </p:cNvPr>
          <p:cNvSpPr/>
          <p:nvPr/>
        </p:nvSpPr>
        <p:spPr>
          <a:xfrm>
            <a:off x="582687" y="2293538"/>
            <a:ext cx="8332239" cy="52827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altLang="ar-SA" sz="2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ينتج عن الانقسام المنصف للخلية المتخصصة في البويضة؟</a:t>
            </a:r>
          </a:p>
          <a:p>
            <a:pPr algn="ctr"/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1" name="مربع نص 9">
            <a:extLst>
              <a:ext uri="{FF2B5EF4-FFF2-40B4-BE49-F238E27FC236}">
                <a16:creationId xmlns:a16="http://schemas.microsoft.com/office/drawing/2014/main" id="{D8557279-C3D5-C0DC-B936-698793100118}"/>
              </a:ext>
            </a:extLst>
          </p:cNvPr>
          <p:cNvSpPr txBox="1"/>
          <p:nvPr/>
        </p:nvSpPr>
        <p:spPr>
          <a:xfrm>
            <a:off x="7067560" y="2869394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ثلاثة أبواغ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1688D24-1FB2-B6EE-51EF-04769EA7D42A}"/>
              </a:ext>
            </a:extLst>
          </p:cNvPr>
          <p:cNvSpPr txBox="1"/>
          <p:nvPr/>
        </p:nvSpPr>
        <p:spPr>
          <a:xfrm>
            <a:off x="4943289" y="2881831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أربعة أبواغ</a:t>
            </a:r>
          </a:p>
        </p:txBody>
      </p:sp>
      <p:sp>
        <p:nvSpPr>
          <p:cNvPr id="13" name="مربع نص 13">
            <a:extLst>
              <a:ext uri="{FF2B5EF4-FFF2-40B4-BE49-F238E27FC236}">
                <a16:creationId xmlns:a16="http://schemas.microsoft.com/office/drawing/2014/main" id="{7094B65A-1653-73C8-E00B-B30AE64BD760}"/>
              </a:ext>
            </a:extLst>
          </p:cNvPr>
          <p:cNvSpPr txBox="1"/>
          <p:nvPr/>
        </p:nvSpPr>
        <p:spPr>
          <a:xfrm>
            <a:off x="579443" y="2884936"/>
            <a:ext cx="161060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4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ستة أبواغ</a:t>
            </a:r>
          </a:p>
        </p:txBody>
      </p:sp>
      <p:sp>
        <p:nvSpPr>
          <p:cNvPr id="14" name="مربع نص 15">
            <a:extLst>
              <a:ext uri="{FF2B5EF4-FFF2-40B4-BE49-F238E27FC236}">
                <a16:creationId xmlns:a16="http://schemas.microsoft.com/office/drawing/2014/main" id="{3DBCA3A8-512D-1AEB-FC85-ED5153DE1AA7}"/>
              </a:ext>
            </a:extLst>
          </p:cNvPr>
          <p:cNvSpPr txBox="1"/>
          <p:nvPr/>
        </p:nvSpPr>
        <p:spPr>
          <a:xfrm>
            <a:off x="2557659" y="2922262"/>
            <a:ext cx="17634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خمسة أبواغ</a:t>
            </a:r>
          </a:p>
        </p:txBody>
      </p:sp>
      <p:sp>
        <p:nvSpPr>
          <p:cNvPr id="15" name="مربع نص 29">
            <a:extLst>
              <a:ext uri="{FF2B5EF4-FFF2-40B4-BE49-F238E27FC236}">
                <a16:creationId xmlns:a16="http://schemas.microsoft.com/office/drawing/2014/main" id="{FC6427DC-1C0E-2E81-F9C0-18096A86830C}"/>
              </a:ext>
            </a:extLst>
          </p:cNvPr>
          <p:cNvSpPr txBox="1"/>
          <p:nvPr/>
        </p:nvSpPr>
        <p:spPr>
          <a:xfrm>
            <a:off x="5264602" y="2897819"/>
            <a:ext cx="1763486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7230A5E-7F50-C1FB-A473-8C37606A34B8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0CEE820B-C0E9-81A9-E02A-EEBA0D0D81FD}"/>
              </a:ext>
            </a:extLst>
          </p:cNvPr>
          <p:cNvSpPr/>
          <p:nvPr/>
        </p:nvSpPr>
        <p:spPr>
          <a:xfrm>
            <a:off x="579443" y="3671625"/>
            <a:ext cx="8303055" cy="52827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altLang="ar-SA" sz="2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يكون عدد الأنوية في الطور </a:t>
            </a:r>
            <a:r>
              <a:rPr lang="ar-SA" alt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المشيجي</a:t>
            </a:r>
            <a:r>
              <a:rPr lang="ar-SA" alt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الناضج ؟</a:t>
            </a:r>
          </a:p>
          <a:p>
            <a:pPr algn="ctr"/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مربع نص 9">
            <a:extLst>
              <a:ext uri="{FF2B5EF4-FFF2-40B4-BE49-F238E27FC236}">
                <a16:creationId xmlns:a16="http://schemas.microsoft.com/office/drawing/2014/main" id="{0AFF9A80-BE9E-8876-1E6B-F8070445EAAD}"/>
              </a:ext>
            </a:extLst>
          </p:cNvPr>
          <p:cNvSpPr txBox="1"/>
          <p:nvPr/>
        </p:nvSpPr>
        <p:spPr>
          <a:xfrm>
            <a:off x="7035132" y="4276665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نواتان 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8E1E649-89E0-A9AB-3DCB-1108EC631B47}"/>
              </a:ext>
            </a:extLst>
          </p:cNvPr>
          <p:cNvSpPr txBox="1"/>
          <p:nvPr/>
        </p:nvSpPr>
        <p:spPr>
          <a:xfrm>
            <a:off x="4910861" y="4289102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ثلاث أنوية  </a:t>
            </a:r>
          </a:p>
        </p:txBody>
      </p:sp>
      <p:sp>
        <p:nvSpPr>
          <p:cNvPr id="7" name="مربع نص 13">
            <a:extLst>
              <a:ext uri="{FF2B5EF4-FFF2-40B4-BE49-F238E27FC236}">
                <a16:creationId xmlns:a16="http://schemas.microsoft.com/office/drawing/2014/main" id="{224A4D7D-B92A-B51C-F01A-78FDD3F3B107}"/>
              </a:ext>
            </a:extLst>
          </p:cNvPr>
          <p:cNvSpPr txBox="1"/>
          <p:nvPr/>
        </p:nvSpPr>
        <p:spPr>
          <a:xfrm>
            <a:off x="-81069" y="4292207"/>
            <a:ext cx="22386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4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ثمان أنوية</a:t>
            </a:r>
          </a:p>
        </p:txBody>
      </p:sp>
      <p:sp>
        <p:nvSpPr>
          <p:cNvPr id="8" name="مربع نص 15">
            <a:extLst>
              <a:ext uri="{FF2B5EF4-FFF2-40B4-BE49-F238E27FC236}">
                <a16:creationId xmlns:a16="http://schemas.microsoft.com/office/drawing/2014/main" id="{DFD9EBB0-ACE4-605A-8070-31CFEAEBE7A2}"/>
              </a:ext>
            </a:extLst>
          </p:cNvPr>
          <p:cNvSpPr txBox="1"/>
          <p:nvPr/>
        </p:nvSpPr>
        <p:spPr>
          <a:xfrm>
            <a:off x="2525231" y="4329533"/>
            <a:ext cx="17634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ست أنوية  </a:t>
            </a:r>
          </a:p>
        </p:txBody>
      </p:sp>
      <p:sp>
        <p:nvSpPr>
          <p:cNvPr id="16" name="مربع نص 29">
            <a:extLst>
              <a:ext uri="{FF2B5EF4-FFF2-40B4-BE49-F238E27FC236}">
                <a16:creationId xmlns:a16="http://schemas.microsoft.com/office/drawing/2014/main" id="{B7677AEF-3478-5B77-ABF7-3D5E6E70CD50}"/>
              </a:ext>
            </a:extLst>
          </p:cNvPr>
          <p:cNvSpPr txBox="1"/>
          <p:nvPr/>
        </p:nvSpPr>
        <p:spPr>
          <a:xfrm>
            <a:off x="572612" y="4285633"/>
            <a:ext cx="1763486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5D80F917-F8F4-DDC2-7F25-736716794FB3}"/>
              </a:ext>
            </a:extLst>
          </p:cNvPr>
          <p:cNvSpPr/>
          <p:nvPr/>
        </p:nvSpPr>
        <p:spPr>
          <a:xfrm>
            <a:off x="579443" y="5082141"/>
            <a:ext cx="8332239" cy="52827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altLang="ar-SA" sz="2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يتحول المبيض بعد عملية الإخصاب في النباتات الزهرية إلى ؟</a:t>
            </a:r>
          </a:p>
          <a:p>
            <a:pPr algn="ctr"/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8" name="مربع نص 9">
            <a:extLst>
              <a:ext uri="{FF2B5EF4-FFF2-40B4-BE49-F238E27FC236}">
                <a16:creationId xmlns:a16="http://schemas.microsoft.com/office/drawing/2014/main" id="{9B6AEBC4-D9B8-7B64-D3D1-22F77A3A5A19}"/>
              </a:ext>
            </a:extLst>
          </p:cNvPr>
          <p:cNvSpPr txBox="1"/>
          <p:nvPr/>
        </p:nvSpPr>
        <p:spPr>
          <a:xfrm>
            <a:off x="7064316" y="5657997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الثمرة 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B37E39AC-F717-A643-3BF3-F7121DBC6416}"/>
              </a:ext>
            </a:extLst>
          </p:cNvPr>
          <p:cNvSpPr txBox="1"/>
          <p:nvPr/>
        </p:nvSpPr>
        <p:spPr>
          <a:xfrm>
            <a:off x="4940045" y="5670434"/>
            <a:ext cx="18473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</a:t>
            </a:r>
            <a:r>
              <a:rPr lang="ar-SA" sz="24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الإندوسبيرم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</a:t>
            </a:r>
          </a:p>
        </p:txBody>
      </p:sp>
      <p:sp>
        <p:nvSpPr>
          <p:cNvPr id="20" name="مربع نص 13">
            <a:extLst>
              <a:ext uri="{FF2B5EF4-FFF2-40B4-BE49-F238E27FC236}">
                <a16:creationId xmlns:a16="http://schemas.microsoft.com/office/drawing/2014/main" id="{2AC927F4-5C20-06EF-1A73-255360B189C9}"/>
              </a:ext>
            </a:extLst>
          </p:cNvPr>
          <p:cNvSpPr txBox="1"/>
          <p:nvPr/>
        </p:nvSpPr>
        <p:spPr>
          <a:xfrm>
            <a:off x="-51885" y="5673539"/>
            <a:ext cx="22386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4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غلاف البذرة</a:t>
            </a:r>
          </a:p>
        </p:txBody>
      </p:sp>
      <p:sp>
        <p:nvSpPr>
          <p:cNvPr id="21" name="مربع نص 15">
            <a:extLst>
              <a:ext uri="{FF2B5EF4-FFF2-40B4-BE49-F238E27FC236}">
                <a16:creationId xmlns:a16="http://schemas.microsoft.com/office/drawing/2014/main" id="{1FCED310-7A15-7752-2F41-692F5411E349}"/>
              </a:ext>
            </a:extLst>
          </p:cNvPr>
          <p:cNvSpPr txBox="1"/>
          <p:nvPr/>
        </p:nvSpPr>
        <p:spPr>
          <a:xfrm>
            <a:off x="2554415" y="5710865"/>
            <a:ext cx="17634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</a:t>
            </a:r>
            <a:r>
              <a:rPr lang="ar-SA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البذرة </a:t>
            </a:r>
          </a:p>
        </p:txBody>
      </p:sp>
      <p:sp>
        <p:nvSpPr>
          <p:cNvPr id="22" name="مربع نص 29">
            <a:extLst>
              <a:ext uri="{FF2B5EF4-FFF2-40B4-BE49-F238E27FC236}">
                <a16:creationId xmlns:a16="http://schemas.microsoft.com/office/drawing/2014/main" id="{3C6248A8-D71F-68CC-B26F-A66EBB13BADD}"/>
              </a:ext>
            </a:extLst>
          </p:cNvPr>
          <p:cNvSpPr txBox="1"/>
          <p:nvPr/>
        </p:nvSpPr>
        <p:spPr>
          <a:xfrm>
            <a:off x="7245807" y="5666967"/>
            <a:ext cx="1763486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8BFE75E-F3C2-1B36-681E-FFE4710D5565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</p:spTree>
    <p:extLst>
      <p:ext uri="{BB962C8B-B14F-4D97-AF65-F5344CB8AC3E}">
        <p14:creationId xmlns:p14="http://schemas.microsoft.com/office/powerpoint/2010/main" val="2056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37230A5E-7F50-C1FB-A473-8C37606A34B8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9AFDB4B-AC7F-83B1-3F5A-6672406A2CE3}"/>
              </a:ext>
            </a:extLst>
          </p:cNvPr>
          <p:cNvSpPr/>
          <p:nvPr/>
        </p:nvSpPr>
        <p:spPr>
          <a:xfrm>
            <a:off x="2645926" y="3241610"/>
            <a:ext cx="5554490" cy="15541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cs typeface="+mj-cs"/>
              </a:rPr>
              <a:t>رجائي لكم بالتوفيق والنجاح ....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F0D2EBAB-A3E2-89AB-3C0C-E0DC1D31A9CE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</p:spTree>
    <p:extLst>
      <p:ext uri="{BB962C8B-B14F-4D97-AF65-F5344CB8AC3E}">
        <p14:creationId xmlns:p14="http://schemas.microsoft.com/office/powerpoint/2010/main" val="8679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19">
            <a:extLst>
              <a:ext uri="{FF2B5EF4-FFF2-40B4-BE49-F238E27FC236}">
                <a16:creationId xmlns:a16="http://schemas.microsoft.com/office/drawing/2014/main" id="{3367F652-1A25-8BB2-57D4-C0543942F4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96850"/>
            <a:ext cx="10515600" cy="1063625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altLang="ar-SA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Record a Presentation</a:t>
            </a:r>
          </a:p>
        </p:txBody>
      </p:sp>
      <p:sp>
        <p:nvSpPr>
          <p:cNvPr id="8195" name="Shape 20">
            <a:extLst>
              <a:ext uri="{FF2B5EF4-FFF2-40B4-BE49-F238E27FC236}">
                <a16:creationId xmlns:a16="http://schemas.microsoft.com/office/drawing/2014/main" id="{D71231CF-2D33-7927-EB1F-D9CE43F6D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14488"/>
            <a:ext cx="11023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ct val="25000"/>
            </a:pPr>
            <a:r>
              <a:rPr lang="en-US" altLang="ar-SA" sz="3200">
                <a:solidFill>
                  <a:srgbClr val="A8B1B8"/>
                </a:solidFill>
              </a:rPr>
              <a:t>Use the Camtasia Add-in to record your presentations. Start by going to the Add-ins tab.</a:t>
            </a:r>
          </a:p>
        </p:txBody>
      </p:sp>
      <p:pic>
        <p:nvPicPr>
          <p:cNvPr id="8196" name="Shape 21">
            <a:extLst>
              <a:ext uri="{FF2B5EF4-FFF2-40B4-BE49-F238E27FC236}">
                <a16:creationId xmlns:a16="http://schemas.microsoft.com/office/drawing/2014/main" id="{31BA35F8-D24C-A2F6-BF79-5C9CA1963FC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3297238"/>
            <a:ext cx="9148763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صورة 1">
            <a:extLst>
              <a:ext uri="{FF2B5EF4-FFF2-40B4-BE49-F238E27FC236}">
                <a16:creationId xmlns:a16="http://schemas.microsoft.com/office/drawing/2014/main" id="{DA9B4ED4-2395-3C85-56D5-6CEAC6EE0C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BCD111F5-8973-1B70-B939-E8F795136557}"/>
              </a:ext>
            </a:extLst>
          </p:cNvPr>
          <p:cNvSpPr/>
          <p:nvPr/>
        </p:nvSpPr>
        <p:spPr>
          <a:xfrm>
            <a:off x="8880954" y="1828496"/>
            <a:ext cx="3074988" cy="612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000" b="1" dirty="0">
                <a:solidFill>
                  <a:schemeClr val="tx1"/>
                </a:solidFill>
                <a:cs typeface="+mj-cs"/>
              </a:rPr>
              <a:t>الأهداف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D36DBA4B-AEA7-0981-963B-7DACE45DB35A}"/>
              </a:ext>
            </a:extLst>
          </p:cNvPr>
          <p:cNvSpPr/>
          <p:nvPr/>
        </p:nvSpPr>
        <p:spPr>
          <a:xfrm>
            <a:off x="559001" y="2810851"/>
            <a:ext cx="6096000" cy="27631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solidFill>
                  <a:schemeClr val="tx1"/>
                </a:solidFill>
                <a:cs typeface="+mj-cs"/>
              </a:rPr>
              <a:t>تتبع دورة حياة نبات زهري.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solidFill>
                  <a:schemeClr val="tx1"/>
                </a:solidFill>
                <a:cs typeface="+mj-cs"/>
              </a:rPr>
              <a:t>تصف عملية الإخصاب وتكوين البذرة في نبات زهري.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ar-SA" sz="2000" b="1" dirty="0">
                <a:solidFill>
                  <a:schemeClr val="tx1"/>
                </a:solidFill>
                <a:cs typeface="+mj-cs"/>
              </a:rPr>
              <a:t>تلخص إنبات البذرة.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20CFA926-1615-DE45-5391-1B7E17F82FCF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B08E7BB-3116-61E3-AABB-1F2BF8EEB1B9}"/>
              </a:ext>
            </a:extLst>
          </p:cNvPr>
          <p:cNvSpPr/>
          <p:nvPr/>
        </p:nvSpPr>
        <p:spPr>
          <a:xfrm>
            <a:off x="5132388" y="116363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دورة الحياة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CA9149FC-FBE9-F971-8D19-30BCF1607A9F}"/>
              </a:ext>
            </a:extLst>
          </p:cNvPr>
          <p:cNvSpPr/>
          <p:nvPr/>
        </p:nvSpPr>
        <p:spPr>
          <a:xfrm>
            <a:off x="1099224" y="2509738"/>
            <a:ext cx="6945549" cy="3583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خصائص النباتات الزهرية: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تعتبر الأكثر تبايناً وتوزيعاً بين مجموعات النبات.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تحوي الأزهار.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لها دورات حياة متميزة.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تظهر تعاقب للأجيال (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الجيل البوغي هو السائد ويدعم الجيل </a:t>
            </a:r>
            <a:r>
              <a:rPr lang="ar-SA" sz="2400" b="1" dirty="0" err="1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المشيجي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يوجد العديد من التباينات في عمليات تكاثر النباتات الزهرية.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77B44B7-6A9E-97EA-8458-80BE722C899A}"/>
              </a:ext>
            </a:extLst>
          </p:cNvPr>
          <p:cNvSpPr/>
          <p:nvPr/>
        </p:nvSpPr>
        <p:spPr>
          <a:xfrm>
            <a:off x="5132388" y="1076086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</p:spTree>
    <p:extLst>
      <p:ext uri="{BB962C8B-B14F-4D97-AF65-F5344CB8AC3E}">
        <p14:creationId xmlns:p14="http://schemas.microsoft.com/office/powerpoint/2010/main" val="70913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دورة الحياة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CA9149FC-FBE9-F971-8D19-30BCF1607A9F}"/>
              </a:ext>
            </a:extLst>
          </p:cNvPr>
          <p:cNvSpPr/>
          <p:nvPr/>
        </p:nvSpPr>
        <p:spPr>
          <a:xfrm>
            <a:off x="2645923" y="2509738"/>
            <a:ext cx="5398850" cy="3583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نمو الطور </a:t>
            </a:r>
            <a:r>
              <a:rPr lang="ar-SA" sz="2400" b="1" dirty="0" err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المشيجي</a:t>
            </a: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الذكري والأنثوي في النباتات الزهرية: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يبدأ نموها في الزهرة غير المكتملة النمو.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النباتات الزهرية مختلفة الأبواغ.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 err="1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الكرابل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تُنتج الأبواغ الأنثوية الكبيرة.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الأسدية 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تُنتج الأبواغ الذكرية الصغيرة.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E996B75-B6BC-7E11-3DAB-A41D0492DB71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</a:t>
            </a:r>
          </a:p>
        </p:txBody>
      </p:sp>
    </p:spTree>
    <p:extLst>
      <p:ext uri="{BB962C8B-B14F-4D97-AF65-F5344CB8AC3E}">
        <p14:creationId xmlns:p14="http://schemas.microsoft.com/office/powerpoint/2010/main" val="2599843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75B550-2FCB-9D2C-74E1-F907DA723BDF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الأنثوي 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820AEB-6E5B-1DE5-F899-FF0CCEAC67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r="83875"/>
          <a:stretch/>
        </p:blipFill>
        <p:spPr bwMode="auto">
          <a:xfrm>
            <a:off x="48640" y="2575687"/>
            <a:ext cx="2655651" cy="378620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36EFA763-A5C0-BF8E-A291-0475C68C9F4E}"/>
              </a:ext>
            </a:extLst>
          </p:cNvPr>
          <p:cNvSpPr/>
          <p:nvPr/>
        </p:nvSpPr>
        <p:spPr>
          <a:xfrm>
            <a:off x="2947481" y="2704292"/>
            <a:ext cx="5097292" cy="3583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تنقسم خلية متخصصة في البويضة داخل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الكربلة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انقساماً منصفاً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فنتتج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أربعة أبواغ كبيرة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تتحلل ثلاثة من هذه الأبواغ وتضمحل عند فتحة النقير ويبقى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البعيد عن فتحة النقير.</a:t>
            </a:r>
          </a:p>
          <a:p>
            <a:pPr>
              <a:lnSpc>
                <a:spcPct val="150000"/>
              </a:lnSpc>
            </a:pPr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634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4033C831-1D26-B373-0CEF-20FCF0655505}"/>
              </a:ext>
            </a:extLst>
          </p:cNvPr>
          <p:cNvSpPr/>
          <p:nvPr/>
        </p:nvSpPr>
        <p:spPr>
          <a:xfrm>
            <a:off x="3715968" y="2519466"/>
            <a:ext cx="5097292" cy="3583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تنقسم نواة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الكبير المتبقية ثلاث انقسامات متساوية دون أن ينقسم السيتوبلازم.</a:t>
            </a:r>
          </a:p>
          <a:p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ينمو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البوغ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الكبير إلى خلية واحدة كبيرة تحوي داخلها ثماني نوى كل أربع منها في طرفي الخلية.</a:t>
            </a:r>
          </a:p>
          <a:p>
            <a:pPr>
              <a:lnSpc>
                <a:spcPct val="150000"/>
              </a:lnSpc>
            </a:pPr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07F5AD-A241-E249-0C31-8CF157B59C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20514" r="25131"/>
          <a:stretch/>
        </p:blipFill>
        <p:spPr bwMode="auto">
          <a:xfrm>
            <a:off x="184822" y="2519466"/>
            <a:ext cx="3326859" cy="3583463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95E514AF-A40E-588F-8AF0-63B228768FF9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الأنثوي  </a:t>
            </a:r>
          </a:p>
        </p:txBody>
      </p:sp>
    </p:spTree>
    <p:extLst>
      <p:ext uri="{BB962C8B-B14F-4D97-AF65-F5344CB8AC3E}">
        <p14:creationId xmlns:p14="http://schemas.microsoft.com/office/powerpoint/2010/main" val="3370234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46336D0-7C74-9C5E-D5E2-4A240942165B}"/>
              </a:ext>
            </a:extLst>
          </p:cNvPr>
          <p:cNvSpPr/>
          <p:nvPr/>
        </p:nvSpPr>
        <p:spPr>
          <a:xfrm>
            <a:off x="3550594" y="2052538"/>
            <a:ext cx="5223754" cy="45525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تترتب الأنوية داخل الخلية كما يلي: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تنتقل نواتان من الأربع أنوية في كل طرف نحو المركز.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تتشكل أغشية حول النوى الست الأخرى.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يكون الترتيب النهائي داخل الخلية كما يلي: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ثلاث نوى عند كل جانب من جانبي الخلية.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نواتان منها تكون في المركز وتسمى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النواتين القطبيتين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تتحول واحدة من النوى الثلاث قرب فتحة النقير لتكون </a:t>
            </a:r>
            <a:r>
              <a:rPr lang="ar-SA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خلية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400" b="1" dirty="0" err="1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البييضة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B6352E0-A770-3F29-F9B0-CDA85F5C90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79821"/>
          <a:stretch/>
        </p:blipFill>
        <p:spPr bwMode="auto">
          <a:xfrm>
            <a:off x="136187" y="2091448"/>
            <a:ext cx="3216621" cy="4435813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0673CBE2-B899-2038-5049-938F873AED23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الأنثوي  </a:t>
            </a:r>
          </a:p>
        </p:txBody>
      </p:sp>
    </p:spTree>
    <p:extLst>
      <p:ext uri="{BB962C8B-B14F-4D97-AF65-F5344CB8AC3E}">
        <p14:creationId xmlns:p14="http://schemas.microsoft.com/office/powerpoint/2010/main" val="85481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1">
            <a:extLst>
              <a:ext uri="{FF2B5EF4-FFF2-40B4-BE49-F238E27FC236}">
                <a16:creationId xmlns:a16="http://schemas.microsoft.com/office/drawing/2014/main" id="{12222534-1750-534A-9D39-5B7108A83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441"/>
            <a:ext cx="12192000" cy="6987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EBAB3AED-9396-7383-4BD2-8868261332D5}"/>
              </a:ext>
            </a:extLst>
          </p:cNvPr>
          <p:cNvSpPr/>
          <p:nvPr/>
        </p:nvSpPr>
        <p:spPr>
          <a:xfrm>
            <a:off x="5119688" y="665163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>
                <a:solidFill>
                  <a:srgbClr val="C00000"/>
                </a:solidFill>
                <a:cs typeface="+mj-cs"/>
              </a:rPr>
              <a:t>أحياء 2-1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D125C2-7580-6C7A-798C-E1C62BD6A32C}"/>
              </a:ext>
            </a:extLst>
          </p:cNvPr>
          <p:cNvSpPr/>
          <p:nvPr/>
        </p:nvSpPr>
        <p:spPr>
          <a:xfrm>
            <a:off x="5132388" y="1066358"/>
            <a:ext cx="3074987" cy="612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cs typeface="+mj-cs"/>
              </a:rPr>
              <a:t>النباتات الزهرية 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46336D0-7C74-9C5E-D5E2-4A240942165B}"/>
              </a:ext>
            </a:extLst>
          </p:cNvPr>
          <p:cNvSpPr/>
          <p:nvPr/>
        </p:nvSpPr>
        <p:spPr>
          <a:xfrm>
            <a:off x="3550594" y="2874932"/>
            <a:ext cx="4644081" cy="31659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الطور </a:t>
            </a:r>
            <a:r>
              <a:rPr lang="ar-SA" sz="2400" b="1" dirty="0" err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المشيجي</a:t>
            </a:r>
            <a:r>
              <a:rPr lang="ar-SA" sz="2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الأنثوي الناضج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ar-SA" sz="2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يحوي الطور </a:t>
            </a: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المشيجي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الناضج : </a:t>
            </a:r>
          </a:p>
          <a:p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البييضة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</a:p>
          <a:p>
            <a:endParaRPr lang="ar-SA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النوى السبع الأخرى.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B6352E0-A770-3F29-F9B0-CDA85F5C90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79821"/>
          <a:stretch/>
        </p:blipFill>
        <p:spPr bwMode="auto">
          <a:xfrm>
            <a:off x="136187" y="2091448"/>
            <a:ext cx="3216621" cy="4435813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156E0768-23A4-D41F-C96A-845D57813DB4}"/>
              </a:ext>
            </a:extLst>
          </p:cNvPr>
          <p:cNvSpPr/>
          <p:nvPr/>
        </p:nvSpPr>
        <p:spPr>
          <a:xfrm>
            <a:off x="9289888" y="1819067"/>
            <a:ext cx="2665415" cy="612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cs typeface="+mj-cs"/>
              </a:rPr>
              <a:t>نمو الطور </a:t>
            </a:r>
            <a:r>
              <a:rPr lang="ar-SA" sz="2000" b="1" dirty="0" err="1">
                <a:solidFill>
                  <a:schemeClr val="tx1"/>
                </a:solidFill>
                <a:cs typeface="+mj-cs"/>
              </a:rPr>
              <a:t>المشيجي</a:t>
            </a:r>
            <a:r>
              <a:rPr lang="ar-SA" sz="2000" b="1" dirty="0">
                <a:solidFill>
                  <a:schemeClr val="tx1"/>
                </a:solidFill>
                <a:cs typeface="+mj-cs"/>
              </a:rPr>
              <a:t> الأنثوي  </a:t>
            </a:r>
          </a:p>
        </p:txBody>
      </p:sp>
    </p:spTree>
    <p:extLst>
      <p:ext uri="{BB962C8B-B14F-4D97-AF65-F5344CB8AC3E}">
        <p14:creationId xmlns:p14="http://schemas.microsoft.com/office/powerpoint/2010/main" val="68804307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983</Words>
  <Application>Microsoft Office PowerPoint</Application>
  <PresentationFormat>شاشة عريضة</PresentationFormat>
  <Paragraphs>200</Paragraphs>
  <Slides>21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Sakkal Majalla</vt:lpstr>
      <vt:lpstr>Traditional Arabic</vt:lpstr>
      <vt:lpstr>Wingdings</vt:lpstr>
      <vt:lpstr>نسق Office</vt:lpstr>
      <vt:lpstr>عرض تقديمي في PowerPoint</vt:lpstr>
      <vt:lpstr>عرض تقديمي في PowerPoint</vt:lpstr>
      <vt:lpstr>Record a Presentation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بندر العصيمي</dc:creator>
  <cp:lastModifiedBy>فيصل بن الجمعان</cp:lastModifiedBy>
  <cp:revision>38</cp:revision>
  <dcterms:created xsi:type="dcterms:W3CDTF">2022-05-30T14:45:26Z</dcterms:created>
  <dcterms:modified xsi:type="dcterms:W3CDTF">2022-10-22T16:23:42Z</dcterms:modified>
</cp:coreProperties>
</file>