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351" r:id="rId7"/>
    <p:sldId id="263" r:id="rId8"/>
    <p:sldId id="264" r:id="rId9"/>
    <p:sldId id="311" r:id="rId10"/>
    <p:sldId id="313" r:id="rId11"/>
    <p:sldId id="312" r:id="rId12"/>
    <p:sldId id="314" r:id="rId13"/>
    <p:sldId id="315" r:id="rId14"/>
    <p:sldId id="316" r:id="rId15"/>
    <p:sldId id="317" r:id="rId16"/>
    <p:sldId id="318" r:id="rId17"/>
    <p:sldId id="353" r:id="rId18"/>
    <p:sldId id="320" r:id="rId19"/>
    <p:sldId id="323" r:id="rId20"/>
    <p:sldId id="324" r:id="rId21"/>
    <p:sldId id="342" r:id="rId22"/>
    <p:sldId id="326" r:id="rId23"/>
    <p:sldId id="322" r:id="rId24"/>
    <p:sldId id="328" r:id="rId25"/>
    <p:sldId id="329" r:id="rId26"/>
    <p:sldId id="343" r:id="rId27"/>
    <p:sldId id="331" r:id="rId28"/>
    <p:sldId id="330" r:id="rId29"/>
    <p:sldId id="332" r:id="rId30"/>
    <p:sldId id="333" r:id="rId31"/>
    <p:sldId id="354" r:id="rId32"/>
    <p:sldId id="334" r:id="rId33"/>
    <p:sldId id="352" r:id="rId34"/>
    <p:sldId id="344" r:id="rId35"/>
    <p:sldId id="345" r:id="rId36"/>
    <p:sldId id="346" r:id="rId37"/>
    <p:sldId id="336" r:id="rId38"/>
    <p:sldId id="301" r:id="rId39"/>
    <p:sldId id="355" r:id="rId40"/>
    <p:sldId id="357" r:id="rId41"/>
    <p:sldId id="358" r:id="rId42"/>
    <p:sldId id="359" r:id="rId43"/>
    <p:sldId id="310" r:id="rId44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1E96"/>
    <a:srgbClr val="7030A0"/>
    <a:srgbClr val="580841"/>
    <a:srgbClr val="4A162C"/>
    <a:srgbClr val="4C1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2999" autoAdjust="0"/>
    <p:restoredTop sz="94660"/>
  </p:normalViewPr>
  <p:slideViewPr>
    <p:cSldViewPr snapToGrid="0">
      <p:cViewPr varScale="1">
        <p:scale>
          <a:sx n="70" d="100"/>
          <a:sy n="70" d="100"/>
        </p:scale>
        <p:origin x="437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063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71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3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49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4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614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131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5" y="198273"/>
            <a:ext cx="11717867" cy="6461457"/>
          </a:xfrm>
          <a:prstGeom prst="rect">
            <a:avLst/>
          </a:prstGeom>
        </p:spPr>
      </p:pic>
      <p:sp>
        <p:nvSpPr>
          <p:cNvPr id="2" name="مربع نص 1"/>
          <p:cNvSpPr txBox="1"/>
          <p:nvPr userDrawn="1"/>
        </p:nvSpPr>
        <p:spPr>
          <a:xfrm>
            <a:off x="440267" y="5630334"/>
            <a:ext cx="128693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prstClr val="white">
                    <a:lumMod val="50000"/>
                  </a:prst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أمل باجوده</a:t>
            </a:r>
          </a:p>
        </p:txBody>
      </p:sp>
      <p:pic>
        <p:nvPicPr>
          <p:cNvPr id="10" name="صورة 9"/>
          <p:cNvPicPr>
            <a:picLocks noChangeAspect="1"/>
          </p:cNvPicPr>
          <p:nvPr userDrawn="1"/>
        </p:nvPicPr>
        <p:blipFill rotWithShape="1">
          <a:blip r:embed="rId3"/>
          <a:srcRect l="40403" t="2204"/>
          <a:stretch/>
        </p:blipFill>
        <p:spPr>
          <a:xfrm>
            <a:off x="6770091" y="435424"/>
            <a:ext cx="995533" cy="482933"/>
          </a:xfrm>
          <a:prstGeom prst="rect">
            <a:avLst/>
          </a:prstGeom>
        </p:spPr>
      </p:pic>
      <p:pic>
        <p:nvPicPr>
          <p:cNvPr id="11" name="صورة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14479" y="330912"/>
            <a:ext cx="1859441" cy="768163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673136" y="435424"/>
            <a:ext cx="3212870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5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16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F3705-BDC3-4434-B569-D3491BF25272}" type="datetimeFigureOut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25/08/43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4262D-AB56-4478-8DA1-14A697E546FF}" type="slidenum">
              <a:rPr lang="ar-S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61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6.wdp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8.wdp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9.wdp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7" Type="http://schemas.microsoft.com/office/2007/relationships/hdphoto" Target="../media/hdphoto2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23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9.wdp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2.wdp"/><Relationship Id="rId13" Type="http://schemas.openxmlformats.org/officeDocument/2006/relationships/image" Target="../media/image47.png"/><Relationship Id="rId3" Type="http://schemas.microsoft.com/office/2007/relationships/hdphoto" Target="../media/hdphoto30.wdp"/><Relationship Id="rId7" Type="http://schemas.openxmlformats.org/officeDocument/2006/relationships/image" Target="../media/image44.png"/><Relationship Id="rId12" Type="http://schemas.microsoft.com/office/2007/relationships/hdphoto" Target="../media/hdphoto34.wdp"/><Relationship Id="rId2" Type="http://schemas.openxmlformats.org/officeDocument/2006/relationships/image" Target="../media/image41.png"/><Relationship Id="rId16" Type="http://schemas.microsoft.com/office/2007/relationships/hdphoto" Target="../media/hdphoto36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6.png"/><Relationship Id="rId5" Type="http://schemas.microsoft.com/office/2007/relationships/hdphoto" Target="../media/hdphoto31.wdp"/><Relationship Id="rId15" Type="http://schemas.openxmlformats.org/officeDocument/2006/relationships/image" Target="../media/image48.png"/><Relationship Id="rId10" Type="http://schemas.microsoft.com/office/2007/relationships/hdphoto" Target="../media/hdphoto33.wdp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microsoft.com/office/2007/relationships/hdphoto" Target="../media/hdphoto35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37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8.wdp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9.wdp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0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microsoft.com/office/2007/relationships/hdphoto" Target="../media/hdphoto41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microsoft.com/office/2007/relationships/hdphoto" Target="../media/hdphoto43.wdp"/><Relationship Id="rId5" Type="http://schemas.openxmlformats.org/officeDocument/2006/relationships/image" Target="../media/image60.png"/><Relationship Id="rId10" Type="http://schemas.openxmlformats.org/officeDocument/2006/relationships/image" Target="../media/image63.png"/><Relationship Id="rId4" Type="http://schemas.openxmlformats.org/officeDocument/2006/relationships/image" Target="../media/image59.png"/><Relationship Id="rId9" Type="http://schemas.microsoft.com/office/2007/relationships/hdphoto" Target="../media/hdphoto42.wdp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7" Type="http://schemas.microsoft.com/office/2007/relationships/hdphoto" Target="../media/hdphoto46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microsoft.com/office/2007/relationships/hdphoto" Target="../media/hdphoto45.wdp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4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7.wdp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9.wdp"/><Relationship Id="rId5" Type="http://schemas.openxmlformats.org/officeDocument/2006/relationships/image" Target="../media/image70.png"/><Relationship Id="rId4" Type="http://schemas.microsoft.com/office/2007/relationships/hdphoto" Target="../media/hdphoto48.wdp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microsoft.com/office/2007/relationships/hdphoto" Target="../media/hdphoto51.wdp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52.wdp"/><Relationship Id="rId7" Type="http://schemas.microsoft.com/office/2007/relationships/hdphoto" Target="../media/hdphoto54.wdp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microsoft.com/office/2007/relationships/hdphoto" Target="../media/hdphoto53.wdp"/><Relationship Id="rId4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55.wdp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6.wdp"/><Relationship Id="rId4" Type="http://schemas.openxmlformats.org/officeDocument/2006/relationships/image" Target="../media/image78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57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58.wdp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59.wdp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60.wdp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B1FCDD74-DD5C-41D8-BE3B-A0275A566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53" y="2979987"/>
            <a:ext cx="8760711" cy="2017951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395" y="1285152"/>
            <a:ext cx="10327519" cy="16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25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41433" y="1204629"/>
            <a:ext cx="2972481" cy="502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6051" y="1344385"/>
            <a:ext cx="7082383" cy="1191986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3922" y="1749879"/>
            <a:ext cx="26003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30111" y="1774371"/>
            <a:ext cx="965835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2061" y="1175657"/>
            <a:ext cx="10125731" cy="41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5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174" y="1447800"/>
            <a:ext cx="7135293" cy="222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5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70577" y="1408339"/>
            <a:ext cx="7381875" cy="9715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487" y="1408339"/>
            <a:ext cx="2150608" cy="24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1329" y="1466850"/>
            <a:ext cx="9820275" cy="2095500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39403" y="3412672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81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8673" y="3072830"/>
            <a:ext cx="2653055" cy="265305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4"/>
          <a:srcRect b="37355"/>
          <a:stretch/>
        </p:blipFill>
        <p:spPr>
          <a:xfrm>
            <a:off x="5257800" y="1064416"/>
            <a:ext cx="2939478" cy="4763719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63655"/>
          <a:stretch/>
        </p:blipFill>
        <p:spPr>
          <a:xfrm>
            <a:off x="2290377" y="3227468"/>
            <a:ext cx="2766028" cy="26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69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217" y="1796143"/>
            <a:ext cx="10126149" cy="306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5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4108" r="1822"/>
          <a:stretch/>
        </p:blipFill>
        <p:spPr>
          <a:xfrm>
            <a:off x="972743" y="1349827"/>
            <a:ext cx="10555229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7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2C0EAF1F-C4FD-4086-B540-A5AF813D5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439" y="2224457"/>
            <a:ext cx="5448300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57" y="1145040"/>
            <a:ext cx="5562600" cy="208597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032" y="3533776"/>
            <a:ext cx="5581650" cy="22288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4244" y="1717221"/>
            <a:ext cx="3095625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3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35253" y="1381805"/>
            <a:ext cx="5076365" cy="237376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7278" y="1111023"/>
            <a:ext cx="3659008" cy="2089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4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891" y="2209798"/>
            <a:ext cx="10815276" cy="220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8272" y="1040265"/>
            <a:ext cx="9591675" cy="32099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2857" y="3460296"/>
            <a:ext cx="2350634" cy="282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4415" y="1123950"/>
            <a:ext cx="7667625" cy="4953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32650" y="1619250"/>
            <a:ext cx="6076950" cy="16478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847" y="555164"/>
            <a:ext cx="2623542" cy="37147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2675" y="3258910"/>
            <a:ext cx="5876925" cy="57150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4990" y="3762375"/>
            <a:ext cx="3067050" cy="6858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30621" y="3880746"/>
            <a:ext cx="2590800" cy="6477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8474" y="4536620"/>
            <a:ext cx="4057650" cy="933450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04149" y="5470070"/>
            <a:ext cx="513397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487" y="1231446"/>
            <a:ext cx="9859054" cy="245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583" y="1343025"/>
            <a:ext cx="9553575" cy="51435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209" y="2002971"/>
            <a:ext cx="96107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0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6818" y="1088572"/>
            <a:ext cx="9652014" cy="525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8744" y="1443718"/>
            <a:ext cx="3157537" cy="3189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05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848" y="1621971"/>
            <a:ext cx="3190875" cy="18288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3640" y="1445758"/>
            <a:ext cx="22383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812" y="2008629"/>
            <a:ext cx="8974090" cy="1822862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957" y="3831491"/>
            <a:ext cx="3535986" cy="1377815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008" y="2673063"/>
            <a:ext cx="5297883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26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7516" y="1409700"/>
            <a:ext cx="942022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8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16" y="2903532"/>
            <a:ext cx="3196637" cy="3148926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2273" y="2564614"/>
            <a:ext cx="2826390" cy="333544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045" y="2080532"/>
            <a:ext cx="3406775" cy="359092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1612" y="1064758"/>
            <a:ext cx="2390775" cy="352425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9151" y="1064758"/>
            <a:ext cx="4886325" cy="3619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8162" y="1584095"/>
            <a:ext cx="7134225" cy="381000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9726" y="1542145"/>
            <a:ext cx="30194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1918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980" y="1382486"/>
            <a:ext cx="1076325" cy="4572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91367" y="1234848"/>
            <a:ext cx="6226879" cy="1377724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394" y="1436915"/>
            <a:ext cx="2469973" cy="178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0980" y="1382486"/>
            <a:ext cx="1076325" cy="45720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2724" y="1240972"/>
            <a:ext cx="4723610" cy="332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47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514" y="1294720"/>
            <a:ext cx="1671637" cy="532225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4741" y="1944461"/>
            <a:ext cx="8105775" cy="552450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082" y="2822801"/>
            <a:ext cx="3171152" cy="22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684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81418" y="1275331"/>
            <a:ext cx="5617654" cy="49987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52259" y="2332944"/>
            <a:ext cx="3512826" cy="184717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67158" y="1371970"/>
            <a:ext cx="2170929" cy="3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3397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55404" y="1408340"/>
            <a:ext cx="3600450" cy="361950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02529" y="2073729"/>
            <a:ext cx="7391400" cy="129540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9671" y="1696131"/>
            <a:ext cx="2460715" cy="205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5587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0162" y="1356632"/>
            <a:ext cx="2428875" cy="400050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20593" y="2205718"/>
            <a:ext cx="42291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83399" y="2603047"/>
            <a:ext cx="8219324" cy="177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93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4089" y="2506435"/>
            <a:ext cx="902314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6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9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6248" y="2378528"/>
            <a:ext cx="9210981" cy="28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83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07066" y="2754086"/>
            <a:ext cx="86296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4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9274629" y="1491343"/>
            <a:ext cx="1752600" cy="64225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prstClr val="white"/>
                </a:solidFill>
              </a:rPr>
              <a:t>تحصيلي</a:t>
            </a:r>
            <a:r>
              <a:rPr lang="ar-SA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4087" y="2973840"/>
            <a:ext cx="8561938" cy="191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="" xmlns:a16="http://schemas.microsoft.com/office/drawing/2014/main" id="{F03D6AEB-F1AC-471D-AAA2-0973D9FE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948" y="1506984"/>
            <a:ext cx="10124104" cy="384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6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6929" y="1887990"/>
            <a:ext cx="2209800" cy="151447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33357" y="3116036"/>
            <a:ext cx="2209800" cy="23241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8261" y="4223658"/>
            <a:ext cx="253365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65233" y="1957387"/>
            <a:ext cx="6162675" cy="24860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2486" y="2039711"/>
            <a:ext cx="320040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43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480457" y="1491343"/>
            <a:ext cx="1730829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7314" y="2884714"/>
            <a:ext cx="10489238" cy="104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01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0637" y="2100262"/>
            <a:ext cx="96107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4101" y="1057275"/>
            <a:ext cx="9496425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1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5</Words>
  <Application>Microsoft Office PowerPoint</Application>
  <PresentationFormat>ملء الشاشة</PresentationFormat>
  <Paragraphs>5</Paragraphs>
  <Slides>43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9" baseType="lpstr">
      <vt:lpstr>Aldhabi</vt:lpstr>
      <vt:lpstr>Arial</vt:lpstr>
      <vt:lpstr>Calibri</vt:lpstr>
      <vt:lpstr>Calibri Light</vt:lpstr>
      <vt:lpstr>Times New Roman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أمل بنت باجوده</dc:creator>
  <cp:lastModifiedBy>أمل بنت باجوده</cp:lastModifiedBy>
  <cp:revision>35</cp:revision>
  <dcterms:created xsi:type="dcterms:W3CDTF">2022-03-20T06:42:57Z</dcterms:created>
  <dcterms:modified xsi:type="dcterms:W3CDTF">2022-03-28T18:48:45Z</dcterms:modified>
</cp:coreProperties>
</file>