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311" r:id="rId10"/>
    <p:sldId id="313" r:id="rId11"/>
    <p:sldId id="312" r:id="rId12"/>
    <p:sldId id="314" r:id="rId13"/>
    <p:sldId id="315" r:id="rId14"/>
    <p:sldId id="342" r:id="rId15"/>
    <p:sldId id="344" r:id="rId16"/>
    <p:sldId id="343" r:id="rId17"/>
    <p:sldId id="345" r:id="rId18"/>
    <p:sldId id="346" r:id="rId19"/>
    <p:sldId id="347" r:id="rId20"/>
    <p:sldId id="348" r:id="rId21"/>
    <p:sldId id="350" r:id="rId22"/>
    <p:sldId id="349" r:id="rId23"/>
    <p:sldId id="351" r:id="rId24"/>
    <p:sldId id="352" r:id="rId25"/>
    <p:sldId id="332" r:id="rId26"/>
    <p:sldId id="353" r:id="rId27"/>
    <p:sldId id="354" r:id="rId28"/>
    <p:sldId id="335" r:id="rId29"/>
    <p:sldId id="336" r:id="rId30"/>
    <p:sldId id="301" r:id="rId31"/>
    <p:sldId id="340" r:id="rId32"/>
    <p:sldId id="310" r:id="rId3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96"/>
    <a:srgbClr val="7030A0"/>
    <a:srgbClr val="580841"/>
    <a:srgbClr val="4A162C"/>
    <a:srgbClr val="4C1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9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6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7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9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4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1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3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50" y="187387"/>
            <a:ext cx="11717867" cy="6461457"/>
          </a:xfrm>
          <a:prstGeom prst="rect">
            <a:avLst/>
          </a:prstGeom>
        </p:spPr>
      </p:pic>
      <p:sp>
        <p:nvSpPr>
          <p:cNvPr id="2" name="مربع نص 1"/>
          <p:cNvSpPr txBox="1"/>
          <p:nvPr userDrawn="1"/>
        </p:nvSpPr>
        <p:spPr>
          <a:xfrm>
            <a:off x="440267" y="5630334"/>
            <a:ext cx="12869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prstClr val="white">
                    <a:lumMod val="50000"/>
                  </a:prst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أمل باجوده</a:t>
            </a:r>
          </a:p>
        </p:txBody>
      </p:sp>
      <p:pic>
        <p:nvPicPr>
          <p:cNvPr id="10" name="صورة 9"/>
          <p:cNvPicPr>
            <a:picLocks noChangeAspect="1"/>
          </p:cNvPicPr>
          <p:nvPr userDrawn="1"/>
        </p:nvPicPr>
        <p:blipFill rotWithShape="1">
          <a:blip r:embed="rId3"/>
          <a:srcRect l="40403" t="2204"/>
          <a:stretch/>
        </p:blipFill>
        <p:spPr>
          <a:xfrm>
            <a:off x="6770091" y="435424"/>
            <a:ext cx="995533" cy="48293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14479" y="330912"/>
            <a:ext cx="1859441" cy="768163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694346" y="435424"/>
            <a:ext cx="215207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6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28/08/43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1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10.wdp"/><Relationship Id="rId4" Type="http://schemas.openxmlformats.org/officeDocument/2006/relationships/image" Target="../media/image34.png"/><Relationship Id="rId9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microsoft.com/office/2007/relationships/hdphoto" Target="../media/hdphoto18.wdp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0.wdp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7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1FCDD74-DD5C-41D8-BE3B-A0275A566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953" y="2979987"/>
            <a:ext cx="8760711" cy="201795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95" y="1285152"/>
            <a:ext cx="1032751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89" y="2422751"/>
            <a:ext cx="954405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t="1623" b="2733"/>
          <a:stretch/>
        </p:blipFill>
        <p:spPr>
          <a:xfrm>
            <a:off x="1564140" y="1055914"/>
            <a:ext cx="9934575" cy="46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56" y="2089376"/>
            <a:ext cx="4422321" cy="20508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432" y="1155926"/>
            <a:ext cx="8020050" cy="56197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b="56980"/>
          <a:stretch/>
        </p:blipFill>
        <p:spPr>
          <a:xfrm>
            <a:off x="2592841" y="4431753"/>
            <a:ext cx="8467045" cy="127236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2598" y="1717901"/>
            <a:ext cx="536257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315" y="1209674"/>
            <a:ext cx="2257425" cy="490523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t="19074"/>
          <a:stretch/>
        </p:blipFill>
        <p:spPr>
          <a:xfrm>
            <a:off x="741237" y="2465884"/>
            <a:ext cx="8468078" cy="239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639" y="1395412"/>
            <a:ext cx="1809750" cy="4095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993" y="1973036"/>
            <a:ext cx="5753100" cy="4953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741" y="2911928"/>
            <a:ext cx="36861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1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639" y="1395412"/>
            <a:ext cx="1809750" cy="4095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993" y="1973036"/>
            <a:ext cx="5753100" cy="4953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943" y="2806472"/>
            <a:ext cx="47244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3493" y="1158309"/>
            <a:ext cx="8039100" cy="485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3493" y="1705996"/>
            <a:ext cx="7962900" cy="5238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8093" y="2291784"/>
            <a:ext cx="9258300" cy="8096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3493" y="3101409"/>
            <a:ext cx="54768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3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446" y="1398134"/>
            <a:ext cx="8705850" cy="22764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8746" y="3877355"/>
            <a:ext cx="89725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580" y="1128712"/>
            <a:ext cx="5648325" cy="3810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241" y="4938712"/>
            <a:ext cx="87915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8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730" y="1456645"/>
            <a:ext cx="5229225" cy="23336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632" y="1379083"/>
            <a:ext cx="39052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2C0EAF1F-C4FD-4086-B540-A5AF813D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39" y="2224457"/>
            <a:ext cx="54483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041" y="1330097"/>
            <a:ext cx="9553575" cy="8667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3678" y="2378529"/>
            <a:ext cx="95631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34919"/>
          <a:stretch/>
        </p:blipFill>
        <p:spPr>
          <a:xfrm>
            <a:off x="8122783" y="1132531"/>
            <a:ext cx="2543175" cy="422773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t="64884"/>
          <a:stretch/>
        </p:blipFill>
        <p:spPr>
          <a:xfrm>
            <a:off x="4016283" y="3777343"/>
            <a:ext cx="2548349" cy="228003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016" y="1024453"/>
            <a:ext cx="236545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6962" y="1169339"/>
            <a:ext cx="9560303" cy="470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9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794" y="1357312"/>
            <a:ext cx="5419725" cy="4857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613" y="2261506"/>
            <a:ext cx="3034412" cy="16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84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337" y="1281112"/>
            <a:ext cx="5419725" cy="48577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753" y="2102304"/>
            <a:ext cx="3179309" cy="18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81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3366" y="1379764"/>
            <a:ext cx="962025" cy="4191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8290" y="1379764"/>
            <a:ext cx="5581650" cy="4762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7162" y="2405062"/>
            <a:ext cx="34956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3366" y="1379764"/>
            <a:ext cx="962025" cy="4191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290" y="1379764"/>
            <a:ext cx="5581650" cy="4762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5176" y="2183266"/>
            <a:ext cx="4354684" cy="150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079" y="2076449"/>
            <a:ext cx="4903030" cy="557894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586" y="2869066"/>
            <a:ext cx="2667000" cy="183832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1610" y="1487354"/>
            <a:ext cx="2295498" cy="38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44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1321" y="1148443"/>
            <a:ext cx="3695700" cy="5334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007" y="1868261"/>
            <a:ext cx="9022014" cy="189819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8458" y="3474980"/>
            <a:ext cx="2318656" cy="259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0162" y="1356632"/>
            <a:ext cx="2428875" cy="40005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886" y="2034267"/>
            <a:ext cx="6518501" cy="34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812" y="2008629"/>
            <a:ext cx="8974090" cy="182286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957" y="3831491"/>
            <a:ext cx="3535986" cy="137781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337" y="2607308"/>
            <a:ext cx="399322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274629" y="1491343"/>
            <a:ext cx="1752600" cy="6422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white"/>
                </a:solidFill>
              </a:rPr>
              <a:t>تحصيلي</a:t>
            </a:r>
            <a:r>
              <a:rPr lang="ar-SA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3228" y="2432955"/>
            <a:ext cx="9084001" cy="199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274629" y="1491343"/>
            <a:ext cx="1752600" cy="6422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white"/>
                </a:solidFill>
              </a:rPr>
              <a:t>تحصيلي</a:t>
            </a:r>
            <a:r>
              <a:rPr lang="ar-SA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6202" y="2619374"/>
            <a:ext cx="8891027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F03D6AEB-F1AC-471D-AAA2-0973D9FE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48" y="1506984"/>
            <a:ext cx="10124104" cy="3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F03D6AEB-F1AC-471D-AAA2-0973D9FE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48" y="1506984"/>
            <a:ext cx="10124104" cy="3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9418" y="1466850"/>
            <a:ext cx="2305050" cy="14859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4476" y="2096861"/>
            <a:ext cx="2276475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6697" y="1711779"/>
            <a:ext cx="6657975" cy="21717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6182" y="1711779"/>
            <a:ext cx="27241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0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1966" y="2475819"/>
            <a:ext cx="9844800" cy="143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74729" y="1533525"/>
            <a:ext cx="1143000" cy="43815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1137" y="1543050"/>
            <a:ext cx="4505325" cy="42862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5101" y="2642507"/>
            <a:ext cx="88868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705" y="2307772"/>
            <a:ext cx="92868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</Words>
  <Application>Microsoft Office PowerPoint</Application>
  <PresentationFormat>ملء الشاشة</PresentationFormat>
  <Paragraphs>2</Paragraphs>
  <Slides>32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8" baseType="lpstr">
      <vt:lpstr>Aldhabi</vt:lpstr>
      <vt:lpstr>Arial</vt:lpstr>
      <vt:lpstr>Calibri</vt:lpstr>
      <vt:lpstr>Calibri Light</vt:lpstr>
      <vt:lpstr>Times New Roman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أمل بنت باجوده</dc:creator>
  <cp:lastModifiedBy>أمل بنت باجوده</cp:lastModifiedBy>
  <cp:revision>24</cp:revision>
  <dcterms:created xsi:type="dcterms:W3CDTF">2022-03-20T06:42:57Z</dcterms:created>
  <dcterms:modified xsi:type="dcterms:W3CDTF">2022-03-31T05:59:52Z</dcterms:modified>
</cp:coreProperties>
</file>