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8" r:id="rId6"/>
    <p:sldId id="308" r:id="rId7"/>
    <p:sldId id="331" r:id="rId8"/>
    <p:sldId id="330" r:id="rId9"/>
    <p:sldId id="332" r:id="rId10"/>
    <p:sldId id="309" r:id="rId11"/>
    <p:sldId id="310" r:id="rId12"/>
    <p:sldId id="333" r:id="rId13"/>
    <p:sldId id="311" r:id="rId14"/>
    <p:sldId id="266" r:id="rId15"/>
    <p:sldId id="305" r:id="rId16"/>
    <p:sldId id="295" r:id="rId17"/>
    <p:sldId id="329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2982"/>
    <a:srgbClr val="F7F7F7"/>
    <a:srgbClr val="FFFFFF"/>
    <a:srgbClr val="86177A"/>
    <a:srgbClr val="A7599E"/>
    <a:srgbClr val="B06BA8"/>
    <a:srgbClr val="FFFFCC"/>
    <a:srgbClr val="A095B1"/>
    <a:srgbClr val="E1E5E7"/>
    <a:srgbClr val="ECD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5F507-0A6E-D569-9565-2E4C20A4C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ED01D97-7EEF-6257-C905-C2E5E42B0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61771D0-28EC-814B-29C3-2B04EE05B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733F8F4-48C8-897A-54E1-F81DE2DAC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5917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A72FE-0784-9D09-2227-B33503AA7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04E7C0E-0131-B6CF-F160-F1E9B95C7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C7FF501-2DA0-CA40-5F08-0341D5A8D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786A67C-8F40-8E7A-34E6-8FFDF2AE0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130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CA86D-DF5C-EBCB-89C4-C2559676D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F386890-6378-875C-D388-AAD5A610E6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BFB8D9C-3C2E-183E-A41D-48F09EA6B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9089BFA-EDCA-5E03-3F57-38E5C2C20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0403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523C8-4F66-80CF-1E01-A9BA3FFFA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6CAD2E1-9EDD-A5E7-7196-4D2D6CF8C5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0F431EC-0FA4-4DA1-B835-36ADA6F2D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8FD528-3821-5A02-FE03-595B97B50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9311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8BE3E-F2DD-670B-C2DB-C00410E49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0A914BD-48E8-94E9-3B6A-9356EF357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365D713-5CD7-AD83-6311-A49378BBB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6CC4EB6-E143-D1A5-4AAA-E07AFDF8A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0224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3CA4B-3DAA-41E5-66A3-33DE19936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6E3EBC-70CF-2335-9783-139984009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0924E37-35AC-B1E9-8BA9-E8B5BB0D3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1373F8-8184-492F-2FBD-C48FAC7E2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971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8BE69-EFCE-AF83-E7BB-573D00087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688D0F8-1FCE-7082-A1E1-43F8D4F4A7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A7E13DA-E571-261A-9FB3-AE778F75F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77F117A-876F-4299-2FED-F8714DE7E3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6888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1A771-8E54-8A29-5AE9-4392BC6C7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A3A41F3-8766-7840-A292-414F4C5FAA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5E10D4B-EB11-27E9-56CA-35B3233A1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518CB95-3DFE-B2DF-D5F9-6EA77BCB8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6981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2F0E7-C849-4807-D80D-AB67834EC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5C51550-63FC-D981-AC4D-42A616BDA9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45EB3E5-9F3C-7275-E647-1D71C9076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91868AD-8925-5363-57D6-8124D588C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1977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AD1FF-3B1A-23B8-4F79-8D26ED385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1B4BFB9-453E-F0BA-8551-BFDAC78FBA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D1FF6CE-6CDF-04D0-BBD0-7770FD2E1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03E3BC2-932E-B159-485A-807FF73A06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072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youtu.be/_FoOC522MEQ?si=42CbmApEHK1dUsbU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963647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1447/04/15ه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المستقيمان والقاطع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68CCA9A-D208-E0CD-194C-EA7ECE748913}"/>
              </a:ext>
            </a:extLst>
          </p:cNvPr>
          <p:cNvSpPr txBox="1"/>
          <p:nvPr/>
        </p:nvSpPr>
        <p:spPr>
          <a:xfrm>
            <a:off x="1678355" y="2657733"/>
            <a:ext cx="6996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rgbClr val="8D298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9)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FF8685C-80F7-824F-0F1B-C01D384483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5140" y="2492505"/>
            <a:ext cx="3591426" cy="163852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B3F9FF2-19B8-4706-0225-6E3F8A808F1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40755" y="2582527"/>
            <a:ext cx="5016350" cy="386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5B4D2-60DD-CFCB-BFEC-57FBD9170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7775238-4278-B541-82E8-40A85186610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99A733E-058B-328B-24A1-8DB252D3820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FEA3C0E-C44B-4569-CC5D-4EB510B8AE7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716AB36-54EA-343E-7DC8-34634311F060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239E609-6D47-87DC-E19F-6881A520A7C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BBD8851-E219-1DE9-6EC6-9A2716CDF74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8F7B5C3-AB85-38FB-B0C2-D25458B4412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91C84CE-91E8-C850-D188-3D5909904F0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6F0DE14-5074-FDF3-AF73-3F9492386BB3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7F24FFF-4564-CF80-8D2D-DAE5430C2BF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CB289B6-EE58-0905-8A46-0C5BC217879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3554256-5CCF-5502-C9D4-D20160F40A2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475F43B-1C22-0E41-C699-8CB2E7059D2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8D114AD-4850-F3AD-FEC7-9EE01610DE4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FB77311-499B-65D3-F123-E96FA397A8A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F41C2AC8-2066-1902-6ABB-6E9F99212AA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D43DC6F2-C30F-38B9-46CD-7388466DF441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6DBB4F19-1A77-AB8C-63A2-5B387C1D72A9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E91B2E6-7967-C10A-EB05-1C2EFC607C4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3CC1CC51-BF48-2C89-AF38-2D5432F53969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1B74340C-98DC-638A-B471-30C5FF43BF8F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8B1F55D0-5E85-DC8B-F710-B46007A25C54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FA753247-E671-397D-D112-5F81D61ECFB6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029D088E-6CD5-1594-09ED-BAB1D3B678D7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CE163B2C-75DF-B9F6-5A90-84533C158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C83F2D53-9180-7A9C-E1FF-190CB996C17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5BB522A-09BA-E851-6744-D5AF44537BE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6C710FC-1A54-5B06-C6F8-34A4C1BDC432}"/>
              </a:ext>
            </a:extLst>
          </p:cNvPr>
          <p:cNvSpPr txBox="1"/>
          <p:nvPr/>
        </p:nvSpPr>
        <p:spPr>
          <a:xfrm>
            <a:off x="9525678" y="943196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المستقيمان والقاطع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79A57B7-4B0D-077A-FD14-2448BD62944B}"/>
              </a:ext>
            </a:extLst>
          </p:cNvPr>
          <p:cNvSpPr txBox="1"/>
          <p:nvPr/>
        </p:nvSpPr>
        <p:spPr>
          <a:xfrm>
            <a:off x="9595770" y="443637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التوازي والتخالف.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67ACD6E2-73ED-EFCB-FDA3-A254A319793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5550"/>
          <a:stretch>
            <a:fillRect/>
          </a:stretch>
        </p:blipFill>
        <p:spPr>
          <a:xfrm>
            <a:off x="9744477" y="2238190"/>
            <a:ext cx="2092821" cy="209788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F810EF9-C3FD-CA9F-8D4A-BFEE6D401F1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879" t="19638"/>
          <a:stretch>
            <a:fillRect/>
          </a:stretch>
        </p:blipFill>
        <p:spPr>
          <a:xfrm>
            <a:off x="3965333" y="1315858"/>
            <a:ext cx="5423305" cy="242647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C4F62730-AD2D-4D12-4D57-37813DF3E96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220"/>
          <a:stretch>
            <a:fillRect/>
          </a:stretch>
        </p:blipFill>
        <p:spPr>
          <a:xfrm>
            <a:off x="733070" y="722906"/>
            <a:ext cx="235671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16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7DF21-E697-FC81-DBE1-C7CEB6DC0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9E3A956-FA55-C858-47DE-98316C9C2C6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3B533C1-7D5E-EABA-15EB-2CD8F02D663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158F3F4-0EF7-0B09-17F1-E44109709C5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7F0F247-8CB8-FCAC-8B42-974A4F08D16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0FBF510-CD8A-C934-0969-CFD5CCAAAC1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6318F8F-6797-5793-903A-06429F0B2879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D9FBA523-D72E-F9F0-2830-362762EDF4C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39D0DA3-09E4-8521-E11D-B98E588C9FD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976D382-6B2F-5EB7-6DD7-B3D1BFC0F98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7A68A96-DFA0-E7EE-772C-464302E7474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7798895-507F-939A-605D-F71BA392CCA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94DE1FC-C412-1357-F429-E4FE595FED2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412B713-924D-CF37-A0A7-0800F36B1DA8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79C096C-3A12-E48F-EA2A-7A0CDAD9960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5A6089F-2C73-4426-C706-B89C5EC1E10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6EC521D3-89F6-A379-9611-6F3CD6F3DF09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8846709B-D93F-5CBF-19BA-E21105C3FBC8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9723EBCC-0DD0-B85C-2D4D-5E95E1DB33C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710FF941-347A-6A31-F3B6-6F565A50F79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8597FDB-2DDD-C68E-ADA3-4B4CE4AFC890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541C0E82-2BA9-5AA5-2086-D0EC008576D6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60522BC6-CB7F-723A-0C46-4F9058D54C29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0D1DE751-FBF7-8ACF-4CF0-4551A066672F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3FA35374-D417-1CC3-B4C1-A097DE7A0D3C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11DA859-5128-CC44-F537-A5B435C95AAD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59954234-956A-74C5-F287-DC7CF6FC2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8A505883-4563-699E-C334-3D8E458A9F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7168513-D729-161B-08EC-39CF8EDF3E3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2BB24B6-649B-948F-46A3-30876387712A}"/>
              </a:ext>
            </a:extLst>
          </p:cNvPr>
          <p:cNvSpPr txBox="1"/>
          <p:nvPr/>
        </p:nvSpPr>
        <p:spPr>
          <a:xfrm>
            <a:off x="9525678" y="943196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المستقيمان والقاطع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D3A29CD-1B3C-F64A-B75A-A9735117920A}"/>
              </a:ext>
            </a:extLst>
          </p:cNvPr>
          <p:cNvSpPr txBox="1"/>
          <p:nvPr/>
        </p:nvSpPr>
        <p:spPr>
          <a:xfrm>
            <a:off x="9595770" y="443637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التوازي والتخالف.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CF6C3D68-0F39-25B6-B9D5-8E31BE8CA8C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5550"/>
          <a:stretch>
            <a:fillRect/>
          </a:stretch>
        </p:blipFill>
        <p:spPr>
          <a:xfrm>
            <a:off x="9744477" y="2238190"/>
            <a:ext cx="2092821" cy="2097881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E6530587-358F-5D74-301F-A86426889D6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68"/>
          <a:stretch>
            <a:fillRect/>
          </a:stretch>
        </p:blipFill>
        <p:spPr>
          <a:xfrm>
            <a:off x="2400300" y="1136305"/>
            <a:ext cx="7069950" cy="280035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7E94ADA2-0C6C-73F1-D446-8D3F9C7C7CF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838"/>
          <a:stretch>
            <a:fillRect/>
          </a:stretch>
        </p:blipFill>
        <p:spPr>
          <a:xfrm>
            <a:off x="479433" y="2207784"/>
            <a:ext cx="2957973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87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0218D-C439-BD67-92E5-4B82846F0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6D11AA9-AF26-A589-421E-768560B60FD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3BC8ADA-9DDB-DBCB-C490-9E575903A3B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D086A66-6507-1736-E032-C77681F8A3F1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7B98C6D-A617-6C75-714A-802E8AEBE2B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09CB43C-9E34-0707-13BA-DDDEA783AE3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99145AA-88A4-7ADD-2C9E-BA188917D1F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2F53495-E66F-32C7-B35C-1FC88EB10A1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806B5F6-88D7-C23C-3192-08C9F61E95E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01A86A8-EDFB-CB27-A764-F47D3EC3BAA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0D8E483-C322-F06A-3BA9-359DA1378C2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3736ADF-BA0D-25AB-2BF7-0288DAEBF5D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C1A1262-D30D-96BD-D074-E44CE92C75B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3904788-0F0E-591B-41FD-F3D784B0DC3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312F88B-F728-1B3E-FE85-CC56E0FD58F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DFEBE0C-8795-32AF-15AB-0372B838858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6209D4A-43D0-244D-80EE-5BC75C879C0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E6281302-1564-6F98-21F3-4B90EBBF789B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10EA2F0D-B345-2001-5D5A-3513155FD659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FCA9D743-7EC7-3782-7F84-C3A9D9F769A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09A9F1FD-A76E-F0C3-7E9D-E4C1650AB0BA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9F647A18-A817-94DE-9221-352071409D5D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C40719FE-EC72-3CC9-ABFC-3F545FB40F20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AF588F89-E695-3B71-9E3D-FF852C970F18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E2168BC9-5E1F-3EE1-A5CC-7DF77EE0F3F4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573D92EC-9D21-9D3F-40E5-AC8533940DC5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D4158BA0-5211-6EA0-5E1E-58DE37D4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8143C47F-E6D6-F507-BC9A-F31691B007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A26DF4C-49EF-DDFC-810E-13D380BB8A38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FFAFB77-DEC5-6589-DC05-BC23E7BA7DC7}"/>
              </a:ext>
            </a:extLst>
          </p:cNvPr>
          <p:cNvSpPr txBox="1"/>
          <p:nvPr/>
        </p:nvSpPr>
        <p:spPr>
          <a:xfrm>
            <a:off x="9525678" y="943196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المستقيمان والقاطع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DA44473-68FB-1BCA-6ADD-D2E7EA91B595}"/>
              </a:ext>
            </a:extLst>
          </p:cNvPr>
          <p:cNvSpPr txBox="1"/>
          <p:nvPr/>
        </p:nvSpPr>
        <p:spPr>
          <a:xfrm>
            <a:off x="9595770" y="443637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التوازي والتخالف.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37F0B385-167C-DD67-4FD4-81F2B0FF246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5550"/>
          <a:stretch>
            <a:fillRect/>
          </a:stretch>
        </p:blipFill>
        <p:spPr>
          <a:xfrm>
            <a:off x="9744477" y="2238190"/>
            <a:ext cx="2092821" cy="209788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7867CCC-DADD-7CF8-989E-254B2172085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6838" y="1335186"/>
            <a:ext cx="6781800" cy="290512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6372EC8-B522-57AD-D9D0-BF77DD20786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351" y="2423328"/>
            <a:ext cx="39338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11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6524B-4EBB-B087-6385-762744984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FABAF69-6D0B-3D4C-86AA-759502A8DCB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89EFD29-D275-6E5D-D6CD-CC9EC4F44DD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CD92CF0-34A9-F5EA-A7FB-72135E3C88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9210148-7042-5F3A-9A61-CB310FB8BDD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0D0381F-E9E5-F7B3-1AFF-E3A0E1B9528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7F2EE06-C943-3D0C-220A-EEE34723768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30C69B-4DCE-2423-E8F9-7B16EC2EC64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73EF6D0-44D3-76B6-9296-D53FCD119F3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55D09E7-E1C4-8704-3D30-575BEB5E773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F1D6B6D-1654-F491-48B1-9A621F3D7CF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1392495-2383-8FBF-8E6A-E67C25FD543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2EEB145-700F-C594-04F7-BEA3A86EF2A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CFD8337-6106-4E2D-7CD4-0CF3FE678B6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A51F44A-A408-CEFF-CF5F-ED52984EC76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77F2ADA-D1EB-89DA-7E85-838CB36F1BE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3D52C07-6E64-0DD4-4B88-34CFB265A30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FBEE20C7-0C36-E959-84BE-F5ECCE21BB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6317A449-4A65-8CE2-F0E0-B23F47F854B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D6067CDC-0C4D-93DB-9807-A5989BCD7AFD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3202A4F-3030-83FE-3440-DCFB34D12FE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7C0269F-8A7E-26F5-EB42-77F56ECF33DD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AC38BE55-21BA-F6B7-2F0D-A60B81E10AB1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88A9D923-7D3D-2D7E-547D-4AC6078588CB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87197DCD-B619-467E-C090-FE4BF75BE233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22593FB0-88FF-D928-B7CB-62B36B3EBFDE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112AA339-1423-A9B1-A266-4A2E4E626166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C4C54B32-C8C1-D698-89D5-0ED7BCC42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F9F0AF3-709A-FCF3-1B17-85A44510FF3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99D36FD-B7A1-DC12-2338-6F8DD5C773CC}"/>
              </a:ext>
            </a:extLst>
          </p:cNvPr>
          <p:cNvSpPr txBox="1"/>
          <p:nvPr/>
        </p:nvSpPr>
        <p:spPr>
          <a:xfrm>
            <a:off x="9525678" y="943196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المستقيمان والقاطع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FEECDF6-400F-8F2F-2F15-95CCFAECA512}"/>
              </a:ext>
            </a:extLst>
          </p:cNvPr>
          <p:cNvSpPr txBox="1"/>
          <p:nvPr/>
        </p:nvSpPr>
        <p:spPr>
          <a:xfrm>
            <a:off x="9595770" y="443637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التوازي والتخالف.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A62F245-2E5F-C504-ACF8-6A320820A4E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5550"/>
          <a:stretch>
            <a:fillRect/>
          </a:stretch>
        </p:blipFill>
        <p:spPr>
          <a:xfrm>
            <a:off x="9744477" y="2238190"/>
            <a:ext cx="2092821" cy="209788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944B8D41-9D23-E39B-C965-A5C27CBEE35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839" y="1470141"/>
            <a:ext cx="3286125" cy="3952875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4A62DD7B-0F9C-89FB-4252-9DF4D0D41F2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3177" y="1354323"/>
            <a:ext cx="48101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86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454762" y="443913"/>
            <a:ext cx="3157939" cy="595662"/>
          </a:xfrm>
          <a:custGeom>
            <a:avLst/>
            <a:gdLst>
              <a:gd name="connsiteX0" fmla="*/ 0 w 3157939"/>
              <a:gd name="connsiteY0" fmla="*/ 595662 h 595662"/>
              <a:gd name="connsiteX1" fmla="*/ 148916 w 3157939"/>
              <a:gd name="connsiteY1" fmla="*/ 0 h 595662"/>
              <a:gd name="connsiteX2" fmla="*/ 660450 w 3157939"/>
              <a:gd name="connsiteY2" fmla="*/ 0 h 595662"/>
              <a:gd name="connsiteX3" fmla="*/ 1292345 w 3157939"/>
              <a:gd name="connsiteY3" fmla="*/ 0 h 595662"/>
              <a:gd name="connsiteX4" fmla="*/ 1803879 w 3157939"/>
              <a:gd name="connsiteY4" fmla="*/ 0 h 595662"/>
              <a:gd name="connsiteX5" fmla="*/ 2375593 w 3157939"/>
              <a:gd name="connsiteY5" fmla="*/ 0 h 595662"/>
              <a:gd name="connsiteX6" fmla="*/ 3157939 w 3157939"/>
              <a:gd name="connsiteY6" fmla="*/ 0 h 595662"/>
              <a:gd name="connsiteX7" fmla="*/ 3009024 w 3157939"/>
              <a:gd name="connsiteY7" fmla="*/ 595662 h 595662"/>
              <a:gd name="connsiteX8" fmla="*/ 2467400 w 3157939"/>
              <a:gd name="connsiteY8" fmla="*/ 595662 h 595662"/>
              <a:gd name="connsiteX9" fmla="*/ 1925775 w 3157939"/>
              <a:gd name="connsiteY9" fmla="*/ 595662 h 595662"/>
              <a:gd name="connsiteX10" fmla="*/ 1323971 w 3157939"/>
              <a:gd name="connsiteY10" fmla="*/ 595662 h 595662"/>
              <a:gd name="connsiteX11" fmla="*/ 752256 w 3157939"/>
              <a:gd name="connsiteY11" fmla="*/ 595662 h 595662"/>
              <a:gd name="connsiteX12" fmla="*/ 0 w 315793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793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28098" y="10242"/>
                  <a:pt x="404712" y="-6437"/>
                  <a:pt x="660450" y="0"/>
                </a:cubicBezTo>
                <a:cubicBezTo>
                  <a:pt x="916188" y="6437"/>
                  <a:pt x="1136761" y="18497"/>
                  <a:pt x="1292345" y="0"/>
                </a:cubicBezTo>
                <a:cubicBezTo>
                  <a:pt x="1447930" y="-18497"/>
                  <a:pt x="1611489" y="12187"/>
                  <a:pt x="1803879" y="0"/>
                </a:cubicBezTo>
                <a:cubicBezTo>
                  <a:pt x="1996269" y="-12187"/>
                  <a:pt x="2243294" y="-13127"/>
                  <a:pt x="2375593" y="0"/>
                </a:cubicBezTo>
                <a:cubicBezTo>
                  <a:pt x="2507892" y="13127"/>
                  <a:pt x="2891469" y="-32285"/>
                  <a:pt x="3157939" y="0"/>
                </a:cubicBezTo>
                <a:cubicBezTo>
                  <a:pt x="3098880" y="168032"/>
                  <a:pt x="3057384" y="356244"/>
                  <a:pt x="3009024" y="595662"/>
                </a:cubicBezTo>
                <a:cubicBezTo>
                  <a:pt x="2851970" y="592247"/>
                  <a:pt x="2705039" y="621440"/>
                  <a:pt x="2467400" y="595662"/>
                </a:cubicBezTo>
                <a:cubicBezTo>
                  <a:pt x="2229761" y="569884"/>
                  <a:pt x="2072211" y="620390"/>
                  <a:pt x="1925775" y="595662"/>
                </a:cubicBezTo>
                <a:cubicBezTo>
                  <a:pt x="1779340" y="570934"/>
                  <a:pt x="1577344" y="619528"/>
                  <a:pt x="1323971" y="595662"/>
                </a:cubicBezTo>
                <a:cubicBezTo>
                  <a:pt x="1070598" y="571796"/>
                  <a:pt x="1028115" y="605660"/>
                  <a:pt x="752256" y="595662"/>
                </a:cubicBezTo>
                <a:cubicBezTo>
                  <a:pt x="476397" y="585664"/>
                  <a:pt x="213009" y="632771"/>
                  <a:pt x="0" y="595662"/>
                </a:cubicBezTo>
                <a:close/>
              </a:path>
              <a:path w="315793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46163" y="30326"/>
                  <a:pt x="636328" y="-14230"/>
                  <a:pt x="780811" y="0"/>
                </a:cubicBezTo>
                <a:cubicBezTo>
                  <a:pt x="925294" y="14230"/>
                  <a:pt x="1142012" y="-1476"/>
                  <a:pt x="1322435" y="0"/>
                </a:cubicBezTo>
                <a:cubicBezTo>
                  <a:pt x="1502858" y="1476"/>
                  <a:pt x="1619845" y="6665"/>
                  <a:pt x="1833969" y="0"/>
                </a:cubicBezTo>
                <a:cubicBezTo>
                  <a:pt x="2048093" y="-6665"/>
                  <a:pt x="2127738" y="-19966"/>
                  <a:pt x="2405683" y="0"/>
                </a:cubicBezTo>
                <a:cubicBezTo>
                  <a:pt x="2683628" y="19966"/>
                  <a:pt x="2994240" y="-10344"/>
                  <a:pt x="3157939" y="0"/>
                </a:cubicBezTo>
                <a:cubicBezTo>
                  <a:pt x="3086564" y="236470"/>
                  <a:pt x="3052534" y="461100"/>
                  <a:pt x="3009024" y="595662"/>
                </a:cubicBezTo>
                <a:cubicBezTo>
                  <a:pt x="2684317" y="572957"/>
                  <a:pt x="2635853" y="579940"/>
                  <a:pt x="2347039" y="595662"/>
                </a:cubicBezTo>
                <a:cubicBezTo>
                  <a:pt x="2058226" y="611384"/>
                  <a:pt x="2008886" y="583897"/>
                  <a:pt x="1775324" y="595662"/>
                </a:cubicBezTo>
                <a:cubicBezTo>
                  <a:pt x="1541762" y="607427"/>
                  <a:pt x="1463351" y="589414"/>
                  <a:pt x="1203610" y="595662"/>
                </a:cubicBezTo>
                <a:cubicBezTo>
                  <a:pt x="943869" y="601910"/>
                  <a:pt x="737122" y="608036"/>
                  <a:pt x="541624" y="595662"/>
                </a:cubicBezTo>
                <a:cubicBezTo>
                  <a:pt x="346126" y="583288"/>
                  <a:pt x="126368" y="598119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17866A5-EFFD-EFC5-7475-168D7D33063A}"/>
              </a:ext>
            </a:extLst>
          </p:cNvPr>
          <p:cNvSpPr txBox="1"/>
          <p:nvPr/>
        </p:nvSpPr>
        <p:spPr>
          <a:xfrm>
            <a:off x="9525678" y="943196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المستقيمان والقاطع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DA1BF0D-5043-1059-B0C9-0B2F7573B888}"/>
              </a:ext>
            </a:extLst>
          </p:cNvPr>
          <p:cNvSpPr txBox="1"/>
          <p:nvPr/>
        </p:nvSpPr>
        <p:spPr>
          <a:xfrm>
            <a:off x="9595770" y="443637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التوازي والتخالف.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56AEB37-0529-B7D2-AD13-5326C37F8D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5550"/>
          <a:stretch>
            <a:fillRect/>
          </a:stretch>
        </p:blipFill>
        <p:spPr>
          <a:xfrm>
            <a:off x="9744477" y="2238190"/>
            <a:ext cx="2092821" cy="209788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5AF8947-01D7-9346-BB0E-5B546F1706A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267" y="1029950"/>
            <a:ext cx="8982864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00D90-5F14-20EF-5F21-B4B4622E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3CF1E85-4B40-8147-8869-5D2E24E3005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1276DC0-9942-6484-7122-7C5F40DE871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9961DD3-021C-C9F3-21E4-70E9A28BD2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7DED40C-2F81-C5DA-528A-F6B9F3EBF5E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1824E0D-C734-BA7E-E99B-32890E07B4A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765FAF3-B51C-7805-C78F-159B4F2286B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9CE4607-0152-E482-CD2D-C394FFF9733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A6A21BD-E8FF-0FFA-0F8B-F9846C5FF83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0E3FE17-7963-4EE3-1329-8C6D39B9039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7EB3FCB-8DCD-9F2A-73C8-BAE71019217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B957842-58BF-520D-1088-DFEA4FE5C02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BF60663-DBCA-5CAB-41D7-BB29C4842C4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582B2AC-94F4-5352-606F-B18EA466F15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6588633-EAD5-2F32-010F-57E7754B4F3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5EDA483-B413-BD7F-CCC8-D985C5A6E6C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87F489F-FD24-6F40-EAE6-B60EDA54A2D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D769413-90F6-874B-2C7B-DDDD22B786B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F040569-AF9F-267D-D446-65A78913D6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D0DA7F4-3DCF-4BCE-3473-8E2DED21AEC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اختبار التحصيلي</a:t>
            </a:r>
            <a:endParaRPr lang="ar-SA" sz="3200" dirty="0">
              <a:solidFill>
                <a:srgbClr val="A095B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019D68-78C3-327A-8548-7FEA4C96E000}"/>
              </a:ext>
            </a:extLst>
          </p:cNvPr>
          <p:cNvSpPr txBox="1"/>
          <p:nvPr/>
        </p:nvSpPr>
        <p:spPr>
          <a:xfrm>
            <a:off x="9525678" y="943196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المستقيمان والقاطع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A14C144-0004-F024-050F-FF48960A4DFD}"/>
              </a:ext>
            </a:extLst>
          </p:cNvPr>
          <p:cNvSpPr txBox="1"/>
          <p:nvPr/>
        </p:nvSpPr>
        <p:spPr>
          <a:xfrm>
            <a:off x="9595770" y="443637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التوازي والتخالف.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85B70026-F9DA-D266-6F88-D517E44BFB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5550"/>
          <a:stretch>
            <a:fillRect/>
          </a:stretch>
        </p:blipFill>
        <p:spPr>
          <a:xfrm>
            <a:off x="9744477" y="2238190"/>
            <a:ext cx="2092821" cy="209788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1EDE149-7CD5-2F3D-F3EB-224AE4F8C91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433" y="1706545"/>
            <a:ext cx="8812530" cy="12870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2692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6428C18-A1DA-ACE4-B4D9-66A6E7AB97F1}"/>
              </a:ext>
            </a:extLst>
          </p:cNvPr>
          <p:cNvSpPr txBox="1"/>
          <p:nvPr/>
        </p:nvSpPr>
        <p:spPr>
          <a:xfrm>
            <a:off x="9525678" y="943196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المستقيمان والقاطع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52285A-EFAD-F730-1F7A-A9365BDB8A74}"/>
              </a:ext>
            </a:extLst>
          </p:cNvPr>
          <p:cNvSpPr txBox="1"/>
          <p:nvPr/>
        </p:nvSpPr>
        <p:spPr>
          <a:xfrm>
            <a:off x="9595770" y="443637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التوازي والتخالف.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0FD338C-4DDB-5376-7C01-917CE0B2791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5550"/>
          <a:stretch>
            <a:fillRect/>
          </a:stretch>
        </p:blipFill>
        <p:spPr>
          <a:xfrm>
            <a:off x="9744477" y="2238190"/>
            <a:ext cx="2092821" cy="209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58309-B996-0392-5FDE-93C8535F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38588C8-372E-6502-8699-5CAA42F6E48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BF2C4F8-8CB4-60FA-A9A5-ACAF078AF08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7D80806-BBB4-7C1B-E3B7-651EF043968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B348377-FFD1-810D-B07A-26A02CD866D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6E061AE-C327-2EE5-4C77-0A62903BC06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4485695-7BE1-8697-3D21-000189CF8FA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765BEF1-3885-716D-C5E8-7A461A79648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563595E-E8DD-7BC3-3257-EF44B96BDC9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5AAF926-21E4-6D12-F955-58DE05B3146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B208CC9-FD52-AE32-5FF5-87BE6DBECB6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53DA446-0696-AB42-83D6-BD9FE99C88C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EF2CFF8-7F8F-BD89-C4D6-98252E3DECC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34FFD1A-091C-D787-9F06-9AA948ED7ED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42F1069-292C-F05E-8443-DD1E436C94C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46D1C7F-385B-4D5C-672B-904859F64D3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9DEA674-58BA-9770-E36E-0759C5B0687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CBE9698-4EEA-BF82-BE40-9B585D31B93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6DD29E0-EE96-B3C6-1F10-A2CE48C75FE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8622ECB-E2F4-E783-BBCE-885526ADC2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A9E63EA-63E7-9908-CF8D-A656A7AD3E2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6DB2C88-E3BD-CE02-A2F0-24425542E377}"/>
              </a:ext>
            </a:extLst>
          </p:cNvPr>
          <p:cNvSpPr txBox="1"/>
          <p:nvPr/>
        </p:nvSpPr>
        <p:spPr>
          <a:xfrm>
            <a:off x="269039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 – 19 – 43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89 - 90</a:t>
            </a:r>
          </a:p>
        </p:txBody>
      </p:sp>
      <p:sp>
        <p:nvSpPr>
          <p:cNvPr id="20" name="مربع نص 4">
            <a:extLst>
              <a:ext uri="{FF2B5EF4-FFF2-40B4-BE49-F238E27FC236}">
                <a16:creationId xmlns:a16="http://schemas.microsoft.com/office/drawing/2014/main" id="{4325A994-75CB-62E5-54DA-A13F0157CAE1}"/>
              </a:ext>
            </a:extLst>
          </p:cNvPr>
          <p:cNvSpPr txBox="1"/>
          <p:nvPr/>
        </p:nvSpPr>
        <p:spPr>
          <a:xfrm>
            <a:off x="2054318" y="3453408"/>
            <a:ext cx="6188147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i="0" dirty="0">
                <a:solidFill>
                  <a:schemeClr val="accent2">
                    <a:lumMod val="75000"/>
                  </a:schemeClr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</a:t>
            </a: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ar-SA" sz="3600" b="1" i="0" dirty="0">
              <a:solidFill>
                <a:schemeClr val="accent2">
                  <a:lumMod val="75000"/>
                </a:schemeClr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ar-SA" sz="3200" b="1" dirty="0">
                <a:solidFill>
                  <a:srgbClr val="8D298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46958A4-0131-A630-A06F-EB094705E443}"/>
              </a:ext>
            </a:extLst>
          </p:cNvPr>
          <p:cNvSpPr txBox="1"/>
          <p:nvPr/>
        </p:nvSpPr>
        <p:spPr>
          <a:xfrm>
            <a:off x="9525678" y="943196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المستقيمان والقاطع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703CB40-5BCB-0507-6BF6-0031967E0F45}"/>
              </a:ext>
            </a:extLst>
          </p:cNvPr>
          <p:cNvSpPr txBox="1"/>
          <p:nvPr/>
        </p:nvSpPr>
        <p:spPr>
          <a:xfrm>
            <a:off x="9595770" y="443637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التوازي والتخالف.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EAE77BE-EF6D-0BE9-260D-6C0FB469B3C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5550"/>
          <a:stretch>
            <a:fillRect/>
          </a:stretch>
        </p:blipFill>
        <p:spPr>
          <a:xfrm>
            <a:off x="9744477" y="2238190"/>
            <a:ext cx="2092821" cy="209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5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775450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1447/04/15ه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المستقيمان والقاطع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AA3AECE-2F2F-AF7E-76A8-9F708B31D5F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92"/>
          <a:stretch>
            <a:fillRect/>
          </a:stretch>
        </p:blipFill>
        <p:spPr>
          <a:xfrm>
            <a:off x="2343150" y="2642289"/>
            <a:ext cx="9345930" cy="259265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418BD39-340B-BF57-6D9B-47E9EA7D89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721"/>
          <a:stretch>
            <a:fillRect/>
          </a:stretch>
        </p:blipFill>
        <p:spPr>
          <a:xfrm>
            <a:off x="638105" y="2576399"/>
            <a:ext cx="4790531" cy="422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670910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44720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583681">
                  <a:extLst>
                    <a:ext uri="{9D8B030D-6E8A-4147-A177-3AD203B41FA5}">
                      <a16:colId xmlns:a16="http://schemas.microsoft.com/office/drawing/2014/main" val="2299710751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1447/04/15ه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المستقيمان والقاطع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588618" y="5044613"/>
            <a:ext cx="619857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التوازي والتخالف.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2B2472C-02C2-0F32-318F-0C0BE3797D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0080" y="1502569"/>
            <a:ext cx="2092821" cy="385286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1BF3F26-B6E8-613D-19F5-BECF40AF9D8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b="12546"/>
          <a:stretch>
            <a:fillRect/>
          </a:stretch>
        </p:blipFill>
        <p:spPr>
          <a:xfrm>
            <a:off x="7229388" y="1950455"/>
            <a:ext cx="2008498" cy="445348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D2930EE-D112-611B-EC1B-3804E538D5D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9480" y="2047118"/>
            <a:ext cx="1837096" cy="296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525678" y="943196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المستقيمان والقاطع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595770" y="443637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التوازي والتخالف.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23B347D-F4D2-CF28-A673-B5FF8F1C3A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5550"/>
          <a:stretch>
            <a:fillRect/>
          </a:stretch>
        </p:blipFill>
        <p:spPr>
          <a:xfrm>
            <a:off x="9744477" y="2238190"/>
            <a:ext cx="2092821" cy="209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61051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DF1E3B6-8914-FF87-D48C-E34815EB201E}"/>
              </a:ext>
            </a:extLst>
          </p:cNvPr>
          <p:cNvSpPr txBox="1"/>
          <p:nvPr/>
        </p:nvSpPr>
        <p:spPr>
          <a:xfrm>
            <a:off x="9525678" y="943196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المستقيمان والقاطع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DF68991-722E-DF35-10AE-A5BFD27FCCDE}"/>
              </a:ext>
            </a:extLst>
          </p:cNvPr>
          <p:cNvSpPr txBox="1"/>
          <p:nvPr/>
        </p:nvSpPr>
        <p:spPr>
          <a:xfrm>
            <a:off x="9473394" y="3744796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التوازي والتخالف.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CD20A405-6DDD-9E14-3EF8-53C2E722705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l="-1609" t="476" r="1609" b="63277"/>
          <a:stretch>
            <a:fillRect/>
          </a:stretch>
        </p:blipFill>
        <p:spPr>
          <a:xfrm>
            <a:off x="9744477" y="2238191"/>
            <a:ext cx="2092821" cy="139655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7ED7980-A52E-3CF7-D63B-2753B2632F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" y="2433759"/>
            <a:ext cx="3275793" cy="234840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225AF35-E342-41AE-D55E-6FCD24C232B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997" y="1284325"/>
            <a:ext cx="9188641" cy="122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8FE6D-98BA-EB30-B33F-DDD01A870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1A320D9-82C9-44EF-CAD2-EB19211892C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CB5E7E0-1B16-1F27-CB52-3CA35B44110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58C5CC2-971D-37FF-0C1E-21B872804A2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A877405-D6BA-734D-B180-D1017A56D36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F515B8D-C6F4-4E8F-9EC1-3F51D4CB04D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DA435E1-743B-C2F3-2A9B-4DB68BE5B04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F4C266B-3AC9-8FCC-8633-3EB68A3077D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8F52E73-2337-4EFD-6AB8-B660011F2E8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7392AC8-9FF5-B129-E7D8-0F2C562A6A4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78F2232-9641-09D2-5AB9-79E451D54E7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6610CD3-CEA4-77E4-6D02-75C67F8610D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2CDDC6F-6AD9-FE9E-21B9-CD4F35E1782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8116FBC-4B56-7785-7A73-CACC1372E75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B29494D-A5C5-AEFB-6CD8-F3E57A888C7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33ED2AB-090C-4D50-AEAB-58FD598319F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6E03CD6-6084-3E70-CCD4-D646EEA327C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8F5DA228-ABCC-5DAB-0295-E2F3554A2B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2F61C3-E4F9-4033-B069-C5AE4D36CDC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D875B2E-A615-2631-FCC4-CF24FF05770B}"/>
              </a:ext>
            </a:extLst>
          </p:cNvPr>
          <p:cNvSpPr txBox="1"/>
          <p:nvPr/>
        </p:nvSpPr>
        <p:spPr>
          <a:xfrm>
            <a:off x="9525678" y="943196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المستقيمان والقاطع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BCC77F2-FF9F-4471-7E00-6EDA2500D494}"/>
              </a:ext>
            </a:extLst>
          </p:cNvPr>
          <p:cNvSpPr txBox="1"/>
          <p:nvPr/>
        </p:nvSpPr>
        <p:spPr>
          <a:xfrm>
            <a:off x="9595770" y="443637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التوازي والتخالف.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3827025-D829-5E48-3178-97BA2AC180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5550"/>
          <a:stretch>
            <a:fillRect/>
          </a:stretch>
        </p:blipFill>
        <p:spPr>
          <a:xfrm>
            <a:off x="9744477" y="2238190"/>
            <a:ext cx="2092821" cy="209788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9FC5002-3937-2442-7112-EB1BA9DC7A3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433" y="722046"/>
            <a:ext cx="8909205" cy="55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9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E3586-A03B-CB47-F46F-5201AF3FE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3D413C9-634F-A0A1-1F08-16EAE18BE41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AA46032-640D-E2A6-9AE9-CC3E87C47FF6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53C9D49-3165-64B1-D8C6-0FC05443292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F4B7E81-8992-C6C1-4F03-ECB01927055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896475F-F87D-6C02-90AA-2528A9476F0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852FD9A-FFBD-509D-929A-ADDCEF6FB29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C99C788-3479-9AA0-1BA2-64BC99294BC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B5D9A19-DF09-C223-FB80-BEF065A6325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5A04DE4-0AF6-3ADE-1262-1C6038EF0628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5E2E920-7359-A11F-823D-6584FAF485B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398DADE-B047-A71F-93E5-DAC660ACF39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BCBF089-6165-9172-7144-5B479336F1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BE2C321-A704-DF98-D6F7-1A16B84DC28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5AFA906-A30F-9248-49DF-37AC25FF696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3ACCBD0-BF76-13EE-68D8-2A9DCD10F99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8C995E6-3E4A-113B-994E-3D251BE4F8B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775DB1E1-5995-38E9-297D-62E326C0C1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22AC001-A5F3-0852-A58E-EB84EE321D2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1C2E9EA-F9CE-BE94-2AB7-901BF6BBDCFF}"/>
              </a:ext>
            </a:extLst>
          </p:cNvPr>
          <p:cNvSpPr txBox="1"/>
          <p:nvPr/>
        </p:nvSpPr>
        <p:spPr>
          <a:xfrm>
            <a:off x="9525678" y="943196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المستقيمان والقاطع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79C3257-E036-0B48-5C5C-12CC1FF05743}"/>
              </a:ext>
            </a:extLst>
          </p:cNvPr>
          <p:cNvSpPr txBox="1"/>
          <p:nvPr/>
        </p:nvSpPr>
        <p:spPr>
          <a:xfrm>
            <a:off x="9595770" y="443637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التوازي والتخالف.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EB5A22C-8BB3-63F7-C5E2-9EA8F4B967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5550"/>
          <a:stretch>
            <a:fillRect/>
          </a:stretch>
        </p:blipFill>
        <p:spPr>
          <a:xfrm>
            <a:off x="9744477" y="2238190"/>
            <a:ext cx="2092821" cy="2097881"/>
          </a:xfrm>
          <a:prstGeom prst="rect">
            <a:avLst/>
          </a:prstGeom>
        </p:spPr>
      </p:pic>
      <p:pic>
        <p:nvPicPr>
          <p:cNvPr id="18" name="رسم 17" descr="كاميرا فيديو مع تعبئة خالصة">
            <a:hlinkClick r:id="rId5"/>
            <a:extLst>
              <a:ext uri="{FF2B5EF4-FFF2-40B4-BE49-F238E27FC236}">
                <a16:creationId xmlns:a16="http://schemas.microsoft.com/office/drawing/2014/main" id="{D8552305-9102-A963-1112-5736B54728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64633" y="1737360"/>
            <a:ext cx="2918460" cy="29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3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5C541-4ACF-E993-C725-8E8EC7B74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A36080E-6304-0D51-AFAA-E35778075E4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717C96A-A372-DC0B-B4B1-EE76964CC16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3C3A9F0-5EE9-8596-82D6-2B9E7A691E4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4F8336A-27C1-4773-B2A6-A8AC79DB630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D9F6C16-A4CF-B5AB-2353-E8CDE222471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A9A6DE2-B735-98B9-8FA6-ACFD85DCCAC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516900C-9BBC-CDA7-5287-C151E3150BE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29DFCDF-AFE7-C339-C4F9-25320F27BC6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F046C60-728C-D603-6DF0-742B84C7BD3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6D38590-7320-68D4-D988-4E04ABA47E5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34231FB-78A9-64DF-2F52-E257C81A1F0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1A03EE5-BE83-72D0-10FE-CB59F69821C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BDD686A-3FAC-8BD9-E0EE-AF936C0895F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0CA5E0D-4591-544E-0AA6-7E3313AD747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E712D13-54B4-9D65-D577-2BFB2F4B8E0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B5251A0-AC98-29A7-E84B-A9F73C296DB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58B1FC25-A08E-E28B-54D2-552A34D56D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F881B69-E3F7-CABF-AE43-DA4A83F01CD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21A450-A374-A4FA-262F-EC6DC00A7CD4}"/>
              </a:ext>
            </a:extLst>
          </p:cNvPr>
          <p:cNvSpPr txBox="1"/>
          <p:nvPr/>
        </p:nvSpPr>
        <p:spPr>
          <a:xfrm>
            <a:off x="9525678" y="943196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المستقيمان والقاطع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2F4A981-F597-1DF4-6827-B9E59B5AC985}"/>
              </a:ext>
            </a:extLst>
          </p:cNvPr>
          <p:cNvSpPr txBox="1"/>
          <p:nvPr/>
        </p:nvSpPr>
        <p:spPr>
          <a:xfrm>
            <a:off x="9595770" y="443637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التوازي والتخالف.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C45A638-B789-025E-1307-C19CB0D31A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5550"/>
          <a:stretch>
            <a:fillRect/>
          </a:stretch>
        </p:blipFill>
        <p:spPr>
          <a:xfrm>
            <a:off x="9744477" y="2238190"/>
            <a:ext cx="2092821" cy="209788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9FC2B4D-3933-8121-96AE-F76EB0173EF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181" y="975583"/>
            <a:ext cx="9004473" cy="51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62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F4085-317B-4635-2C43-4B373B784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18DF931-D4AC-FB33-2DDB-251E8A9D553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D325A4F-6844-7C84-C077-4E984A7F2D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C2D5E4FF-D4EB-50B0-E846-3FC89A5D9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FD5D96D-16FF-E756-1977-CA18C7E0EEF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E9D4CFC-12D8-91EB-C36D-8DF164E8FD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48453A3-2952-6E1E-618D-4958DF57846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B399297-3FC5-C846-B9A2-DFC5E3074C8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0771E28-53D9-AB52-D476-D0A858F69F2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ACEDDB5-6D41-7C18-6799-3CBF3B197BF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DFEC334-B6AB-FB52-3E67-C020E5B7AE34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E98C73B-0600-8B6E-56D8-A6F5E90C2BD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024733B-FE23-90D1-D0B4-857D89DA882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FD3F6F-1E90-C612-5117-0F4BCEB6034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36D3AB4-1410-7B6E-0659-096C54F5992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8AB67FD-B4E7-35CE-753F-14A056DE271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32753C2-B395-C9FD-1B59-4A0743CA0B4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9C12AA3D-9CC2-9D88-28AD-BD106025C9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278FBD1-A6D6-C015-6134-C9BF0A61D7A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80A5E1D-D6B2-F6B7-1E78-7E47CF4B55C5}"/>
              </a:ext>
            </a:extLst>
          </p:cNvPr>
          <p:cNvSpPr txBox="1"/>
          <p:nvPr/>
        </p:nvSpPr>
        <p:spPr>
          <a:xfrm>
            <a:off x="9525678" y="943196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المستقيمان والقاطع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DBFD758-00EE-83C1-5345-CF51248095A3}"/>
              </a:ext>
            </a:extLst>
          </p:cNvPr>
          <p:cNvSpPr txBox="1"/>
          <p:nvPr/>
        </p:nvSpPr>
        <p:spPr>
          <a:xfrm>
            <a:off x="9595770" y="443637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علاقات التوازي والتخالف.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7388983-374E-8542-4798-73F1B632DF9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rcRect t="45550"/>
          <a:stretch>
            <a:fillRect/>
          </a:stretch>
        </p:blipFill>
        <p:spPr>
          <a:xfrm>
            <a:off x="9744477" y="2238190"/>
            <a:ext cx="2092821" cy="209788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93A492E-E7A8-81B9-D272-0B6554D02FC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202" y="1223347"/>
            <a:ext cx="8868728" cy="76755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8302FE5-2452-77C7-66DE-249BBE3747B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3724" y="1898738"/>
            <a:ext cx="2164530" cy="435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856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531</Words>
  <Application>Microsoft Office PowerPoint</Application>
  <PresentationFormat>شاشة عريضة</PresentationFormat>
  <Paragraphs>261</Paragraphs>
  <Slides>17</Slides>
  <Notes>17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4" baseType="lpstr">
      <vt:lpstr>AGA Aladdin Regular</vt:lpstr>
      <vt:lpstr>Aptos</vt:lpstr>
      <vt:lpstr>Aptos Display</vt:lpstr>
      <vt:lpstr>Arial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92</cp:revision>
  <dcterms:created xsi:type="dcterms:W3CDTF">2024-08-19T04:20:33Z</dcterms:created>
  <dcterms:modified xsi:type="dcterms:W3CDTF">2025-10-06T22:16:47Z</dcterms:modified>
</cp:coreProperties>
</file>