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9" r:id="rId4"/>
    <p:sldId id="266" r:id="rId5"/>
    <p:sldId id="268" r:id="rId6"/>
    <p:sldId id="356" r:id="rId7"/>
    <p:sldId id="357" r:id="rId8"/>
    <p:sldId id="374" r:id="rId9"/>
    <p:sldId id="376" r:id="rId10"/>
    <p:sldId id="380" r:id="rId11"/>
    <p:sldId id="381" r:id="rId12"/>
    <p:sldId id="377" r:id="rId13"/>
    <p:sldId id="378" r:id="rId14"/>
    <p:sldId id="379" r:id="rId15"/>
    <p:sldId id="264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8D2982"/>
    <a:srgbClr val="BC5CAC"/>
    <a:srgbClr val="3579BD"/>
    <a:srgbClr val="0B76A0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E7DA7-AF1D-4FF8-9DE4-0E90518C3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D93A755-08A5-0DD1-4F7A-DD9795D89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1E8BE7-671E-D5B6-FB3C-3DE52419D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0A9948-C4EB-1D7F-8AA6-811E0CDE8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89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92314-3A1E-AA5E-5C11-B2443585A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8BAC7D-D972-2A39-21A0-CCE63873B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703D66-11E1-E1C4-222E-1D422B1EC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83101B-516A-7BC8-BD23-DC344180A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30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94D9-8B30-75FD-9EA2-47BBD47A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DB69295-6360-E966-0600-8635BFFF0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46FE87-B5BB-B765-E51C-A4E354AB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1E4000-4C8F-CA89-EBBB-04678486F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72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CD76-F8A1-8D34-71B2-5947EB38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270348-159F-66F7-D98A-FDDFB704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F4931B-E909-2EA4-2251-765D9F2F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ACDC5-D3EC-6557-2379-922672CD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2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08C-A44B-DD65-E131-172D2DA3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0B8CCB-B92D-6C81-C1F5-42230E41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399B3A-928F-7E8C-8FD2-01538F7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E8ABD8-01CA-3BC3-A425-5A605FB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1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2553-E79F-34E2-8D45-F0F68EBD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068F28-240B-AA3A-C1D8-C3A3F58D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A0D42B-90AF-9A18-56D2-A7301369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D0A628-4A8B-557F-5486-20761939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41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1F7EF-3AAA-ACC5-BC5C-400A40EA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4F77119-A3F4-8546-2828-2E13B3A08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54BD080-1899-00F5-D598-EA94E873B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3DDFAE-7039-8A74-CE73-599DFC4F8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094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5278A-BFC0-E1FD-C25E-B19DB086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17EB84-B734-6223-C2BA-D96F97DF7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909F029-F537-51B9-CC69-1D60A0E88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DF384B-3218-6406-6776-53DB49FF7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9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93824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القطع المتوسطة والارتفاعات في المثلث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278139F3-3004-4092-2E8F-1FFA6F811C26}"/>
                  </a:ext>
                </a:extLst>
              </p:cNvPr>
              <p:cNvSpPr txBox="1"/>
              <p:nvPr/>
            </p:nvSpPr>
            <p:spPr>
              <a:xfrm>
                <a:off x="1853353" y="2316450"/>
                <a:ext cx="8714438" cy="30218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7) 13.5</a:t>
                </a:r>
                <a:b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9) 6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16)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𝟕𝟓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𝒛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278139F3-3004-4092-2E8F-1FFA6F81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353" y="2316450"/>
                <a:ext cx="8714438" cy="3021853"/>
              </a:xfrm>
              <a:prstGeom prst="rect">
                <a:avLst/>
              </a:prstGeom>
              <a:blipFill>
                <a:blip r:embed="rId9"/>
                <a:stretch>
                  <a:fillRect l="-1748" b="-20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C9FFC-F769-8C72-928C-8743319ED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F2E2199-73ED-4F27-4265-F509D374C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E3ED81A-C688-E690-52CB-CDDB6A5F336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6384E-F2B2-5CCF-4D9A-671532A948A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9F2C28A-0E5E-C60E-0116-EB6672BFB10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D2A2CF5-5637-92B1-45D9-FCB12F4A406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582F725-8B2F-D841-3FC0-602DB6595D3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9225B9-D7F5-3BBB-27F0-1AA11848158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862CBDC-97B9-6A51-1252-1AB296C9C46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F22659C-08D0-C6A4-8E33-436D2BCFF21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E6DCAF-9E58-861D-D8E5-F825A1AE690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C3534E0-55DA-E9AE-28FD-32FA31FD94C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0E05E89-CF8B-273A-B23D-5F162B61672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1F852E8-DBFC-2F61-AFF7-19A2CC92591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281EF70-330B-58CB-7AC0-2DFE690DEC8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1B2F743-5A6B-7FC7-56E4-3F82D96FF4F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4CD047B-5F87-721A-1EF3-533C1A3E118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EDCAF0-370F-7F53-0223-B81C95267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6E0C8D5-4592-9B6C-7350-975E09BEF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FB86BB6-2977-9FA0-8235-98B0C4C7BF9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5F056D0-196C-2AA9-2203-127924DD67B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78FCC30-3747-C80C-5EAB-2CFDA2DAF9D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919E20-B715-39CD-647C-7A82C610B70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252993-6122-D8D5-71AE-A84900315BD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D0C924F-66FD-D42D-47FE-BF765A5416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A7DA5F-7AF9-DBE3-0FB0-4A088AADA97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07F2213-E6C2-364B-5189-35E2E2BD4D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332" y="1156787"/>
            <a:ext cx="8318156" cy="435357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9F9C510-B4F2-CBAE-7A4D-39261B794E31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6A31C85-CAA3-6FB0-60B7-6DEA177C811E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9B4F5DD1-E894-AE05-DA61-A9BBD1C92A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F5C8-8E38-C19D-EE5E-A12284894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BCDC32F-E65F-AF2D-14B1-A789A3909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336143D-9FDC-3DA2-5CC6-F8233EC796F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A8F0A7-063F-BEA6-E881-EAA4E4F0E3F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69925AD-1CF1-5E46-4121-54465B8CE19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8D42CD3-256C-0E03-D97F-2BDB637421E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BBD2A58-4E04-B8FD-6080-D7CF1E13342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5C210C6-D843-FF96-D870-AE70FAC1A82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0F09F26-2656-E73C-BFAE-681BB29A66B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663F2F4-7842-543A-D3B9-DA39208F30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F9E21C-2F01-079C-C15F-7D9C8BA7C86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A826DC8-62CD-B9B7-97EB-55E3D9B58E2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CB47159-2EF6-A9E4-A937-36758D41036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9719B0-055E-6271-6B60-5CF24843A26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5F7C54A-34CC-A393-1A6A-3F501028D7D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41FE345-5924-7580-AA39-089753096DF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2FCEFA-E8CE-A4E0-A26A-F178E291861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2451D2D-A2BC-0440-F3C6-4CD9E0225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6DB2CF2-1DCA-20CC-9AFB-F74600D19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4FFFA5A-191F-87C3-B566-69C0D7F6C5C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A841579-39C7-C0E0-54BD-014F0617412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EE9C962-A490-D8BD-03D0-98938934724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243682-42A3-06E2-79B0-A1DA76F2E72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32AABA-0611-D11A-3F32-954F564B2E8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D475831-372E-D711-F104-87401913ED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410435D-0DE6-3D19-04F1-E85C9D7FBF9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D8E9CD3-5400-1FE2-64AC-91B653DE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270" y="525609"/>
            <a:ext cx="7920610" cy="5796485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2C7613E-C6B9-95CB-B52C-4D58FF239034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DA0EB37-9977-D38F-9B04-E46EF5C99801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72708FD0-92BB-F33F-11E0-22819E5C67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3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F98DB-993D-019D-E26D-6F68692D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9109DF-60B2-1F9E-3B3A-C9D339212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695DAE2-365B-3B71-71A6-54DF5BA3B03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3FC875F-3604-2D9C-41F1-F4266DE04C0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1498CA0-99B7-84CF-D0EA-BC125B582B2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1628AB9-8569-A56D-1362-DDFA54129B4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4AF8530-0EAF-8DDE-533C-9EB0F8C122A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6BA14FA-83B9-6B6A-B0ED-C943F3D1E35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2E14097-1DDF-E448-3D77-8275FBD7231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A233BEB-8645-D060-454D-AD35DEC645F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D88594-5984-85A8-9741-398AB01A4CF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40A64FC-0930-42A8-869A-00DC83FAD18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D95B3-AD73-419C-D1BA-391D45B251C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07E1A34-EA25-190D-1320-CA91A335515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E31EB8-D40F-EEF6-4DB0-C78A6D76057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CECC86-5076-DDDA-4D6A-EFFA05B76CF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B7348C0-EB88-AD5B-A228-6606107DDA0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38FA118-2805-9038-5EC8-8DABE6347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6D7D999-6C81-BFDE-4769-0FE3B2C74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ADEC611-8C73-F64F-C7DC-8D4FEF7D19B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E6CA241-1A69-050C-594F-9D701D64316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44F5635-A01D-0007-B4D2-2DFD11E331B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13D58FF-8FB0-EB18-9D81-43111D207A1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6F41EE6-B38C-BA8E-5359-D4252D6A176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496762B-7BD0-EC59-D7D9-B2BE1B1C59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CC82053-90B7-1CC7-B6F5-A9676A295C62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FC22AC8-E25B-FC41-472C-7DC3A6B26D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64C8941-A315-FCB1-6B9B-49392F1C7A00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B6BC4E5-E692-D308-1E3F-0C6D84A70244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853D8ED6-2B34-93C7-99EB-0188DF57802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2AC5CAA-41A3-686D-C2CD-C2CCD0681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FC6EC16-D471-AF08-4027-383D96B3BE6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54E1742-6B5E-E5DA-F926-D4B65B5B5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7F6D50E-33BF-4D50-F98E-2A8D8C63315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46A988F-1CD6-6BF4-810B-44C95F436CC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71" t="29631" b="33503"/>
          <a:stretch/>
        </p:blipFill>
        <p:spPr>
          <a:xfrm>
            <a:off x="3581987" y="1259663"/>
            <a:ext cx="5400779" cy="133988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7D64FB6-9875-ACAF-4E0A-8B8D772DEDE0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B341D2-BD52-EE45-1C52-76C940EE0559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4A4C1DE-C386-4653-A11C-FE9E1E91A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98120D-3F36-CC6C-4654-528589B1C13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" t="3553" r="69595" b="1771"/>
          <a:stretch/>
        </p:blipFill>
        <p:spPr>
          <a:xfrm>
            <a:off x="797403" y="2363605"/>
            <a:ext cx="3246120" cy="29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9AB1-A3A4-A2EE-338B-C6956BF0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93FD47-A937-4928-069C-1631F2B3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D8EBE-73C0-9F38-853D-89C03FEF100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FF455-AC29-E2F6-6036-6BAF68905F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A5EE43-A5E8-2D05-758F-FC10C6BEA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92906C-1390-9DDF-C159-F979A8AF7D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6B544-630E-F2AA-99D2-AAD6F5E6A6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604DC-5234-3374-A78B-FB76B1D886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92688C-57CE-DD55-A6CD-34B3616267E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C129-8446-BCAE-1408-EA07B0ED74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5E8217-179A-024C-3673-7BDFA8207C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0171EE-6BC4-0FFA-5286-4B26F4306E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E593FF-8423-A006-1455-517EFF8A9E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EDFE7F-096B-C5AA-03B1-CDFE724E21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08011F-3E46-B47A-D9F8-D540B61969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8D392-2DCC-C2D5-1B4E-481B349220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F85866-7370-55D8-5DA3-DDE958756E9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9D91726-DC9C-51A8-A51B-003C51E3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2D53D78-E30A-97EC-80D5-56B06DFA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5F19BD-BE11-DD22-AF51-BB5A024560D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086B003-7CA4-7F37-41A8-2736822C9B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AAE2F3-CD8A-117B-3092-3CF7D68E24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284E3-22B9-209A-9E4E-D6F3D7C897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809438-D2C4-46F9-90CC-108DB8460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5B4C80-DE25-97CE-5DC0-992EC382B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FEFED6-3B5B-40FC-6556-C1C8664B882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DAA1F1-72C2-EC56-188A-2C2A234F5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6AD2ACE-E8AE-4462-9A56-AA47294F32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3D10788-A701-ED6E-AC38-726D16F8522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ED3D8D0-922B-43E6-5A61-8AD8CAEEB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B6EFFC-D9C0-9ADC-08AA-98875CF2AAE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30581EF-AC9B-B3F9-E887-E494A47F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FCABBE-CBCD-54CF-8C27-FD564ABE74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D52DA0D-648E-3BE8-90AA-8B17CA9F8C1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21" t="72539" b="1888"/>
          <a:stretch/>
        </p:blipFill>
        <p:spPr>
          <a:xfrm>
            <a:off x="660333" y="1397397"/>
            <a:ext cx="8288497" cy="81484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42756AE-B728-456B-E542-483C2616B722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20602E6-3F08-A465-4057-C57149BE6425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03981C6-F7F3-FE9D-E439-A4402EF9D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38A5-E0BC-8CF7-71E1-78B3D24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0FF99-A1B7-ECCF-E3E6-BAF296CA5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F6362-7956-A38F-56AA-BD899849290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C655BE-E7F7-162D-ED1E-FCD946021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195680-0B31-3862-33CD-C27E4B11E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815BA5-A8DA-46BC-E532-13923FA9491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ED5A7-8FB7-64D3-9C0A-E7F9C6CD87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C6EE27-4511-0623-8001-9867ABA1D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C7E4E3-259B-261E-58CB-0F3F6158CF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6B244D-BDF3-4955-E3B9-EA50D14CAC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C67982-534C-11D7-4256-048F26F6CB6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DB7D42-D422-6B3E-9CB7-DC23C9D719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FA3876-B04E-609E-6711-2BBF3ADAC3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422F73-AEFB-0EC0-5822-601606FB5F1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705FE7-ED29-0492-0ABD-5420764D50B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02BE06-09AF-C16C-B996-F5FAFDC6212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A4946A-ADBC-9C9D-5359-1CBAC9F7B7E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E0352E-21FC-16A7-2D0E-32FE6AE3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A78F72-C96A-DBBB-706F-9E45D2540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0BDAA8-79A6-FAD2-DB9A-309869DC61F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FF85A63-0AB4-384D-1890-EF38D9FA15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80BE8B-D111-4D93-6DB3-8C139EAA111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6BC6-9DCA-6B7A-6D8C-D13687B9F3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28F108-2C53-8D40-5345-92FEF6166E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DE4C9B-E008-3C1D-83BF-D3CD4847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BBF33AD-3875-D1D5-1CA1-1346092E431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19BC670-DBF0-2DCD-C0CB-1B354788F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FBB1B68-9E48-0D9C-0A77-39BF3E6377B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F8359AE-6714-24AD-D6AF-4EBED2C60C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F19562-6AC9-F1FD-D696-C5FBC59A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770307E-676E-8285-103E-D09E56309B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C0FF993-ED6C-FB53-834F-64A670DB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A6580-D210-F1BB-1750-4F57669FF7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2FC1BC9-8B0C-B032-565C-EAE75F1C0BC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483"/>
          <a:stretch/>
        </p:blipFill>
        <p:spPr>
          <a:xfrm>
            <a:off x="440205" y="1246600"/>
            <a:ext cx="8591550" cy="71077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E3E4492-E68D-33E8-B61F-60CA66863C3A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79940A4-1226-8841-D65E-38C801820678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D9F846F-2FB2-90A9-94A3-1A62B51A346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5737A8C-038D-C058-8F4C-9FB8CEE269A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85" t="18691" b="2469"/>
          <a:stretch/>
        </p:blipFill>
        <p:spPr>
          <a:xfrm>
            <a:off x="5602595" y="2001736"/>
            <a:ext cx="3343425" cy="30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9FEA26-CC57-86E4-9365-F20BE899C8F1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ABB5831-EFE6-19E1-0192-5B7D03BAA96B}"/>
              </a:ext>
            </a:extLst>
          </p:cNvPr>
          <p:cNvSpPr txBox="1"/>
          <p:nvPr/>
        </p:nvSpPr>
        <p:spPr>
          <a:xfrm>
            <a:off x="9014141" y="4165269"/>
            <a:ext cx="22547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C092E0BC-9194-63FA-CC0C-BCF2E5D2524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E81D2E2-B3BD-0A29-350D-D77262A74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10" y="1429653"/>
            <a:ext cx="8354220" cy="25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34" name="صورة 33">
            <a:extLst>
              <a:ext uri="{FF2B5EF4-FFF2-40B4-BE49-F238E27FC236}">
                <a16:creationId xmlns:a16="http://schemas.microsoft.com/office/drawing/2014/main" id="{5B90E81C-1A44-482D-25D5-603ECBC510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18" y="1132654"/>
            <a:ext cx="8908659" cy="207674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A3879B3-7E38-0A19-BE23-C58936E0CC6D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DBF3B00-8E24-F7C7-2899-26A6FC505090}"/>
              </a:ext>
            </a:extLst>
          </p:cNvPr>
          <p:cNvSpPr txBox="1"/>
          <p:nvPr/>
        </p:nvSpPr>
        <p:spPr>
          <a:xfrm>
            <a:off x="9014141" y="4165269"/>
            <a:ext cx="22547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2B54A66-BCD8-4EB6-C0D6-3C205AE341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DECE272-2B44-5049-11A0-8214B4D3B134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8B95353-222C-057B-77B8-D73F3E0591FA}"/>
              </a:ext>
            </a:extLst>
          </p:cNvPr>
          <p:cNvSpPr txBox="1"/>
          <p:nvPr/>
        </p:nvSpPr>
        <p:spPr>
          <a:xfrm>
            <a:off x="9014141" y="4165269"/>
            <a:ext cx="22547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EFB4ED7-FDB7-4072-CA67-F0A0EF045C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4D7382-046A-F9BF-B512-9C03E5CDA46B}"/>
              </a:ext>
            </a:extLst>
          </p:cNvPr>
          <p:cNvSpPr txBox="1"/>
          <p:nvPr/>
        </p:nvSpPr>
        <p:spPr>
          <a:xfrm>
            <a:off x="2376455" y="1511224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 – 12 – 15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E8D06-EFA2-0A52-EA0C-602FE42B894B}"/>
              </a:ext>
            </a:extLst>
          </p:cNvPr>
          <p:cNvSpPr txBox="1"/>
          <p:nvPr/>
        </p:nvSpPr>
        <p:spPr>
          <a:xfrm>
            <a:off x="1680210" y="3521636"/>
            <a:ext cx="62750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النفوس القوية.. لا تعرف اليأس.</a:t>
            </a:r>
            <a:endParaRPr lang="ar-SA" sz="4400" b="1" dirty="0">
              <a:solidFill>
                <a:srgbClr val="80C68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6592C0A-4FA8-BD16-7E5A-F604E6AFC0E9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ED29E87-59BE-ECCC-91AB-FAC147CC043A}"/>
              </a:ext>
            </a:extLst>
          </p:cNvPr>
          <p:cNvSpPr txBox="1"/>
          <p:nvPr/>
        </p:nvSpPr>
        <p:spPr>
          <a:xfrm>
            <a:off x="9014141" y="4165269"/>
            <a:ext cx="22547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42ABAF1-E99A-22C4-2E2D-A2D66403C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19454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القطع المتوسطة والارتفاعات في المثلث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F1BB08A-CA0D-7028-6A43-ED97EF6EA2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304" y="2203708"/>
            <a:ext cx="10190112" cy="154570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341A984-C3D7-0673-5DF8-2DF7247E5AF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298" y="2767067"/>
            <a:ext cx="3800475" cy="295275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4119BF2-AF3D-3688-4B2C-66A7C98E3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3200" y="3614651"/>
            <a:ext cx="914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98597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5957948">
                  <a:extLst>
                    <a:ext uri="{9D8B030D-6E8A-4147-A177-3AD203B41FA5}">
                      <a16:colId xmlns:a16="http://schemas.microsoft.com/office/drawing/2014/main" val="1915451380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القطع المتوسطة والارتفاعات في المثلث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96919" y="1730509"/>
            <a:ext cx="571299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0146C87-CBBB-A7D1-C901-92561F9504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9045" y="1466483"/>
            <a:ext cx="2523884" cy="445770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9338438-6988-4142-C4C6-96CBF13BC5D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7575" y="1640425"/>
            <a:ext cx="222133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9014141" y="4165269"/>
            <a:ext cx="22547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FE8ADA8-5964-6F5E-3995-343555F526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6" name="صورة 35">
            <a:extLst>
              <a:ext uri="{FF2B5EF4-FFF2-40B4-BE49-F238E27FC236}">
                <a16:creationId xmlns:a16="http://schemas.microsoft.com/office/drawing/2014/main" id="{6184C8C1-E2AB-12D8-9C58-7D7CA445373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1091" t="-77" r="1091" b="85561"/>
          <a:stretch/>
        </p:blipFill>
        <p:spPr>
          <a:xfrm>
            <a:off x="9185160" y="2066877"/>
            <a:ext cx="2050042" cy="52562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66CC20E-0537-4CCA-1B92-8D20962E1001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E36923-8CB5-267B-0FB4-F987E4867140}"/>
              </a:ext>
            </a:extLst>
          </p:cNvPr>
          <p:cNvSpPr txBox="1"/>
          <p:nvPr/>
        </p:nvSpPr>
        <p:spPr>
          <a:xfrm>
            <a:off x="9117999" y="3546467"/>
            <a:ext cx="22547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FCAB034B-D5E9-E588-B0F4-4D8C51F3BDE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61623" b="19989"/>
          <a:stretch/>
        </p:blipFill>
        <p:spPr>
          <a:xfrm>
            <a:off x="9249173" y="2680311"/>
            <a:ext cx="2050042" cy="66578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0BB5423A-ADE4-16F8-D660-E39F471B8D1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4689" y="1440313"/>
            <a:ext cx="720190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8576-DDBD-914E-0C6B-0EB3DD3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2AE9C-6BA1-0440-D4B7-63534816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B3219A-5C05-5493-5B9E-8C13CE12216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DF90C-9EFD-3DA1-061B-105C78D046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7FFD9F-C3DA-3587-D3C4-15BDD65229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6F7E60-6C09-756C-2982-16AC1B8459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E9FF3-EB21-48F5-9B54-CE55E060FC9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88FB7-46CC-32ED-9BFB-1F6DDBFAE51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5F416-E174-277F-8A9B-0CB17619F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F9DBB5-2AF7-4BBB-C85E-5FABEB826F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E740C1-F54C-B341-4647-5696D087D6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1713D-5A09-F50B-5659-3DFDA23681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9E0C-197C-206D-3CBC-1558C0AD00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8757DD-4CC0-EB97-CBF4-377E44D57A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C2D423-4D63-24F7-734F-878B1A53F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77513-8177-9F75-EF18-C1B69E238CA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305206-4337-A39F-8EDC-D76286B8A9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787265-DF35-68FF-0D89-D639A021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9DA149-6046-6181-7309-276EAEEB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035F32-D852-3863-B69C-7530DE0A79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9E9569-3849-82F0-6E53-A4739BC4EE6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9F0349-43EB-AAB4-21D8-77D400A68A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205A92-DFD1-8966-0891-0D1D3DACBE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3E577A-01B9-5953-D3B0-220345B0CE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2B6BE5-5272-1FD8-F64B-D939A2C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ED5496-CE9D-5B62-CD78-5F7AB3B2A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B9CAB8D-C32F-8BFF-AFFB-0F5CCC204BCE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71A2811-622A-98AF-62E0-3458085E64F6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96E66C5-CDB1-592D-FBBE-CFF5C3E0B81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FA766CE5-40A2-7EA1-0520-48A64B37B1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5" y="2107247"/>
            <a:ext cx="8670051" cy="15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AF14A40-2D68-25A0-3F4C-7DC8DB8B90D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1298652"/>
            <a:ext cx="8525145" cy="1300899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1B4D63F-5724-67B8-FC26-E73723F3A1FF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45C7BFA-15F1-64D9-27B4-B5EB03ED7069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766C794-9118-0904-228D-DD294BB9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E8BB3-2AC6-87A8-1330-4AAE29403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CF9D00C-D0EC-D6B3-4B9D-454EE3899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2309FF9-B405-2E1E-06BE-2A15CF1D518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B481D6-2750-E3D5-D9BA-9A35D17EA82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834A2B5-0D24-C0C6-0C08-A9EC82E9A16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6847295-30CB-32F4-88DC-D4EC2329447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3582196-1707-C57E-1EC9-E322FFFD946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6A9DA21-EB8C-4A00-5C32-0B43FB5588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86A7717-88E4-0579-C255-43905E589A4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E9D4BA-5F74-9B74-E231-E0822D718C6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7DD953A-1DD5-E6F1-F3F5-ECC6D06028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E69E0F2-9121-9A7C-CAD5-55BA4F97FBE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DC10ADF-C1E6-7C48-122C-58DBC217F62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09977D1-544C-B8E9-C09D-75D1B436F0F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456AFBF-E468-CE92-B977-FDBD3F6C016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CF2AFF-5B22-B0F7-97B9-EDBC400202D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7DA7D7C-86F7-1F59-2C1E-A3E25CA4DD9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04C68F7-2C4B-40C4-D6F1-09A80CE9D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584498-845D-CA9E-6399-D45D74B1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77B398E-7CA5-BE16-9619-70DCE2A129F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AA355F7-8AC3-CF47-2F6C-7CB80090144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0C7598-7C8F-26AD-3BF6-A875F55ED1A3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46EAC3-F48D-BC9F-A346-0BA1A170467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5D8897E-2691-594B-D3D3-65BBA077382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A5394F6-D36B-E417-0E57-B5B2B4528F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E3DEFD7C-E701-51DD-C191-684ACFAA4FE3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697A3039-8759-61E5-1338-8245ADAFD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8A15545E-1E50-45B1-B5CC-C957EB8219FE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FDAB241-C4F3-C3FB-8061-5FBF7D8EE62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884C5D3-CD97-49E2-3B1A-5171C2A9BF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C9DDE83-0577-646A-8AE8-92F61040089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05A0425-4001-9A8A-95CC-8CDC68D20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DC6DB42-B3A2-2975-1E31-9D9B5ECD86D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AB0014D0-31E7-EAAA-3FFE-2DB4B6A0F7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67" b="34498"/>
          <a:stretch/>
        </p:blipFill>
        <p:spPr>
          <a:xfrm>
            <a:off x="2457449" y="1288071"/>
            <a:ext cx="6623607" cy="2058900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1B729EC-84C2-D61F-CEE9-70F58112FB83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EAD834A-630D-E9ED-E3EE-B94CC908C0D3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المركز في المستوى الإحداثي.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F96A95E1-1E39-1F81-37EA-67D47C738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A4C9F12F-E601-DA0B-A640-C9D206DAC0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78" b="34498"/>
          <a:stretch/>
        </p:blipFill>
        <p:spPr>
          <a:xfrm>
            <a:off x="507776" y="3320735"/>
            <a:ext cx="4611546" cy="20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C8517-77BD-14FA-DFDC-330932A97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DB96FFB-7274-F471-DB07-5701748FA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CCEE516-FCDB-09CE-E73A-055DDC0AE0A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E7EF1CD-07EC-79D8-FF26-40A9474B0FC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9894E9F-380C-49C1-9413-02C0EE9D5C4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4525722-3093-436B-C3F9-614EB4D3FE5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0B9753-5D91-F3F3-FE44-973D4C920AA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D68B4D-66A3-4603-AF29-D485D14CDE5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BE81C0D-611F-B6CE-1426-A6CEE25901C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3E57CF-1F98-C183-DF33-53BF0ACE9B9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0E7890-1193-30A1-960B-82F199A4D10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0EC86-BD0B-142D-E1F7-EF58893ED81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E4B95C-1721-10BA-1E71-E9B0B5E363F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E15360F-33D8-29BD-32DD-4C5F0ED48DF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7B7CFB4-11CD-A591-C47C-C7BC498DD86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97A1DD-56C7-237F-0FA7-29EC65A2700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909AED-E4B6-0231-2BF5-B8B6EF52765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CFC21B5-E234-F68E-3FF8-793B8021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812E90E-E811-4869-6A71-79F88C724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D597A6C-203C-F046-7231-8D0C9C2A84E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F588FBD-16CF-A1C7-1B32-D5E2800B0BC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5277192-B856-7BBE-08C6-92962D9DD05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61501E4-D3D7-A730-6848-84BBDB26E44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0A2A6CB-8980-0A57-984C-742588B079D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A164DD5-A210-60F6-6146-EAF1014094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A6B22A0-70FF-3401-4567-4D834345117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CC1C5F-2B40-C4EC-22D6-A988C27A7B4B}"/>
              </a:ext>
            </a:extLst>
          </p:cNvPr>
          <p:cNvSpPr txBox="1"/>
          <p:nvPr/>
        </p:nvSpPr>
        <p:spPr>
          <a:xfrm>
            <a:off x="9110730" y="768078"/>
            <a:ext cx="22856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القطع المتوسطة والارتفاعات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F84F24C-6331-7A4F-4E6A-6580E7734D71}"/>
              </a:ext>
            </a:extLst>
          </p:cNvPr>
          <p:cNvSpPr txBox="1"/>
          <p:nvPr/>
        </p:nvSpPr>
        <p:spPr>
          <a:xfrm>
            <a:off x="9014141" y="416526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2D9A774-8125-FE9A-E9D4-6796C384A0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047"/>
          <a:stretch/>
        </p:blipFill>
        <p:spPr>
          <a:xfrm>
            <a:off x="9249173" y="2080087"/>
            <a:ext cx="2050042" cy="198974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4401604-84C2-22DF-42BC-BD299A9126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784" y="404768"/>
            <a:ext cx="8177815" cy="351331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ED9275A-5F79-741E-CB20-49EA1942585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005" y="3808100"/>
            <a:ext cx="7971305" cy="26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231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732</Words>
  <Application>Microsoft Office PowerPoint</Application>
  <PresentationFormat>شاشة عريضة</PresentationFormat>
  <Paragraphs>302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277</cp:revision>
  <dcterms:created xsi:type="dcterms:W3CDTF">2024-08-19T04:20:33Z</dcterms:created>
  <dcterms:modified xsi:type="dcterms:W3CDTF">2024-12-29T20:50:55Z</dcterms:modified>
</cp:coreProperties>
</file>