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90" r:id="rId2"/>
    <p:sldId id="258" r:id="rId3"/>
    <p:sldId id="259" r:id="rId4"/>
    <p:sldId id="266" r:id="rId5"/>
    <p:sldId id="268" r:id="rId6"/>
    <p:sldId id="356" r:id="rId7"/>
    <p:sldId id="392" r:id="rId8"/>
    <p:sldId id="357" r:id="rId9"/>
    <p:sldId id="378" r:id="rId10"/>
    <p:sldId id="379" r:id="rId11"/>
    <p:sldId id="393" r:id="rId12"/>
    <p:sldId id="394" r:id="rId13"/>
    <p:sldId id="395" r:id="rId14"/>
    <p:sldId id="396" r:id="rId15"/>
    <p:sldId id="264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8D2982"/>
    <a:srgbClr val="BC5CAC"/>
    <a:srgbClr val="3579BD"/>
    <a:srgbClr val="0B76A0"/>
    <a:srgbClr val="58B461"/>
    <a:srgbClr val="FFFFFF"/>
    <a:srgbClr val="FF6600"/>
    <a:srgbClr val="CE88C2"/>
    <a:srgbClr val="86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808C-A44B-DD65-E131-172D2DA3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0B8CCB-B92D-6C81-C1F5-42230E412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9399B3A-928F-7E8C-8FD2-01538F7F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E8ABD8-01CA-3BC3-A425-5A605FBFF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97906-1867-0F9F-76AA-BB0F41AE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0B7487F-3C41-A081-6A99-6FF26F25C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7D2BF89-2E3C-7DFF-B1FC-8F66C91AE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A4C66E4-B7CB-740B-10F4-22D66D737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8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00614-CD20-69B6-80AF-A1B34B0B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926C367-1B8C-7B9F-90C7-F16743691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AB8C45A-0D78-CBCA-E41E-D61803E7D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51E515-9867-9A2E-6701-293583D60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359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10702-FCF1-2E6F-D88D-D08A7EC7B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C42E232-5B39-5323-C6CA-BDA688822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679E0F6-0B91-9001-FE2D-B65589A8D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3711FE-DE25-BB72-6EAC-763E7EC72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4689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27F13-38FA-68A1-C6D2-3B49ABC11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3E3CD8E-92B8-956F-4E8D-54DC06CC1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9227AD3-7418-98F3-1877-1CC469D34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7474EA-9247-F909-EB0D-9AD10469C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497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A2553-E79F-34E2-8D45-F0F68EBD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B068F28-240B-AA3A-C1D8-C3A3F58D7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A0D42B-90AF-9A18-56D2-A73013694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BD0A628-4A8B-557F-5486-207619392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41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36AF4-CEAC-BE57-7ECD-2E75B0563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2399DC1-CA32-A842-23D6-AE5526F83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A59F931-EF85-FDD3-5387-FF5214F64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C24896-08D6-9523-A67B-91471F099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191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286A-BCA0-C6B3-A405-74EA5060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C7399E-03E7-084A-7523-F5A1130C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35CE67-93C7-CB15-8982-77820E5C7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46B828-230B-13FC-BCEF-023E99236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2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CD76-F8A1-8D34-71B2-5947EB38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270348-159F-66F7-D98A-FDDFB704A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EF4931B-E909-2EA4-2251-765D9F2F3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0ACDC5-D3EC-6557-2379-922672CD6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82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0.pn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87646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زوايا المضلع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D29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9CD7C651-3A68-8503-7AE6-70698C047F40}"/>
                  </a:ext>
                </a:extLst>
              </p:cNvPr>
              <p:cNvSpPr txBox="1"/>
              <p:nvPr/>
            </p:nvSpPr>
            <p:spPr>
              <a:xfrm>
                <a:off x="2805099" y="2686817"/>
                <a:ext cx="5058741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9)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∠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𝑇𝑈𝑊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∠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𝑉𝑈𝑊</m:t>
                    </m:r>
                  </m:oMath>
                </a14:m>
                <a:endParaRPr lang="en-US" sz="3200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𝑃𝑆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𝑆𝑅</m:t>
                    </m:r>
                  </m:oMath>
                </a14:m>
                <a:endParaRPr lang="en-US" sz="3200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13)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endParaRPr lang="ar-SA" sz="3200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9CD7C651-3A68-8503-7AE6-70698C04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099" y="2686817"/>
                <a:ext cx="5058741" cy="1569660"/>
              </a:xfrm>
              <a:prstGeom prst="rect">
                <a:avLst/>
              </a:prstGeom>
              <a:blipFill>
                <a:blip r:embed="rId9"/>
                <a:stretch>
                  <a:fillRect l="-3012" t="-4669" b="-1245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38A5-E0BC-8CF7-71E1-78B3D249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30FF99-A1B7-ECCF-E3E6-BAF296CA5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F7F6362-7956-A38F-56AA-BD899849290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C655BE-E7F7-162D-ED1E-FCD9460212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2195680-0B31-3862-33CD-C27E4B11E33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3815BA5-A8DA-46BC-E532-13923FA9491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BED5A7-8FB7-64D3-9C0A-E7F9C6CD878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C6EE27-4511-0623-8001-9867ABA1D89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C7E4E3-259B-261E-58CB-0F3F6158CF5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6B244D-BDF3-4955-E3B9-EA50D14CAC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6C67982-534C-11D7-4256-048F26F6CB6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DB7D42-D422-6B3E-9CB7-DC23C9D7198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FA3876-B04E-609E-6711-2BBF3ADAC3B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8422F73-AEFB-0EC0-5822-601606FB5F1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705FE7-ED29-0492-0ABD-5420764D50B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02BE06-09AF-C16C-B996-F5FAFDC6212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7A4946A-ADBC-9C9D-5359-1CBAC9F7B7E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E0352E-21FC-16A7-2D0E-32FE6AE38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AA78F72-C96A-DBBB-706F-9E45D2540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0BDAA8-79A6-FAD2-DB9A-309869DC61F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FF85A63-0AB4-384D-1890-EF38D9FA150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D80BE8B-D111-4D93-6DB3-8C139EAA111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876BC6-9DCA-6B7A-6D8C-D13687B9F3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528F108-2C53-8D40-5345-92FEF6166EB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ADE4C9B-E008-3C1D-83BF-D3CD4847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BBF33AD-3875-D1D5-1CA1-1346092E431B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D19BC670-DBF0-2DCD-C0CB-1B354788F7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FBB1B68-9E48-0D9C-0A77-39BF3E6377BE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F8359AE-6714-24AD-D6AF-4EBED2C60C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5F19562-6AC9-F1FD-D696-C5FBC59AC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770307E-676E-8285-103E-D09E56309B4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C0FF993-ED6C-FB53-834F-64A670DB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2A6580-D210-F1BB-1750-4F57669FF76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07F917B-B4AE-4E09-98D6-46A1E9129E7F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C385E83-2F8C-E3E1-F9A0-E0B54349BEF5}"/>
              </a:ext>
            </a:extLst>
          </p:cNvPr>
          <p:cNvSpPr txBox="1"/>
          <p:nvPr/>
        </p:nvSpPr>
        <p:spPr>
          <a:xfrm>
            <a:off x="9060515" y="4204751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7689959-DD81-9550-75CE-C6CCF13437D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5E6E96C9-A4B6-0CD5-F9CB-051D9EACC41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537"/>
          <a:stretch/>
        </p:blipFill>
        <p:spPr>
          <a:xfrm>
            <a:off x="670852" y="1242325"/>
            <a:ext cx="8426468" cy="65774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4FF15AA0-FE09-2AE1-A9B6-121A3C60B79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98" t="15483" b="68317"/>
          <a:stretch/>
        </p:blipFill>
        <p:spPr>
          <a:xfrm>
            <a:off x="6226913" y="2032716"/>
            <a:ext cx="2671372" cy="7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B912-5147-7410-6A84-551A005D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65E701C-B4CC-73CC-C4B7-DAB145FA6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D214B2A-8B5B-ADA4-54A9-0F9A0AB53E5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BF6DDD-FF98-ABC2-714B-23B021BEC01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E445864-8088-4A7D-E8F9-DFE7E030D30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8BE19A2-8AA3-874B-F080-C49A0A273B2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8800ABB-EBBA-6D03-489D-76215F62F14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CD5234-06A2-59AA-36AB-4E8157BF5D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C650B70-FFEE-66E1-CE73-3BA78BE85AF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7D38A4B-E59B-0897-1D83-A96A5915621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CF51F8-94E3-F172-1DAD-C13BDCFC522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6D0D30E-4CD0-B46D-F321-13EC0E468B7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3591063-1710-0D40-8555-2E8FAA9FDA1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1C55AF0-B14B-B66F-CA6F-73A63AD3DE7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BD24364-2925-E07A-B716-2CAD47B13EF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F293871-EC7B-4DD4-ED7E-93C5737CA3B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660F38B-D521-2F79-D1DF-5BBE2CF2FDC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A8C8DD7-512A-5C9D-A7F0-67188BD25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7C5347-2ED4-0899-AB04-92D51893A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7387739-2A2D-D49E-B12D-BA55B9E8A92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B8DDCE7-F7FA-AAE2-3BC3-3F4B1A8F858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CC7FA10-6BFE-FC34-C604-94C4DAE96BC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0676103-FB51-D8EE-D4F0-3F14D32F6FA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617F65C-1754-5F26-B447-9FBE714B4C9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CA30399-1394-4BA4-6195-4F02D857BD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A9610CC-A0B8-3B41-FED1-90B2D9834E7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A6AD27D-E6AB-19E4-62CF-2E69D25A31A5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50B500B-43AF-4F36-33E6-B85CE9F52F91}"/>
              </a:ext>
            </a:extLst>
          </p:cNvPr>
          <p:cNvSpPr txBox="1"/>
          <p:nvPr/>
        </p:nvSpPr>
        <p:spPr>
          <a:xfrm>
            <a:off x="9060515" y="4204751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D9326394-1397-458F-C829-97D419B0EE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BB3D236-DD2C-8131-771E-2807F3D9D4F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74" y="1093612"/>
            <a:ext cx="5959398" cy="11049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B97147F-E6EF-8075-DDD5-E65B6B06B9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3415" y="2045139"/>
            <a:ext cx="2917673" cy="281589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DBA1C31-A898-5A8B-EE9E-9D5BDA8C681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4179" y="300537"/>
            <a:ext cx="2483692" cy="60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6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431BC-F555-2DEA-8586-CDB92F481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B647B7E-AACB-17FE-72A5-03D64904C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65A8A77-8981-E1AF-C235-232FAD67C88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9B5E3BB-BB8A-D690-8384-7D6C799BF4A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4A6239F-A810-2940-2A27-F641B2BF5DC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5810BE5-B4E4-DF37-18B9-204DB98BEF1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741DC84-89A6-C815-48B5-4B32731254C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23059B7-28B6-CCD6-0790-391C08E6F4C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0D222B3-BA60-4775-A493-DF8C942D5C4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660B274-0A3A-4C4E-B983-32C3F671695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35BF900-17C0-61DF-0D2B-D0E2AB725D4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AB55C6F-E4B1-119C-C98E-0A4D8409D57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517FC57-6D25-7C66-0182-171464978FC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A74001-E476-07A2-B536-532A74C74FE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5692B6E-EB65-FE1D-BEDF-2E23460FC1F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CF2248-67DF-F5C5-85E0-FB56A4D23E9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7035ADE-FB00-5D55-43A9-5A9E35AA435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7DB8BAD-DF56-0237-E0AB-51D57438C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D747F70-23E9-52C2-A631-DDD9FF954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3FDA1FA-498D-BD3E-9FE5-2B22CCF8760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74BF70C-3974-2DF1-3F29-87DC764F0A5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BC5D99B-E4B1-6C97-7CAF-5DEBCE17F46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D6C551-08F1-9A09-5511-CC0BA63ED2A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C05F8DD-DCB2-77ED-EB05-E04C4F957E8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48662EE-71C3-3F97-4759-E8619452F1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89ED76F-AC20-AA48-FB16-3CEFFB178E2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1D5577B-EFEB-3A36-D505-635F4A5537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9C5C5B6-0C4B-8323-2B13-159198F3F705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FBB45C7-C689-90AA-D75C-53CCA84A15DF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5C75FABC-142A-A842-A5B7-752548D7EC19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8597746-B5F9-A52B-430F-1D4A35D76B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676B2722-5E8A-0917-AC88-FB500FD1C5CB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C5E0E97-D925-B74F-0CEF-3964C4FE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9E3B50C-8EFC-1583-B9C5-86796DCB745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6D1362F-C9C9-CC92-AADA-9FC3403A0632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4A2BE2B-BE2E-5E6E-8054-8192B04E3BB5}"/>
              </a:ext>
            </a:extLst>
          </p:cNvPr>
          <p:cNvSpPr txBox="1"/>
          <p:nvPr/>
        </p:nvSpPr>
        <p:spPr>
          <a:xfrm>
            <a:off x="9060515" y="4204751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AEDEA8F-514A-50AA-022C-F11994DAEF2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EF85AE-9C7C-92BF-E4F0-197570975D4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1275813"/>
            <a:ext cx="8562164" cy="21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061D-CF9A-FCEC-37A8-7DE435488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E176611-FDCC-66EA-1A8E-3F46BD16D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7D6F4CE-7B77-CAB0-6A12-D18D55CDEB8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E6B96B-0491-CB1D-E714-7626F5B0ECC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2DB1754-5BA2-ABB8-796C-27D0B754743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8EF03E7-DD6C-5F25-B990-4826E9460E8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5C7D4E6-FF56-6D73-AB6B-A8CA5A6EA0E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F01A0C-8FEE-6D0A-9959-896A9448ECA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700A9BD-0F0E-2063-04E9-78B2895C8E7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90DF64C-D2A1-BF1B-569B-E016A68D8B2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9CE661C-852D-AD5E-99DE-C498DE76EED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B898498-D2AC-F409-30C6-D7FD1E01329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7378F17-ADBE-230F-AF1B-5BB1E519815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24A6D1D-C36A-9DD5-D113-FBC9CBAF438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B92465F-CBE3-7C62-5A6B-1733CE0BDF5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D188AB-B671-421D-B8B7-8DDE8B19322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34FE90A-6A9E-9517-1A2C-29519BBF458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3924F79-B228-8348-A2DA-0D8CB6345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DBDCEA2-7864-A718-3798-350EB3C92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F63D9A0-87D2-9AA3-3FD6-C2B45B3F6AD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8F2BF1E-A4AF-4FA9-C602-3A553DC01A7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A451810-4B18-D34B-077B-94C7D56FFE1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97AD9F3-A1D0-6496-F07D-DAAFA3CA7D1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F6F1BDC-951F-325F-F5FB-324E45A042A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47032B-591F-DC61-C944-0411D233B8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C4DD3142-F829-5E98-3FE5-F6850318AF1C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4C137D04-B5D2-D889-9031-AAB0C83C1B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C59D43C0-FC95-5A7D-5582-9F61DFA043DD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D4C5A975-D2B3-5819-DC18-7A33EF6108F4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6C83E4AB-C775-49AC-D8CD-69F9534B39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D32AF46-95D0-B173-F851-CCBAE8A2683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558E706-7E52-2DA3-8BA2-AC194814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7C68E48-AF5A-178A-60FD-9E83C35DFCC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7F4713A-8D12-E5F5-F1FB-DC937A985141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A035141-EB69-E7C5-A5E8-2FCF4AF7FDAA}"/>
              </a:ext>
            </a:extLst>
          </p:cNvPr>
          <p:cNvSpPr txBox="1"/>
          <p:nvPr/>
        </p:nvSpPr>
        <p:spPr>
          <a:xfrm>
            <a:off x="9060515" y="4204751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B0826FB-BEBC-0046-7B5A-0513C5485C4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3FD34B1-4424-D049-74B7-CB92FA698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8458" y="1058971"/>
            <a:ext cx="8531874" cy="3648075"/>
          </a:xfrm>
          <a:custGeom>
            <a:avLst/>
            <a:gdLst>
              <a:gd name="connsiteX0" fmla="*/ 0 w 8531874"/>
              <a:gd name="connsiteY0" fmla="*/ 0 h 3648075"/>
              <a:gd name="connsiteX1" fmla="*/ 8531874 w 8531874"/>
              <a:gd name="connsiteY1" fmla="*/ 0 h 3648075"/>
              <a:gd name="connsiteX2" fmla="*/ 8531874 w 8531874"/>
              <a:gd name="connsiteY2" fmla="*/ 2013756 h 3648075"/>
              <a:gd name="connsiteX3" fmla="*/ 3965416 w 8531874"/>
              <a:gd name="connsiteY3" fmla="*/ 2013756 h 3648075"/>
              <a:gd name="connsiteX4" fmla="*/ 3965416 w 8531874"/>
              <a:gd name="connsiteY4" fmla="*/ 3648075 h 3648075"/>
              <a:gd name="connsiteX5" fmla="*/ 0 w 8531874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1874" h="3648075">
                <a:moveTo>
                  <a:pt x="0" y="0"/>
                </a:moveTo>
                <a:lnTo>
                  <a:pt x="8531874" y="0"/>
                </a:lnTo>
                <a:lnTo>
                  <a:pt x="8531874" y="2013756"/>
                </a:lnTo>
                <a:lnTo>
                  <a:pt x="3965416" y="2013756"/>
                </a:lnTo>
                <a:lnTo>
                  <a:pt x="3965416" y="3648075"/>
                </a:lnTo>
                <a:lnTo>
                  <a:pt x="0" y="36480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168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61C57-A356-784F-C904-B5CA00645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6F452E3-373B-6362-CD36-1333EDB82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0E08FAD-1D00-BA77-9CCC-5404545D438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A475FA-5479-60F7-373D-E1AEBE5D173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2AD7A04-0D93-4FC0-7536-0840A953C96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E173E95-FF08-2AC6-5B8E-3D39C7636B3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E3A1207-1EDC-1C23-C292-DE4CB6CE581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68D29EE-2782-E670-6E2D-C0D1A0F4D56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51DCAC4-8B44-03DE-FC6A-972F744E942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9EEB53B-EDCA-589B-8433-F8B7EEFFD9A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5CBA7C5-7CE3-2415-AC03-5AC6AA449B6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5F10004-24D2-D63E-C1F3-180AD0D7380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8858B20-1A29-59DD-FE6F-D06B432C78F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F8338CF-3C10-157C-D92E-118D618D229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FBE1363-B71C-D096-1E7B-A6011A3F0C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36B1057-3A8A-2419-E7D1-4EBE25DBB4C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4CE21BC-49F4-D42C-4722-C09C0D7C301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1129066-C798-049E-9E12-6EDFE677C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E8B1FCD-6B26-415F-EC86-BAC6DA4D9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3DAB077-F3FC-06B0-A10E-8A9699C1288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40050DF-CC97-D533-B24D-727EF2FE6F5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4B5424C-67B0-E279-A964-70295778C63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2A3DE4-63B8-BF87-772A-BC04B223F9E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AA50EBC-3DE3-F95F-5BD9-CAEADD6A363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9158E4E-0DC4-A329-5600-319F248C94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2847A6E-FD72-41BB-B622-7A5A8624BBB3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1B23A9D3-95CC-2A7D-1BD1-8ABE0E63A8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9624CC1A-393D-80C6-C8B6-DC9317C90FE3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A888FB92-0F1C-1CD1-3BE3-9965A12CA20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74CC1B6-2A4E-605A-3F13-63972EDC69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62730B0A-322E-0853-6188-B28153F4C58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451A2027-C3B6-151A-4A18-76D1E6B73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887F208-FC2E-D783-E619-F8DCCB9FFE3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08D9ADE-3E8F-6101-1D28-F0D1741E643A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2B6E7E2-CD94-1330-5D9E-09D447128F44}"/>
              </a:ext>
            </a:extLst>
          </p:cNvPr>
          <p:cNvSpPr txBox="1"/>
          <p:nvPr/>
        </p:nvSpPr>
        <p:spPr>
          <a:xfrm>
            <a:off x="9060515" y="4204751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5F71D3A-4FDC-2930-90F2-D727E2EA2C1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49B7FEE-5A1A-4B8B-1B29-DA9D74784CB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94" t="32061" b="53924"/>
          <a:stretch/>
        </p:blipFill>
        <p:spPr>
          <a:xfrm>
            <a:off x="1538321" y="1279917"/>
            <a:ext cx="7509293" cy="712851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FFCB564-AA85-6D39-4BC1-218CA6DC7FA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17" t="46526"/>
          <a:stretch/>
        </p:blipFill>
        <p:spPr>
          <a:xfrm>
            <a:off x="4549140" y="2015627"/>
            <a:ext cx="4498474" cy="27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25D2213-F2F9-5014-A3BD-08A4459C04DE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FF4BE04-88FE-6228-8FB0-1FCE8532331E}"/>
              </a:ext>
            </a:extLst>
          </p:cNvPr>
          <p:cNvSpPr txBox="1"/>
          <p:nvPr/>
        </p:nvSpPr>
        <p:spPr>
          <a:xfrm>
            <a:off x="9060515" y="4204751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5B1F34EF-3FD4-119C-75A3-1EC4186555B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E41E084-F02A-5C1C-4A4A-648089EEAF2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30" y="1235183"/>
            <a:ext cx="8508351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AB63761-4E48-4976-552F-7774B591865E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5C1B6B5-B304-25DD-4984-F297D0BF5DF0}"/>
              </a:ext>
            </a:extLst>
          </p:cNvPr>
          <p:cNvSpPr txBox="1"/>
          <p:nvPr/>
        </p:nvSpPr>
        <p:spPr>
          <a:xfrm>
            <a:off x="9060515" y="4204751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3B4633FD-AFCA-6EEB-4277-A6165A983C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861B7DF5-FA0F-695A-080D-BCBB8E46D8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95" y="1296823"/>
            <a:ext cx="8569491" cy="18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CD06561-FD5D-A0FB-2920-5CEECFE97E90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15FEF5A-12B7-9D7C-D347-5767C0049D61}"/>
              </a:ext>
            </a:extLst>
          </p:cNvPr>
          <p:cNvSpPr txBox="1"/>
          <p:nvPr/>
        </p:nvSpPr>
        <p:spPr>
          <a:xfrm>
            <a:off x="9060515" y="4204751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975A4FA-3DE5-1028-A009-71FE5DD5F0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64D7382-046A-F9BF-B512-9C03E5CDA46B}"/>
              </a:ext>
            </a:extLst>
          </p:cNvPr>
          <p:cNvSpPr txBox="1"/>
          <p:nvPr/>
        </p:nvSpPr>
        <p:spPr>
          <a:xfrm>
            <a:off x="2376455" y="1511224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15 – 19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145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B70F8BC-239B-A3C0-B9F8-6F97AAE42371}"/>
              </a:ext>
            </a:extLst>
          </p:cNvPr>
          <p:cNvSpPr txBox="1"/>
          <p:nvPr/>
        </p:nvSpPr>
        <p:spPr>
          <a:xfrm>
            <a:off x="820141" y="3266811"/>
            <a:ext cx="8015147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الدراسة ليست وسيلة للحصول على الشهادة، بل هي استثمار  في ذهنك ومستقبلك.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0EAFBA1-8CBA-41A5-CEDE-6BBD4365E704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DBA1321-DDFC-508F-B851-D2F4BAE48245}"/>
              </a:ext>
            </a:extLst>
          </p:cNvPr>
          <p:cNvSpPr txBox="1"/>
          <p:nvPr/>
        </p:nvSpPr>
        <p:spPr>
          <a:xfrm>
            <a:off x="9060515" y="4204751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7514CEDC-D6B4-78A0-46C6-791C69DA837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30399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زوايا المضلع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35487825-7293-277D-D40E-ADFADA687CA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0471" y="2219101"/>
            <a:ext cx="9201150" cy="86677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D2E1DC8-31A6-538C-1486-7D068AA72FF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981" y="2993217"/>
            <a:ext cx="3975004" cy="33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49857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3202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323708">
                  <a:extLst>
                    <a:ext uri="{9D8B030D-6E8A-4147-A177-3AD203B41FA5}">
                      <a16:colId xmlns:a16="http://schemas.microsoft.com/office/drawing/2014/main" val="129400795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زوايا المضلع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764191" y="1709358"/>
            <a:ext cx="594497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D342C04-26A7-0611-37DC-5462812116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8702" y="1666000"/>
            <a:ext cx="2157400" cy="432309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800D150-E251-D0F5-622C-D30529B099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1329" y="1820504"/>
            <a:ext cx="1742516" cy="13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21F9DB-7E28-C7AB-2111-4820D976E794}"/>
              </a:ext>
            </a:extLst>
          </p:cNvPr>
          <p:cNvSpPr txBox="1"/>
          <p:nvPr/>
        </p:nvSpPr>
        <p:spPr>
          <a:xfrm>
            <a:off x="9060515" y="4204751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AE150009-FD2E-C63A-B026-8549DF33C4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4486D025-4FDC-B0DE-C3FF-67746E4EF33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1226513"/>
            <a:ext cx="8540911" cy="2191056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9788198-8ABB-B667-1AA1-3A094B651F0C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600271E-8F59-AA9F-4E4C-D88E45F38B9F}"/>
              </a:ext>
            </a:extLst>
          </p:cNvPr>
          <p:cNvSpPr txBox="1"/>
          <p:nvPr/>
        </p:nvSpPr>
        <p:spPr>
          <a:xfrm>
            <a:off x="9060515" y="4204751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BFA99643-CC5C-EF7D-82A7-7EF342B0152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8576-DDBD-914E-0C6B-0EB3DD36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42AE9C-6BA1-0440-D4B7-635348167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B3219A-5C05-5493-5B9E-8C13CE12216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8DF90C-9EFD-3DA1-061B-105C78D046E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67FFD9F-C3DA-3587-D3C4-15BDD65229B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6F7E60-6C09-756C-2982-16AC1B84598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EDE9FF3-EB21-48F5-9B54-CE55E060FC9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888FB7-46CC-32ED-9BFB-1F6DDBFAE51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65F416-E174-277F-8A9B-0CB17619FD5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3F9DBB5-2AF7-4BBB-C85E-5FABEB826F3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BE740C1-F54C-B341-4647-5696D087D63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EF1713D-5A09-F50B-5659-3DFDA23681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F99E0C-197C-206D-3CBC-1558C0AD002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8757DD-4CC0-EB97-CBF4-377E44D57A0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DC2D423-4D63-24F7-734F-878B1A53F7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677513-8177-9F75-EF18-C1B69E238CA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4305206-4337-A39F-8EDC-D76286B8A9A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A787265-DF35-68FF-0D89-D639A0210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39DA149-6046-6181-7309-276EAEEBC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1035F32-D852-3863-B69C-7530DE0A796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39E9569-3849-82F0-6E53-A4739BC4EE6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69F0349-43EB-AAB4-21D8-77D400A68AD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205A92-DFD1-8966-0891-0D1D3DACBE4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3E577A-01B9-5953-D3B0-220345B0CE2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C2B6BE5-5272-1FD8-F64B-D939A2C053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ED5496-CE9D-5B62-CD78-5F7AB3B2A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505890F-8517-AEEE-3B21-E0D6F62C77D8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2803634-07F4-18CC-FFBA-08308DBCE542}"/>
              </a:ext>
            </a:extLst>
          </p:cNvPr>
          <p:cNvSpPr txBox="1"/>
          <p:nvPr/>
        </p:nvSpPr>
        <p:spPr>
          <a:xfrm>
            <a:off x="9060515" y="4204751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قياس الزاوية الداخلية لمضلع منتظم.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FB0B216-EE32-E705-738B-4759DCE0A5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7153139-1D07-D2F1-8766-496E8A59BE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4021" y="826107"/>
            <a:ext cx="8401641" cy="4885845"/>
          </a:xfrm>
          <a:custGeom>
            <a:avLst/>
            <a:gdLst>
              <a:gd name="connsiteX0" fmla="*/ 0 w 8401641"/>
              <a:gd name="connsiteY0" fmla="*/ 0 h 4885845"/>
              <a:gd name="connsiteX1" fmla="*/ 142156 w 8401641"/>
              <a:gd name="connsiteY1" fmla="*/ 0 h 4885845"/>
              <a:gd name="connsiteX2" fmla="*/ 142156 w 8401641"/>
              <a:gd name="connsiteY2" fmla="*/ 622870 h 4885845"/>
              <a:gd name="connsiteX3" fmla="*/ 3915269 w 8401641"/>
              <a:gd name="connsiteY3" fmla="*/ 622870 h 4885845"/>
              <a:gd name="connsiteX4" fmla="*/ 3915269 w 8401641"/>
              <a:gd name="connsiteY4" fmla="*/ 0 h 4885845"/>
              <a:gd name="connsiteX5" fmla="*/ 8401641 w 8401641"/>
              <a:gd name="connsiteY5" fmla="*/ 0 h 4885845"/>
              <a:gd name="connsiteX6" fmla="*/ 8401641 w 8401641"/>
              <a:gd name="connsiteY6" fmla="*/ 4199113 h 4885845"/>
              <a:gd name="connsiteX7" fmla="*/ 4743769 w 8401641"/>
              <a:gd name="connsiteY7" fmla="*/ 4199113 h 4885845"/>
              <a:gd name="connsiteX8" fmla="*/ 4743769 w 8401641"/>
              <a:gd name="connsiteY8" fmla="*/ 4885845 h 4885845"/>
              <a:gd name="connsiteX9" fmla="*/ 0 w 8401641"/>
              <a:gd name="connsiteY9" fmla="*/ 4885845 h 488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1641" h="4885845">
                <a:moveTo>
                  <a:pt x="0" y="0"/>
                </a:moveTo>
                <a:lnTo>
                  <a:pt x="142156" y="0"/>
                </a:lnTo>
                <a:lnTo>
                  <a:pt x="142156" y="622870"/>
                </a:lnTo>
                <a:lnTo>
                  <a:pt x="3915269" y="622870"/>
                </a:lnTo>
                <a:lnTo>
                  <a:pt x="3915269" y="0"/>
                </a:lnTo>
                <a:lnTo>
                  <a:pt x="8401641" y="0"/>
                </a:lnTo>
                <a:lnTo>
                  <a:pt x="8401641" y="4199113"/>
                </a:lnTo>
                <a:lnTo>
                  <a:pt x="4743769" y="4199113"/>
                </a:lnTo>
                <a:lnTo>
                  <a:pt x="4743769" y="4885845"/>
                </a:lnTo>
                <a:lnTo>
                  <a:pt x="0" y="48858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36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0AAF-9A6A-F860-FABF-3E9AB80EE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370623A-6BBB-018B-AE01-8FCA83A66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038AC34-4B72-8421-F543-1AF9263B4B6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5401044-502C-162E-5DD7-ADC5AC6C918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02322B1-AE40-4712-C9F7-F17B2978CE8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AB8C28-5417-83CA-1D7C-11DBA680F46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C25745C-B93A-24E4-FAEC-5C7F9C7DC65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567375-56E1-7FE6-587D-508B685DD92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428AF48-1816-7D55-5B75-C43AB424208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2021E89-7F3D-47DB-5AB5-14467DE50C6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D2A961-9736-09FD-088C-B79AEC3AD34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1DF4E2A-C08F-7577-B0B2-8E8297FEBBD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A5B26DD-7CBD-8069-D888-6EA9A4E6688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8469A2E-55D8-F70E-80D7-EE62531B505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49EA160-77BC-2349-51CA-7AC726FC7A2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C69A50-935C-B2EF-EFE2-DB903386E4A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CAA13A2-77C3-21EF-5DFD-57DA6C38AB7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4792B8-9F65-B20B-168F-8907A868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275CC77-2B8C-3B8C-16CC-E8EE201C3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D9F92DE-2CA0-D952-3F59-E87349C4DC2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6155563-B589-15D1-D127-51D5990E8FF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D1A5BE9-7251-E869-D9A1-C1400B4B941D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4E162D-A987-599C-2912-F36A7BE2B3D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CD4F361-FFE8-BD85-B428-39B2B95F12D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4D915FA-6681-41A2-7F57-F114605682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CF401E8-75B9-5111-E230-5EBB735394D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FF39EE9-F819-208D-F7EB-41785923E54F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A2353C2-6699-4A43-3E39-6BB0E90BB259}"/>
              </a:ext>
            </a:extLst>
          </p:cNvPr>
          <p:cNvSpPr txBox="1"/>
          <p:nvPr/>
        </p:nvSpPr>
        <p:spPr>
          <a:xfrm>
            <a:off x="9060515" y="4204751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B819C300-464E-EF21-9CD8-DE84B4D2C87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EE794EE-CE14-250E-F95B-7C4DFF03F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03" y="1052909"/>
            <a:ext cx="8472458" cy="46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0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0741-A55D-CDC3-DAF3-2FDCEDE2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8610DC-CE93-04F6-C045-6CCA2917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DB2DF2-FC24-ABFF-AACA-8718CBFD553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DC2B54-8039-AB6B-279E-EB3F66CF48A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A41DBDD-D54D-269E-0BB8-386D5B00FA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D2D7A4-662C-9712-96B7-FD8F8E96B6B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0073AB-98D4-2962-E661-4520D65E22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198987-A6EF-91B2-01AA-A3869DB9046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237AFD-F1B5-64D5-1C7E-6AF9D610A2C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F3DCFA-4FC1-E649-FE9B-5798DCD5FD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A658B8-16A3-66D9-4EC1-6300B10590C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BB04DFD-9166-F8BE-5742-70A48216AA6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6E2727-7F6F-4D66-1BCD-FCA14892EE0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A6FD0C-656A-AB71-197A-776851A59F6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0BAEA6-1FE9-0883-7B0C-23E5FC2627E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DCCC1A-BAFE-8B14-3B02-4FD11A0E33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694FB1B-F1BA-8691-739E-BD690F14AF5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002BDA6-41B0-7A44-7A34-BBBE0A6E2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0E9BAE-3AB6-9445-E326-4A90680A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F9C5EB-23C6-FE62-7B58-A67DE0DA857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9949D4A-95DC-15A1-96F2-05891B000CC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660204-00AC-CA93-55DB-526FAD9E26C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FEDA3A-5A70-5D9F-80D8-6B96517A453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E63DD5-7F38-D510-90E6-EBEB7AE5FE5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81C560A-B121-969E-A054-5F2EEE6AD8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C281442-2DED-8D6D-0276-DF11E6EF3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27AF10F-DC6B-45DA-C37A-F1C0242FF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2DDC574-344E-2437-10B9-030A22A5B4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EAB82C8-033D-0FD3-5EB8-DA84706F9630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68BDCB2-6FB6-9691-326A-D1CB2D9B562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90D9437-33B9-804A-808D-91488519D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6896C91-1B6B-3860-2881-9433A61FBFD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45FB815-F8FE-3D4B-5EC6-905D791E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5DDC01-35D7-0017-B222-95FCCFB183E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3695027-1A1A-A289-8579-F286DEDE7B02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A992412-2A6A-32D0-948E-883ADD313447}"/>
              </a:ext>
            </a:extLst>
          </p:cNvPr>
          <p:cNvSpPr txBox="1"/>
          <p:nvPr/>
        </p:nvSpPr>
        <p:spPr>
          <a:xfrm>
            <a:off x="9060515" y="4204751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2B3B7E1F-FC74-B390-8328-F78686A8B95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F7498C7-148E-9930-B2EC-5BBA021FC97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5226" y="1278618"/>
            <a:ext cx="4543425" cy="2857500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439A1855-33BE-509A-6D48-B7F940464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1289" y="828303"/>
            <a:ext cx="4333875" cy="2305050"/>
          </a:xfrm>
          <a:custGeom>
            <a:avLst/>
            <a:gdLst>
              <a:gd name="connsiteX0" fmla="*/ 0 w 4333875"/>
              <a:gd name="connsiteY0" fmla="*/ 0 h 2305050"/>
              <a:gd name="connsiteX1" fmla="*/ 4333875 w 4333875"/>
              <a:gd name="connsiteY1" fmla="*/ 0 h 2305050"/>
              <a:gd name="connsiteX2" fmla="*/ 4333875 w 4333875"/>
              <a:gd name="connsiteY2" fmla="*/ 2305050 h 2305050"/>
              <a:gd name="connsiteX3" fmla="*/ 2288423 w 4333875"/>
              <a:gd name="connsiteY3" fmla="*/ 2305050 h 2305050"/>
              <a:gd name="connsiteX4" fmla="*/ 2122108 w 4333875"/>
              <a:gd name="connsiteY4" fmla="*/ 1930986 h 2305050"/>
              <a:gd name="connsiteX5" fmla="*/ 1306290 w 4333875"/>
              <a:gd name="connsiteY5" fmla="*/ 2293710 h 2305050"/>
              <a:gd name="connsiteX6" fmla="*/ 388423 w 4333875"/>
              <a:gd name="connsiteY6" fmla="*/ 2170200 h 2305050"/>
              <a:gd name="connsiteX7" fmla="*/ 370278 w 4333875"/>
              <a:gd name="connsiteY7" fmla="*/ 2305050 h 2305050"/>
              <a:gd name="connsiteX8" fmla="*/ 0 w 4333875"/>
              <a:gd name="connsiteY8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875" h="2305050">
                <a:moveTo>
                  <a:pt x="0" y="0"/>
                </a:moveTo>
                <a:lnTo>
                  <a:pt x="4333875" y="0"/>
                </a:lnTo>
                <a:lnTo>
                  <a:pt x="4333875" y="2305050"/>
                </a:lnTo>
                <a:lnTo>
                  <a:pt x="2288423" y="2305050"/>
                </a:lnTo>
                <a:lnTo>
                  <a:pt x="2122108" y="1930986"/>
                </a:lnTo>
                <a:lnTo>
                  <a:pt x="1306290" y="2293710"/>
                </a:lnTo>
                <a:lnTo>
                  <a:pt x="388423" y="2170200"/>
                </a:lnTo>
                <a:lnTo>
                  <a:pt x="370278" y="2305050"/>
                </a:lnTo>
                <a:lnTo>
                  <a:pt x="0" y="23050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8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89AB1-A3A4-A2EE-338B-C6956BF0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993FD47-A937-4928-069C-1631F2B34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03D8EBE-73C0-9F38-853D-89C03FEF100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9FF455-AC29-E2F6-6036-6BAF68905FC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9A5EE43-A5E8-2D05-758F-FC10C6BEA2F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92906C-1390-9DDF-C159-F979A8AF7D1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406B544-630E-F2AA-99D2-AAD6F5E6A64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A0604DC-5234-3374-A78B-FB76B1D8865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92688C-57CE-DD55-A6CD-34B3616267E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71C129-8446-BCAE-1408-EA07B0ED747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B5E8217-179A-024C-3673-7BDFA8207C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C0171EE-6BC4-0FFA-5286-4B26F4306ED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E593FF-8423-A006-1455-517EFF8A9EC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EDFE7F-096B-C5AA-03B1-CDFE724E213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D08011F-3E46-B47A-D9F8-D540B61969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48D392-2DCC-C2D5-1B4E-481B3492206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6F85866-7370-55D8-5DA3-DDE958756E9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9D91726-DC9C-51A8-A51B-003C51E3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2D53D78-E30A-97EC-80D5-56B06DFA1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65F19BD-BE11-DD22-AF51-BB5A024560D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086B003-7CA4-7F37-41A8-2736822C9B6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DAAE2F3-CD8A-117B-3092-3CF7D68E24A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81284E3-22B9-209A-9E4E-D6F3D7C8979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C809438-D2C4-46F9-90CC-108DB84600E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E5B4C80-DE25-97CE-5DC0-992EC382B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9FEFED6-3B5B-40FC-6556-C1C8664B882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80DAA1F1-72C2-EC56-188A-2C2A234F5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6AD2ACE-E8AE-4462-9A56-AA47294F323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3D10788-A701-ED6E-AC38-726D16F85222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ED3D8D0-922B-43E6-5A61-8AD8CAEEB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7B6EFFC-D9C0-9ADC-08AA-98875CF2AAE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30581EF-AC9B-B3F9-E887-E494A47F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FCABBE-CBCD-54CF-8C27-FD564ABE746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D04ED0C-8498-C191-D717-0622D865619A}"/>
              </a:ext>
            </a:extLst>
          </p:cNvPr>
          <p:cNvSpPr txBox="1"/>
          <p:nvPr/>
        </p:nvSpPr>
        <p:spPr>
          <a:xfrm>
            <a:off x="9173581" y="83644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زوايا المضلع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FD527D9-18BC-7F73-2A84-6F37E02B59C3}"/>
              </a:ext>
            </a:extLst>
          </p:cNvPr>
          <p:cNvSpPr txBox="1"/>
          <p:nvPr/>
        </p:nvSpPr>
        <p:spPr>
          <a:xfrm>
            <a:off x="9060515" y="4204751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مجموع قياسات الزوايا الداخلية لمضلع.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4956E10-8199-D35A-4AA4-616FA69F70D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7344"/>
          <a:stretch/>
        </p:blipFill>
        <p:spPr>
          <a:xfrm>
            <a:off x="9414677" y="1872031"/>
            <a:ext cx="1785339" cy="2241553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0F53FD7-6EC9-E274-4266-058DC5BBD39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05" y="1219200"/>
            <a:ext cx="832155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13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5794</TotalTime>
  <Words>688</Words>
  <Application>Microsoft Office PowerPoint</Application>
  <PresentationFormat>شاشة عريضة</PresentationFormat>
  <Paragraphs>306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302</cp:revision>
  <dcterms:created xsi:type="dcterms:W3CDTF">2024-08-19T04:20:33Z</dcterms:created>
  <dcterms:modified xsi:type="dcterms:W3CDTF">2025-01-14T21:41:15Z</dcterms:modified>
</cp:coreProperties>
</file>