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8" r:id="rId6"/>
    <p:sldId id="410" r:id="rId7"/>
    <p:sldId id="415" r:id="rId8"/>
    <p:sldId id="369" r:id="rId9"/>
    <p:sldId id="393" r:id="rId10"/>
    <p:sldId id="412" r:id="rId11"/>
    <p:sldId id="413" r:id="rId12"/>
    <p:sldId id="414" r:id="rId13"/>
    <p:sldId id="395" r:id="rId14"/>
    <p:sldId id="305" r:id="rId15"/>
    <p:sldId id="403" r:id="rId16"/>
    <p:sldId id="329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177A"/>
    <a:srgbClr val="A85DA0"/>
    <a:srgbClr val="A095B1"/>
    <a:srgbClr val="A7599E"/>
    <a:srgbClr val="8D2982"/>
    <a:srgbClr val="F7F7F7"/>
    <a:srgbClr val="FFFFFF"/>
    <a:srgbClr val="B06BA8"/>
    <a:srgbClr val="FFFFCC"/>
    <a:srgbClr val="E1E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19/05/47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F95BA-AAF9-58D6-111B-9CD776868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3515024-BDF3-FD39-AF40-CAC8DAA32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B377388-92DD-851E-48DA-7A606670B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F410E3C-AB54-ADDC-629F-12F621B8A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2357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147E8-34DB-2F53-782A-741887C3D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8009AC7-C030-754B-A659-FA4804687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27ED681-609C-7BB0-E98A-6825ACDBC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71164DE-91CD-70AF-4805-9C65E17A0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8682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918EA-02A7-835C-8C6B-4683EF481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1EEAF66-3856-B509-9660-5EDFC886C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5D60F7C-0F36-66BE-D322-982DA2AEF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3BCDFDE-2C17-B8A7-83F3-A03A714A74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7808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546E1-135A-C6C7-04B0-0A40AB232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21BCD5-02B0-1F1F-8104-4A6863308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EB527C7-1502-1B5A-524F-A696B5221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29EC47B-EECB-E24F-5ACF-0E84DEB00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882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BE3E-F2DD-670B-C2DB-C00410E4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0A914BD-48E8-94E9-3B6A-9356EF357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65D713-5CD7-AD83-6311-A49378BBB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CC4EB6-E143-D1A5-4AAA-E07AFDF8A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224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76BBD-DD4D-2B0E-F6E6-7E35BA309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D72818-5A27-E1F5-11CF-E7E5A2608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BA5A61-86DC-C854-DE6A-6D2A89932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5FFE6B7-A169-001F-FC54-034B9BDE1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7647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3CA4B-3DAA-41E5-66A3-33DE19936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6E3EBC-70CF-2335-9783-139984009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0924E37-35AC-B1E9-8BA9-E8B5BB0D3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1373F8-8184-492F-2FBD-C48FAC7E2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971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5E1DB-615B-C54E-1A8C-94B8D28D8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14D6300-FA69-8554-8FF6-BFC423F30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529DACB-A70A-F33F-D9EE-EA5D5D3DA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81F49F-8BF1-AF7E-51EF-D477079ED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198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9D521-3714-65F4-ECA4-61B52F329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71F0EDB-008F-85C3-D4C3-79A15A07D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91A7F8-B9B3-2854-100C-59C5284C1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73F8BB0-4AAC-FE66-95F3-14D5EE8BB4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6875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D808-A5FB-5DC9-D8DA-27BCAB643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42800E-457B-2928-EC89-208E21A52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74C4FE7-C2BE-7672-9770-BA4FD0B58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1C67D2A-8719-3FE6-E097-32CEFD4C9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956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01495-9340-F012-EAFD-7C7C6135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184709-11BD-1C0A-1CE3-0B7D51E2D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26E17DA-8541-5700-264F-7CFB4FC21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9A9208-845E-7D08-FC2B-A621BE0A2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3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74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19/05/47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mc_blue.png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57627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1447/05/19ه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اثبات تطابق المثلثات </a:t>
                      </a:r>
                      <a:r>
                        <a:rPr lang="en-US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SSS,SAS</a:t>
                      </a:r>
                      <a:endParaRPr lang="ar-SA" sz="4000" b="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0AE5798-8751-1FFE-9118-F497F27FE26D}"/>
                  </a:ext>
                </a:extLst>
              </p:cNvPr>
              <p:cNvSpPr txBox="1"/>
              <p:nvPr/>
            </p:nvSpPr>
            <p:spPr>
              <a:xfrm>
                <a:off x="2128192" y="2736070"/>
                <a:ext cx="5992188" cy="10772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200" dirty="0">
                    <a:solidFill>
                      <a:srgbClr val="86177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15)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n-US" sz="3200" b="0" i="1" smtClean="0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, </m:t>
                    </m:r>
                    <m:r>
                      <a:rPr lang="en-US" sz="3200" b="0" i="1" smtClean="0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</m:oMath>
                </a14:m>
                <a:endParaRPr lang="en-US" sz="3200" dirty="0">
                  <a:solidFill>
                    <a:srgbClr val="86177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dirty="0">
                    <a:solidFill>
                      <a:srgbClr val="86177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16)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n-US" sz="3200" b="0" i="1" smtClean="0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, </m:t>
                    </m:r>
                    <m:r>
                      <a:rPr lang="en-US" sz="3200" b="0" i="1" smtClean="0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endParaRPr lang="en-US" sz="3200" dirty="0">
                  <a:solidFill>
                    <a:srgbClr val="86177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0AE5798-8751-1FFE-9118-F497F27FE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192" y="2736070"/>
                <a:ext cx="5992188" cy="1077218"/>
              </a:xfrm>
              <a:prstGeom prst="rect">
                <a:avLst/>
              </a:prstGeom>
              <a:blipFill>
                <a:blip r:embed="rId4"/>
                <a:stretch>
                  <a:fillRect l="-2543" t="-6780" b="-1807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04C43-100C-C270-4B1E-1ACE54550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1E52368-0B2B-681A-297E-809F2E0206C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5B750C3-0212-2F45-C818-1BD7E030D49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057DF05-FE55-FD75-9E08-C60CF6F6685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E6421C9-598E-8679-2EE4-521E13AD79E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6C5F5DD-1C31-96A4-4F15-CB7AFD5274B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FF1A51C-6D95-CE2C-B641-0C48D515225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15BDB66-4A1A-B012-C9DC-F681F0B5E9E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287AD88-727C-75CF-8AD8-0F469523D8C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04CD458-CE6C-19E7-CB28-8CAF310F682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52505C6-0C4C-7EA0-0D72-B7F7CB303E8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88B63C2-AEE0-EF64-3B2E-0C4A058981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CC481A5-E65F-24C2-22E5-74836EDE8BA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0621E8C-C70C-EE27-1C1B-18B20E598E8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8D6EEC8-BA3D-276B-41FE-59219C7D4F7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EE3EB9C-8158-E5C1-5A27-8B512E18E5E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FCC26759-19F5-DCF0-AA99-F1C6827E5E0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FE6DFB0-BF71-6046-FC98-C0E4DF585FBA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C0AD02F0-EC03-29A0-0001-4F02B284F09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D1DF1D56-A1DB-F299-70B1-04371975687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FF1BC0AE-7F45-B0F5-48AE-49E5F4B1CF4E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EFA3993A-B5E1-E9D2-60E0-5173D10434E3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0502E3E-9CD7-F8D4-B40B-E43DEB8F5D92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BD887365-CA63-8797-22F9-40D04E766A1F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FEF0BA58-BF87-17CC-7D6F-7CC9803D4677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1D60C6D4-C0D8-94BE-4DA0-0A0BBC43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6A3C7243-B17E-B64B-85AF-9DA4211CC5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59F0E45-A726-C4FF-92F6-CA0F17BA7A3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96ABE1E-A006-C659-AAA6-7036B43CC8B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774" y="1274972"/>
            <a:ext cx="8553680" cy="272415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BF96DAE-DDCB-049E-204C-B00317E420CD}"/>
              </a:ext>
            </a:extLst>
          </p:cNvPr>
          <p:cNvSpPr txBox="1"/>
          <p:nvPr/>
        </p:nvSpPr>
        <p:spPr>
          <a:xfrm>
            <a:off x="9429298" y="902159"/>
            <a:ext cx="253042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اثبات تطابق المثلثات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SSS,SAS</a:t>
            </a:r>
            <a:endParaRPr lang="ar-SA" sz="2400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1447/05/19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461CF81-0718-1CF9-D959-8D0EC567A90C}"/>
              </a:ext>
            </a:extLst>
          </p:cNvPr>
          <p:cNvSpPr txBox="1"/>
          <p:nvPr/>
        </p:nvSpPr>
        <p:spPr>
          <a:xfrm>
            <a:off x="9429298" y="4797598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المسلمة </a:t>
            </a:r>
            <a:r>
              <a:rPr lang="en-US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</a:t>
            </a: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لأثبات تطابق مثلثين.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2B0BFED-C0F2-1459-6928-0967BE845C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8244" b="1"/>
          <a:stretch>
            <a:fillRect/>
          </a:stretch>
        </p:blipFill>
        <p:spPr>
          <a:xfrm>
            <a:off x="9631580" y="2368822"/>
            <a:ext cx="2155617" cy="23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4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F87DF-911E-98A5-D251-357D94469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991AE10-241E-922A-ED33-29658FD116E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73B93FB-AE68-6299-0EF2-B8674FE103E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B5E3329-CDF9-4A0A-416D-EE76BA71F6D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03ACE48-3E77-C9AC-A31A-A16B9BA6F48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3A1A3BC-5295-824C-3928-834DA5AD24A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594BFE0-EB30-5A5C-E16E-F8FD4339BA3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E88CD75-DD79-BABE-7967-234D491A78F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584D573-9955-1531-89E2-5A2020BE037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F43566A-82D1-B0CD-CD65-E1EE4C80C21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0E34875-6FAB-17D1-12DE-91312B8F358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02C5EC5-8466-984D-FAF6-700B96D117C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7396CE4-27A8-840C-647A-A71AC98C458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DDC94AE-68B9-FD3D-8FD7-369722A6C14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BB27819-3E9E-5376-FC9C-BE8EB390644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B69A616-C44E-7999-91B7-973E21466E8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1ABA92B-C7DA-8DCB-084E-A34F9BF3FCD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5FBCAEE8-4055-A3B7-D5B9-C4F5D1D1986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158F8DE0-1644-8E27-4D91-6E79A78149C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03404735-CA19-C3CF-9B59-C801D3375A6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0E7CED26-B105-E629-9392-F1674ED0E26A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2A543689-EFA8-29EF-5D48-5B874BFF88A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E740B9A2-96E5-9305-849F-A1B51F2E553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4DE36F74-8538-23F2-5E6F-0ED01A4F08C6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E8F19AB0-1764-C0CF-5C57-F01A37510CE6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C07533F8-F0AD-82BB-2F74-73D1DCF366C5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C3882BC-7C39-5172-C012-9C206A50B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4D7858E3-76B3-0BF3-5107-F6381C3E44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7CF7365-9860-921A-F7C3-428710949AC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189A395-F4D2-923C-F79B-270FD754517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324"/>
          <a:stretch/>
        </p:blipFill>
        <p:spPr>
          <a:xfrm>
            <a:off x="991914" y="1362323"/>
            <a:ext cx="8540706" cy="3125653"/>
          </a:xfrm>
          <a:custGeom>
            <a:avLst/>
            <a:gdLst>
              <a:gd name="connsiteX0" fmla="*/ 944390 w 8540706"/>
              <a:gd name="connsiteY0" fmla="*/ 0 h 3125653"/>
              <a:gd name="connsiteX1" fmla="*/ 8540706 w 8540706"/>
              <a:gd name="connsiteY1" fmla="*/ 0 h 3125653"/>
              <a:gd name="connsiteX2" fmla="*/ 8540706 w 8540706"/>
              <a:gd name="connsiteY2" fmla="*/ 3125653 h 3125653"/>
              <a:gd name="connsiteX3" fmla="*/ 0 w 8540706"/>
              <a:gd name="connsiteY3" fmla="*/ 3125653 h 3125653"/>
              <a:gd name="connsiteX4" fmla="*/ 0 w 8540706"/>
              <a:gd name="connsiteY4" fmla="*/ 679889 h 3125653"/>
              <a:gd name="connsiteX5" fmla="*/ 944390 w 8540706"/>
              <a:gd name="connsiteY5" fmla="*/ 679889 h 312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0706" h="3125653">
                <a:moveTo>
                  <a:pt x="944390" y="0"/>
                </a:moveTo>
                <a:lnTo>
                  <a:pt x="8540706" y="0"/>
                </a:lnTo>
                <a:lnTo>
                  <a:pt x="8540706" y="3125653"/>
                </a:lnTo>
                <a:lnTo>
                  <a:pt x="0" y="3125653"/>
                </a:lnTo>
                <a:lnTo>
                  <a:pt x="0" y="679889"/>
                </a:lnTo>
                <a:lnTo>
                  <a:pt x="944390" y="679889"/>
                </a:lnTo>
                <a:close/>
              </a:path>
            </a:pathLst>
          </a:cu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D1AE32E-C8BF-E83F-D2FD-B1F7D2023D7E}"/>
              </a:ext>
            </a:extLst>
          </p:cNvPr>
          <p:cNvSpPr txBox="1"/>
          <p:nvPr/>
        </p:nvSpPr>
        <p:spPr>
          <a:xfrm>
            <a:off x="9429298" y="902159"/>
            <a:ext cx="253042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اثبات تطابق المثلثات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SSS,SAS</a:t>
            </a:r>
            <a:endParaRPr lang="ar-SA" sz="2400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1447/05/19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070BEF4-BCF8-82E3-24A8-D07E16996DFD}"/>
              </a:ext>
            </a:extLst>
          </p:cNvPr>
          <p:cNvSpPr txBox="1"/>
          <p:nvPr/>
        </p:nvSpPr>
        <p:spPr>
          <a:xfrm>
            <a:off x="9429298" y="4797598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المسلمة </a:t>
            </a:r>
            <a:r>
              <a:rPr lang="en-US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</a:t>
            </a: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لأثبات تطابق مثلثين.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C56412A-6075-AECC-5358-22F343F7562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8244" b="1"/>
          <a:stretch>
            <a:fillRect/>
          </a:stretch>
        </p:blipFill>
        <p:spPr>
          <a:xfrm>
            <a:off x="9631580" y="2368822"/>
            <a:ext cx="2155617" cy="23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9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E7404-8BB4-4124-CE3D-6022E860B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8F86330-301D-E69F-AFE8-6BD2266227E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F835C15-4D13-33D4-38F0-794A97963E1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F4EBD11-9315-BB63-0732-AC4B83402CD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5772729-48B4-5E91-900F-791DDFE9A35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931C238-F683-5FFF-6A97-0ECB3454E42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70DE736-E09E-93EA-AFC5-8D6F51EA511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5A285A52-3429-C3BF-7CBD-FB0529374A2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EFDFD80-C56C-8679-FD6D-164C613C095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6C2B6B7-0C26-29CB-8A84-1BA8FDAB761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B4C764F-4CD0-7C99-E7F7-CBB80C7D3C0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EFCFD49-A9F2-0CCA-AB7D-E642574DC96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E9F334A-F99C-CB5A-28FC-C4039CB571C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6D73013-C8C5-F87B-D784-0D35B484D9E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EADE559-3415-0740-E87E-7789777DA8C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9C93528-B91B-51DB-8F5F-EAE7D2E8015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F05EABD-CA48-D59E-C2AA-32265851565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A41E05F3-F66C-3AA2-A91B-B459201465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2F9F936-E835-8883-B8CB-31DFA77D32E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DCFF5BDD-838E-8A89-66BE-781F5DA1FC1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9BB26AE-B6A4-DF33-19C2-AE483D4B924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023156D-B64C-7BFC-2C1D-650D037E5456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F04FF64C-36B2-A7C3-337D-1D8BAF7AA5F5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3A57904E-5C3C-7C10-6D2B-9D4E26B049B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85D759B0-1B06-CE82-F0C0-6CCD7AA2915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EE7ED016-B3EE-2FDF-A3A8-472841F9E4E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3ACDA482-E284-63AF-F4F2-DE54D5D0A05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F7F361B-B20E-88EA-D95B-918EA8224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80927B9-BF03-4C66-DFA9-01C60513F8A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5002E97-4F12-3D81-8FAD-61A3FA6D2A2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9897" y="1033734"/>
            <a:ext cx="8419721" cy="183398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E354CBC-32D2-B9B6-C86D-62883FFCA732}"/>
              </a:ext>
            </a:extLst>
          </p:cNvPr>
          <p:cNvSpPr txBox="1"/>
          <p:nvPr/>
        </p:nvSpPr>
        <p:spPr>
          <a:xfrm>
            <a:off x="9429298" y="902159"/>
            <a:ext cx="253042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اثبات تطابق المثلثات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SSS,SAS</a:t>
            </a:r>
            <a:endParaRPr lang="ar-SA" sz="2400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1447/05/19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02F8F9F-15F0-B7F6-C15A-1343E8385DA0}"/>
              </a:ext>
            </a:extLst>
          </p:cNvPr>
          <p:cNvSpPr txBox="1"/>
          <p:nvPr/>
        </p:nvSpPr>
        <p:spPr>
          <a:xfrm>
            <a:off x="9429298" y="4797598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المسلمة </a:t>
            </a:r>
            <a:r>
              <a:rPr lang="en-US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</a:t>
            </a: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لأثبات تطابق مثلثين.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4686344-806D-29AB-9576-A931849448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8244" b="1"/>
          <a:stretch>
            <a:fillRect/>
          </a:stretch>
        </p:blipFill>
        <p:spPr>
          <a:xfrm>
            <a:off x="9631580" y="2368822"/>
            <a:ext cx="2155617" cy="2351481"/>
          </a:xfrm>
          <a:prstGeom prst="rect">
            <a:avLst/>
          </a:prstGeom>
        </p:spPr>
      </p:pic>
      <p:pic>
        <p:nvPicPr>
          <p:cNvPr id="10" name="btnInknoeActivityCp2">
            <a:extLst>
              <a:ext uri="{FF2B5EF4-FFF2-40B4-BE49-F238E27FC236}">
                <a16:creationId xmlns:a16="http://schemas.microsoft.com/office/drawing/2014/main" id="{0A0DC7F9-B2C3-0584-D6B5-C7F56FFFCD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5464983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88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C3810-01DA-43AB-655B-29E0BD95F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2023A0D-BDE1-6E3A-D332-6BAF0717559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CFECD5B-F457-D385-BE79-280FFBC79D3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AF6FA67-2D67-F7CF-72EA-4629B6ED46F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C058270-0E2F-4AB4-38CA-11794EEFA1E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782599C-23B6-C3BD-7AF8-F5F3B7BA28B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71038E3-1BB8-D135-0D6B-8C384E6920C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EE19C98-283F-7B45-A4D6-5BEB7B04BF9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07A3397-B448-83F5-C46F-60044B9CE2F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DD50586-810C-F539-61E5-CCAAC3E74AF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3F47D49-02AB-2C45-F5C8-D2B989DDD00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342F662-0DB1-E705-5861-C6D4AD64F68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F0689E5-9655-7345-90A9-A72F3C5FCA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74AB44C-F087-B80A-5505-DDF4687A7D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E7933D7-C6FD-D5F8-5E91-BC9F979EE80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8FD15DA-6191-0987-4A9C-3805E32A771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DAA536D-1107-B0C0-7C3D-C55C046884E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CDA9A8D9-B189-09C2-807D-12EA8B97AE28}"/>
              </a:ext>
            </a:extLst>
          </p:cNvPr>
          <p:cNvSpPr/>
          <p:nvPr/>
        </p:nvSpPr>
        <p:spPr>
          <a:xfrm>
            <a:off x="6454762" y="443913"/>
            <a:ext cx="3157939" cy="595662"/>
          </a:xfrm>
          <a:custGeom>
            <a:avLst/>
            <a:gdLst>
              <a:gd name="connsiteX0" fmla="*/ 0 w 3157939"/>
              <a:gd name="connsiteY0" fmla="*/ 595662 h 595662"/>
              <a:gd name="connsiteX1" fmla="*/ 148916 w 3157939"/>
              <a:gd name="connsiteY1" fmla="*/ 0 h 595662"/>
              <a:gd name="connsiteX2" fmla="*/ 660450 w 3157939"/>
              <a:gd name="connsiteY2" fmla="*/ 0 h 595662"/>
              <a:gd name="connsiteX3" fmla="*/ 1292345 w 3157939"/>
              <a:gd name="connsiteY3" fmla="*/ 0 h 595662"/>
              <a:gd name="connsiteX4" fmla="*/ 1803879 w 3157939"/>
              <a:gd name="connsiteY4" fmla="*/ 0 h 595662"/>
              <a:gd name="connsiteX5" fmla="*/ 2375593 w 3157939"/>
              <a:gd name="connsiteY5" fmla="*/ 0 h 595662"/>
              <a:gd name="connsiteX6" fmla="*/ 3157939 w 3157939"/>
              <a:gd name="connsiteY6" fmla="*/ 0 h 595662"/>
              <a:gd name="connsiteX7" fmla="*/ 3009024 w 3157939"/>
              <a:gd name="connsiteY7" fmla="*/ 595662 h 595662"/>
              <a:gd name="connsiteX8" fmla="*/ 2467400 w 3157939"/>
              <a:gd name="connsiteY8" fmla="*/ 595662 h 595662"/>
              <a:gd name="connsiteX9" fmla="*/ 1925775 w 3157939"/>
              <a:gd name="connsiteY9" fmla="*/ 595662 h 595662"/>
              <a:gd name="connsiteX10" fmla="*/ 1323971 w 3157939"/>
              <a:gd name="connsiteY10" fmla="*/ 595662 h 595662"/>
              <a:gd name="connsiteX11" fmla="*/ 752256 w 3157939"/>
              <a:gd name="connsiteY11" fmla="*/ 595662 h 595662"/>
              <a:gd name="connsiteX12" fmla="*/ 0 w 315793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793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28098" y="10242"/>
                  <a:pt x="404712" y="-6437"/>
                  <a:pt x="660450" y="0"/>
                </a:cubicBezTo>
                <a:cubicBezTo>
                  <a:pt x="916188" y="6437"/>
                  <a:pt x="1136761" y="18497"/>
                  <a:pt x="1292345" y="0"/>
                </a:cubicBezTo>
                <a:cubicBezTo>
                  <a:pt x="1447930" y="-18497"/>
                  <a:pt x="1611489" y="12187"/>
                  <a:pt x="1803879" y="0"/>
                </a:cubicBezTo>
                <a:cubicBezTo>
                  <a:pt x="1996269" y="-12187"/>
                  <a:pt x="2243294" y="-13127"/>
                  <a:pt x="2375593" y="0"/>
                </a:cubicBezTo>
                <a:cubicBezTo>
                  <a:pt x="2507892" y="13127"/>
                  <a:pt x="2891469" y="-32285"/>
                  <a:pt x="3157939" y="0"/>
                </a:cubicBezTo>
                <a:cubicBezTo>
                  <a:pt x="3098880" y="168032"/>
                  <a:pt x="3057384" y="356244"/>
                  <a:pt x="3009024" y="595662"/>
                </a:cubicBezTo>
                <a:cubicBezTo>
                  <a:pt x="2851970" y="592247"/>
                  <a:pt x="2705039" y="621440"/>
                  <a:pt x="2467400" y="595662"/>
                </a:cubicBezTo>
                <a:cubicBezTo>
                  <a:pt x="2229761" y="569884"/>
                  <a:pt x="2072211" y="620390"/>
                  <a:pt x="1925775" y="595662"/>
                </a:cubicBezTo>
                <a:cubicBezTo>
                  <a:pt x="1779340" y="570934"/>
                  <a:pt x="1577344" y="619528"/>
                  <a:pt x="1323971" y="595662"/>
                </a:cubicBezTo>
                <a:cubicBezTo>
                  <a:pt x="1070598" y="571796"/>
                  <a:pt x="1028115" y="605660"/>
                  <a:pt x="752256" y="595662"/>
                </a:cubicBezTo>
                <a:cubicBezTo>
                  <a:pt x="476397" y="585664"/>
                  <a:pt x="213009" y="632771"/>
                  <a:pt x="0" y="595662"/>
                </a:cubicBezTo>
                <a:close/>
              </a:path>
              <a:path w="315793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46163" y="30326"/>
                  <a:pt x="636328" y="-14230"/>
                  <a:pt x="780811" y="0"/>
                </a:cubicBezTo>
                <a:cubicBezTo>
                  <a:pt x="925294" y="14230"/>
                  <a:pt x="1142012" y="-1476"/>
                  <a:pt x="1322435" y="0"/>
                </a:cubicBezTo>
                <a:cubicBezTo>
                  <a:pt x="1502858" y="1476"/>
                  <a:pt x="1619845" y="6665"/>
                  <a:pt x="1833969" y="0"/>
                </a:cubicBezTo>
                <a:cubicBezTo>
                  <a:pt x="2048093" y="-6665"/>
                  <a:pt x="2127738" y="-19966"/>
                  <a:pt x="2405683" y="0"/>
                </a:cubicBezTo>
                <a:cubicBezTo>
                  <a:pt x="2683628" y="19966"/>
                  <a:pt x="2994240" y="-10344"/>
                  <a:pt x="3157939" y="0"/>
                </a:cubicBezTo>
                <a:cubicBezTo>
                  <a:pt x="3086564" y="236470"/>
                  <a:pt x="3052534" y="461100"/>
                  <a:pt x="3009024" y="595662"/>
                </a:cubicBezTo>
                <a:cubicBezTo>
                  <a:pt x="2684317" y="572957"/>
                  <a:pt x="2635853" y="579940"/>
                  <a:pt x="2347039" y="595662"/>
                </a:cubicBezTo>
                <a:cubicBezTo>
                  <a:pt x="2058226" y="611384"/>
                  <a:pt x="2008886" y="583897"/>
                  <a:pt x="1775324" y="595662"/>
                </a:cubicBezTo>
                <a:cubicBezTo>
                  <a:pt x="1541762" y="607427"/>
                  <a:pt x="1463351" y="589414"/>
                  <a:pt x="1203610" y="595662"/>
                </a:cubicBezTo>
                <a:cubicBezTo>
                  <a:pt x="943869" y="601910"/>
                  <a:pt x="737122" y="608036"/>
                  <a:pt x="541624" y="595662"/>
                </a:cubicBezTo>
                <a:cubicBezTo>
                  <a:pt x="346126" y="583288"/>
                  <a:pt x="126368" y="59811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86796AE-5822-5D37-286D-4EEDA701B9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5B0AC78-8E3C-BC4C-C2D3-AE8D990849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9AF2A8B-90EC-65FD-A59E-B46BA28F4F65}"/>
              </a:ext>
            </a:extLst>
          </p:cNvPr>
          <p:cNvSpPr txBox="1"/>
          <p:nvPr/>
        </p:nvSpPr>
        <p:spPr>
          <a:xfrm>
            <a:off x="9429298" y="902159"/>
            <a:ext cx="253042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اثبات تطابق المثلثات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SSS,SAS</a:t>
            </a:r>
            <a:endParaRPr lang="ar-SA" sz="2400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7262563-01BC-BBE3-852D-F9AB5BF39706}"/>
              </a:ext>
            </a:extLst>
          </p:cNvPr>
          <p:cNvSpPr txBox="1"/>
          <p:nvPr/>
        </p:nvSpPr>
        <p:spPr>
          <a:xfrm>
            <a:off x="9429298" y="4797598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المسلمة </a:t>
            </a:r>
            <a:r>
              <a:rPr lang="en-US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</a:t>
            </a: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لأثبات تطابق مثلثين.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5C8FB7B-C6C1-5C13-A28A-9B981152D5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8244" b="1"/>
          <a:stretch>
            <a:fillRect/>
          </a:stretch>
        </p:blipFill>
        <p:spPr>
          <a:xfrm>
            <a:off x="9631580" y="2368822"/>
            <a:ext cx="2155617" cy="235148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00750F4-330F-3350-E1EA-1B72A0C5DE9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6174" y="969403"/>
            <a:ext cx="8461424" cy="155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66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0D90-5F14-20EF-5F21-B4B4622E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3CF1E85-4B40-8147-8869-5D2E24E3005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276DC0-9942-6484-7122-7C5F40DE871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9961DD3-021C-C9F3-21E4-70E9A28BD2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7DED40C-2F81-C5DA-528A-F6B9F3EBF5E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1824E0D-C734-BA7E-E99B-32890E07B4A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65FAF3-B51C-7805-C78F-159B4F2286B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9CE4607-0152-E482-CD2D-C394FFF973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A6A21BD-E8FF-0FFA-0F8B-F9846C5FF83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0E3FE17-7963-4EE3-1329-8C6D39B903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7EB3FCB-8DCD-9F2A-73C8-BAE71019217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B957842-58BF-520D-1088-DFEA4FE5C02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BF60663-DBCA-5CAB-41D7-BB29C4842C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582B2AC-94F4-5352-606F-B18EA466F15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6588633-EAD5-2F32-010F-57E7754B4F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EDA483-B413-BD7F-CCC8-D985C5A6E6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87F489F-FD24-6F40-EAE6-B60EDA54A2D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D769413-90F6-874B-2C7B-DDDD22B786B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F040569-AF9F-267D-D446-65A78913D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0DA7F4-3DCF-4BCE-3473-8E2DED21AEC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27F0219-D6E6-2FF8-9676-9226FF5E4D27}"/>
              </a:ext>
            </a:extLst>
          </p:cNvPr>
          <p:cNvSpPr txBox="1"/>
          <p:nvPr/>
        </p:nvSpPr>
        <p:spPr>
          <a:xfrm>
            <a:off x="9429298" y="902159"/>
            <a:ext cx="253042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اثبات تطابق المثلثات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SSS,SAS</a:t>
            </a:r>
            <a:endParaRPr lang="ar-SA" sz="2400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1447/05/19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C187C7E-A924-929D-A516-98E5C6B2C5C2}"/>
              </a:ext>
            </a:extLst>
          </p:cNvPr>
          <p:cNvSpPr txBox="1"/>
          <p:nvPr/>
        </p:nvSpPr>
        <p:spPr>
          <a:xfrm>
            <a:off x="9429298" y="4797598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المسلمة </a:t>
            </a:r>
            <a:r>
              <a:rPr lang="en-US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</a:t>
            </a: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لأثبات تطابق مثلثين.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52BCF74D-A4BA-2D02-47A8-320E800EE9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8244" b="1"/>
          <a:stretch>
            <a:fillRect/>
          </a:stretch>
        </p:blipFill>
        <p:spPr>
          <a:xfrm>
            <a:off x="9631580" y="2368822"/>
            <a:ext cx="2155617" cy="235148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651F45B2-1059-06DD-0924-308D86E01B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5721" y="1117845"/>
            <a:ext cx="8603209" cy="3044057"/>
          </a:xfrm>
          <a:custGeom>
            <a:avLst/>
            <a:gdLst>
              <a:gd name="connsiteX0" fmla="*/ 0 w 8603209"/>
              <a:gd name="connsiteY0" fmla="*/ 0 h 3044057"/>
              <a:gd name="connsiteX1" fmla="*/ 6110999 w 8603209"/>
              <a:gd name="connsiteY1" fmla="*/ 0 h 3044057"/>
              <a:gd name="connsiteX2" fmla="*/ 6110999 w 8603209"/>
              <a:gd name="connsiteY2" fmla="*/ 507546 h 3044057"/>
              <a:gd name="connsiteX3" fmla="*/ 8603209 w 8603209"/>
              <a:gd name="connsiteY3" fmla="*/ 507546 h 3044057"/>
              <a:gd name="connsiteX4" fmla="*/ 8603209 w 8603209"/>
              <a:gd name="connsiteY4" fmla="*/ 3044057 h 3044057"/>
              <a:gd name="connsiteX5" fmla="*/ 0 w 8603209"/>
              <a:gd name="connsiteY5" fmla="*/ 3044057 h 304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03209" h="3044057">
                <a:moveTo>
                  <a:pt x="0" y="0"/>
                </a:moveTo>
                <a:lnTo>
                  <a:pt x="6110999" y="0"/>
                </a:lnTo>
                <a:lnTo>
                  <a:pt x="6110999" y="507546"/>
                </a:lnTo>
                <a:lnTo>
                  <a:pt x="8603209" y="507546"/>
                </a:lnTo>
                <a:lnTo>
                  <a:pt x="8603209" y="3044057"/>
                </a:lnTo>
                <a:lnTo>
                  <a:pt x="0" y="304405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2692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E01E2-D4B1-A762-475E-6EE91E241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77B1DCB-5E36-DF86-1485-602FE24CE5D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62BD6D-8ACD-7AD7-EF34-420D09012FF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2E13E55-E725-9604-AD91-EB492AE20E3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CF3CFAD-3C72-00EE-593C-F5CAEC2A491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98F0F0E-110E-76E6-73A5-31CD2140368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33F9EC3-A0A3-2BA1-E54A-56E92606B91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1110FA9-8536-51AC-8AFC-A9ED1BF36D3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0C1F987-AEB1-CC2B-9173-8BF2ADBCB7F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9EEDD88-4781-392B-5B64-E071E552AD1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7A45D0A-F15C-6958-E97A-FE00AFB05D4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ABFDB56-F9E2-38DE-E32E-1DDFF7E50F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F78188D-2BEF-0745-0BFE-AB0B2E479D0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86F1040-E17C-1D59-1D7F-E6FA2295F7F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599F744-67FC-4C75-1878-A804DA8F3B7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9774997-DB67-14D0-7338-8D95E86C071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3404E62-9E7A-F8D8-4E78-6DDDBD2311C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0A9EE92-3CDC-7433-BCBE-35252645C99E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30C3CE-CAA7-8E4E-74F0-067C985D7B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25C1316-7D25-5238-4F3F-3FF7C361593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3739130F-F9F0-75F2-2811-C8F6D2ADEE6F}"/>
              </a:ext>
            </a:extLst>
          </p:cNvPr>
          <p:cNvGraphicFramePr>
            <a:graphicFrameLocks noGrp="1"/>
          </p:cNvGraphicFramePr>
          <p:nvPr/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10B9793-8E8C-010B-D301-F521C870A44A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3764DB8-4303-D60F-083E-56A6885F7339}"/>
              </a:ext>
            </a:extLst>
          </p:cNvPr>
          <p:cNvSpPr txBox="1"/>
          <p:nvPr/>
        </p:nvSpPr>
        <p:spPr>
          <a:xfrm>
            <a:off x="9429298" y="902159"/>
            <a:ext cx="253042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اثبات تطابق المثلثات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SSS,SAS</a:t>
            </a:r>
            <a:endParaRPr lang="ar-SA" sz="2400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3A9A633-C2E8-E6DF-5605-63C8611FACCA}"/>
              </a:ext>
            </a:extLst>
          </p:cNvPr>
          <p:cNvSpPr txBox="1"/>
          <p:nvPr/>
        </p:nvSpPr>
        <p:spPr>
          <a:xfrm>
            <a:off x="9429298" y="4797598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المسلمة </a:t>
            </a:r>
            <a:r>
              <a:rPr lang="en-US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</a:t>
            </a: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لأثبات تطابق مثلثين.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78340A3-7632-E704-9D0E-D377679E35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8244" b="1"/>
          <a:stretch>
            <a:fillRect/>
          </a:stretch>
        </p:blipFill>
        <p:spPr>
          <a:xfrm>
            <a:off x="9631580" y="2368822"/>
            <a:ext cx="2155617" cy="23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9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58309-B996-0392-5FDE-93C8535F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8588C8-372E-6502-8699-5CAA42F6E48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BF2C4F8-8CB4-60FA-A9A5-ACAF078AF08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7D80806-BBB4-7C1B-E3B7-651EF043968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B348377-FFD1-810D-B07A-26A02CD866D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6E061AE-C327-2EE5-4C77-0A62903BC06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4485695-7BE1-8697-3D21-000189CF8FA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765BEF1-3885-716D-C5E8-7A461A79648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563595E-E8DD-7BC3-3257-EF44B96BDC9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5AAF926-21E4-6D12-F955-58DE05B3146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208CC9-FD52-AE32-5FF5-87BE6DBECB6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53DA446-0696-AB42-83D6-BD9FE99C88C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EF2CFF8-7F8F-BD89-C4D6-98252E3DECC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34FFD1A-091C-D787-9F06-9AA948ED7ED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42F1069-292C-F05E-8443-DD1E436C94C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46D1C7F-385B-4D5C-672B-904859F64D3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9DEA674-58BA-9770-E36E-0759C5B0687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CBE9698-4EEA-BF82-BE40-9B585D31B93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6DD29E0-EE96-B3C6-1F10-A2CE48C75FE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8622ECB-E2F4-E783-BBCE-885526ADC2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A9E63EA-63E7-9908-CF8D-A656A7AD3E2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EB2DD94-BA43-3FD4-6DDF-B07BD8D3D901}"/>
              </a:ext>
            </a:extLst>
          </p:cNvPr>
          <p:cNvSpPr txBox="1"/>
          <p:nvPr/>
        </p:nvSpPr>
        <p:spPr>
          <a:xfrm>
            <a:off x="2413595" y="1769587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– 9 </a:t>
            </a:r>
          </a:p>
          <a:p>
            <a:pPr algn="ctr"/>
            <a:r>
              <a:rPr lang="ar-SA" sz="48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800" b="1" dirty="0">
                <a:solidFill>
                  <a:schemeClr val="accent3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176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AE7FD4A6-30DD-A805-3345-899A462F3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64" y="3725345"/>
            <a:ext cx="793519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8B248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تذكري يا جميلتي:</a:t>
            </a:r>
            <a:endParaRPr kumimoji="0" lang="en-US" altLang="ar-SA" sz="3600" b="1" i="0" u="none" strike="noStrike" cap="none" normalizeH="0" baseline="0" dirty="0">
              <a:ln>
                <a:noFill/>
              </a:ln>
              <a:solidFill>
                <a:srgbClr val="8B248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4000" b="1" i="0" dirty="0">
                <a:solidFill>
                  <a:srgbClr val="80C687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الفشل الحقيقي هو أن تكفي عن المحاولة مجددًا</a:t>
            </a:r>
            <a:endParaRPr lang="ar-SA" sz="4000" b="1" dirty="0">
              <a:solidFill>
                <a:srgbClr val="80C687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95A102A-0E4F-E131-C1CB-FA6C3D8264B3}"/>
              </a:ext>
            </a:extLst>
          </p:cNvPr>
          <p:cNvSpPr txBox="1"/>
          <p:nvPr/>
        </p:nvSpPr>
        <p:spPr>
          <a:xfrm>
            <a:off x="9429298" y="902159"/>
            <a:ext cx="253042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اثبات تطابق المثلثات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SSS,SAS</a:t>
            </a:r>
            <a:endParaRPr lang="ar-SA" sz="2400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1447/05/19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F1662E5-A7EC-EABF-DD17-642D50733BD1}"/>
              </a:ext>
            </a:extLst>
          </p:cNvPr>
          <p:cNvSpPr txBox="1"/>
          <p:nvPr/>
        </p:nvSpPr>
        <p:spPr>
          <a:xfrm>
            <a:off x="9429298" y="4797598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المسلمة </a:t>
            </a:r>
            <a:r>
              <a:rPr lang="en-US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</a:t>
            </a: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لأثبات تطابق مثلثين.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DC19180-5854-172D-787F-2DC0FA9132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8244" b="1"/>
          <a:stretch>
            <a:fillRect/>
          </a:stretch>
        </p:blipFill>
        <p:spPr>
          <a:xfrm>
            <a:off x="9631580" y="2368822"/>
            <a:ext cx="2155617" cy="23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443194"/>
              </p:ext>
            </p:extLst>
          </p:nvPr>
        </p:nvGraphicFramePr>
        <p:xfrm>
          <a:off x="377745" y="63447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1447/05/19ه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اثبات تطابق المثلثات </a:t>
                      </a:r>
                      <a:r>
                        <a:rPr lang="en-US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SSS,SAS</a:t>
                      </a:r>
                      <a:endParaRPr lang="ar-SA" sz="4000" b="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C0CB94D-A1CE-F48D-73FA-E55CB7A047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613" y="2529274"/>
            <a:ext cx="11285445" cy="33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94656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57293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57951">
                  <a:extLst>
                    <a:ext uri="{9D8B030D-6E8A-4147-A177-3AD203B41FA5}">
                      <a16:colId xmlns:a16="http://schemas.microsoft.com/office/drawing/2014/main" val="545559579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  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1447/05/19ه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اثبات تطابق المثلثات </a:t>
                      </a:r>
                      <a:r>
                        <a:rPr lang="en-US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SSS,SAS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611181" y="1975152"/>
            <a:ext cx="619857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44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المسلمة </a:t>
            </a:r>
            <a:r>
              <a:rPr lang="en-US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</a:t>
            </a: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لأثبات تطابق مثلثين.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4ECCEA8-1745-CD1E-9F14-3DEBE2EAFE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2626"/>
          <a:stretch/>
        </p:blipFill>
        <p:spPr>
          <a:xfrm>
            <a:off x="9647086" y="1653540"/>
            <a:ext cx="2155617" cy="442412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26880D5-3F62-B696-D63E-0C79962611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46" y="1924506"/>
            <a:ext cx="1618577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58379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29298" y="902159"/>
            <a:ext cx="253042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اثبات تطابق المثلثات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SSS,SAS</a:t>
            </a:r>
            <a:endParaRPr lang="ar-SA" sz="2400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1447/05/19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429298" y="4797598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المسلمة </a:t>
            </a:r>
            <a:r>
              <a:rPr lang="en-US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</a:t>
            </a: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لأثبات تطابق مثلثين.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B12BB2D-4EC5-D85C-200A-D5A1B9A660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8244" b="1"/>
          <a:stretch>
            <a:fillRect/>
          </a:stretch>
        </p:blipFill>
        <p:spPr>
          <a:xfrm>
            <a:off x="9631580" y="2368822"/>
            <a:ext cx="2155617" cy="23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61051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064DDC4-D5EE-0EEE-E460-BE10AED6B1FE}"/>
              </a:ext>
            </a:extLst>
          </p:cNvPr>
          <p:cNvSpPr txBox="1"/>
          <p:nvPr/>
        </p:nvSpPr>
        <p:spPr>
          <a:xfrm>
            <a:off x="9429298" y="902159"/>
            <a:ext cx="253042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اثبات تطابق المثلثات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SSS,SAS</a:t>
            </a:r>
            <a:endParaRPr lang="ar-SA" sz="2400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1447/05/19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29B945-A100-0761-647A-03C7A5E105F8}"/>
              </a:ext>
            </a:extLst>
          </p:cNvPr>
          <p:cNvSpPr txBox="1"/>
          <p:nvPr/>
        </p:nvSpPr>
        <p:spPr>
          <a:xfrm>
            <a:off x="9381254" y="3909127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المسلمة </a:t>
            </a:r>
            <a:r>
              <a:rPr lang="en-US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</a:t>
            </a: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لأثبات تطابق مثلثين.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B59AAF51-8441-F285-26BC-B631AF2DD10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690" t="2612" r="-690" b="66255"/>
          <a:stretch>
            <a:fillRect/>
          </a:stretch>
        </p:blipFill>
        <p:spPr>
          <a:xfrm>
            <a:off x="9631580" y="2368823"/>
            <a:ext cx="2155617" cy="141450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271C2B2F-5CC0-88B6-EDC2-357AAD1C252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371" y="1313160"/>
            <a:ext cx="8657903" cy="4174693"/>
          </a:xfrm>
          <a:prstGeom prst="rect">
            <a:avLst/>
          </a:prstGeom>
        </p:spPr>
      </p:pic>
      <p:pic>
        <p:nvPicPr>
          <p:cNvPr id="18" name="btnInknoeActivityCp2">
            <a:extLst>
              <a:ext uri="{FF2B5EF4-FFF2-40B4-BE49-F238E27FC236}">
                <a16:creationId xmlns:a16="http://schemas.microsoft.com/office/drawing/2014/main" id="{041208FA-9863-A3F6-BDB7-788E2530E6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563208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3BA0E-C599-0126-B60F-BE59E9FA7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C5EFD16-893A-0647-9647-2F6B894D9EB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BC083B4-1DCD-8F57-5610-F803D1E2E0C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AAA4013-8FC6-3886-2CE3-20F8DB71B46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77177A8-3986-9FEB-8626-919A5505A35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8D6318D-C19F-B024-A5B8-FB865A02B752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CD995AC-C143-CEDF-8F48-F9929E59FC0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1E1A7EF-F586-04AC-2343-EDCE95EC393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5012AE3-B00C-9834-7EF3-2F61B86FAA3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079A36B-82D1-C8A6-A9D5-46E4F096DF1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F1E825-17D5-6F56-BB40-6CE5FCE117F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FA1E00C-5880-761B-EC08-4326F4D6B0E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0F409E1-AC97-ED69-6FD0-B33C7A79284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844F6A-9046-5551-7018-EB56CD892BB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67ECE1E-4097-0AB6-C75B-89D6C17726A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3DEFC99-377B-3A82-67CD-AAD07A6ACF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A6E34E0-4865-C898-737A-1B16F7080C6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526821E-F2F4-B08F-CF9C-85F9389290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DB14AFC-880F-EC08-0713-735B343ACA6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1EB840B-FC03-B1F2-B3B3-F5EF7F1EE610}"/>
              </a:ext>
            </a:extLst>
          </p:cNvPr>
          <p:cNvSpPr txBox="1"/>
          <p:nvPr/>
        </p:nvSpPr>
        <p:spPr>
          <a:xfrm>
            <a:off x="9429298" y="902159"/>
            <a:ext cx="253042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اثبات تطابق المثلثات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SSS,SAS</a:t>
            </a:r>
            <a:endParaRPr lang="ar-SA" sz="2400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1447/05/19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58B6442-408E-6BC6-DB57-C61D348EEE2B}"/>
              </a:ext>
            </a:extLst>
          </p:cNvPr>
          <p:cNvSpPr txBox="1"/>
          <p:nvPr/>
        </p:nvSpPr>
        <p:spPr>
          <a:xfrm>
            <a:off x="9429298" y="4797598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المسلمة </a:t>
            </a:r>
            <a:r>
              <a:rPr lang="en-US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</a:t>
            </a: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لأثبات تطابق مثلثين.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960B803-E24D-0A49-AAC4-DA2EDE2392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8244" b="1"/>
          <a:stretch>
            <a:fillRect/>
          </a:stretch>
        </p:blipFill>
        <p:spPr>
          <a:xfrm>
            <a:off x="9631580" y="2368822"/>
            <a:ext cx="2155617" cy="235148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BBFB679-46FA-F73C-D9EB-E81E628670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4299" y="708937"/>
            <a:ext cx="8014631" cy="278226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32DF250-FD04-5277-51BB-2B60913E4FC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046" y="3341385"/>
            <a:ext cx="2437322" cy="30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5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7FBE1-C7DE-467A-93D9-71C5216CC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A73BB41-CD3D-ED63-3F45-44D6A82858F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023BBF7-465E-6E85-E45A-F9C108F0274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618A44E-065E-AB9B-9C07-D4B9597E23C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5A197BC-36F9-D5B9-F677-4D58F6CAC05A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8779DC7-9E22-BB2B-97A0-839D3B816A9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EB1C969-B299-86ED-1767-1FCA627E0E7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A84795E-7D75-E668-C6ED-B58E3588552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951C065-BF0B-DB52-5CEB-09DBE2E94CD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10F5021-9D40-D19F-E17B-954F48327EB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F8985F6-D600-881B-B89A-597DC5D207B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4480349-399F-3FF6-DB73-EAA9937D413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BAB6225-C949-4395-7277-65280740F7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FB6BC4B-23EE-216A-E6AB-C5F5EC3C9C3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044BC62-D881-ADAB-A61D-D47C0D8419E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0F6B8DA-0919-2559-94ED-BA48ECDBD03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E363C02-2E26-DB9D-3327-217D612B111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596CFFDC-0F14-CD9C-4461-B03ECCC36C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5D99E0-44C6-D300-BEA2-8BA04381CCB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22B14DA-ABB3-6B03-402E-8E88F15566B5}"/>
              </a:ext>
            </a:extLst>
          </p:cNvPr>
          <p:cNvSpPr txBox="1"/>
          <p:nvPr/>
        </p:nvSpPr>
        <p:spPr>
          <a:xfrm>
            <a:off x="9429298" y="902159"/>
            <a:ext cx="253042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اثبات تطابق المثلثات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SSS,SAS</a:t>
            </a:r>
            <a:endParaRPr lang="ar-SA" sz="2400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1447/05/19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0AF8CDB-43DA-60EF-5A3C-E0C4AE30CB55}"/>
              </a:ext>
            </a:extLst>
          </p:cNvPr>
          <p:cNvSpPr txBox="1"/>
          <p:nvPr/>
        </p:nvSpPr>
        <p:spPr>
          <a:xfrm>
            <a:off x="9429298" y="4797598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المسلمة </a:t>
            </a:r>
            <a:r>
              <a:rPr lang="en-US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</a:t>
            </a: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لأثبات تطابق مثلثين.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9FC339D-9096-DE40-F84A-3326CC593B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8244" b="1"/>
          <a:stretch>
            <a:fillRect/>
          </a:stretch>
        </p:blipFill>
        <p:spPr>
          <a:xfrm>
            <a:off x="9631580" y="2368822"/>
            <a:ext cx="2155617" cy="23514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60B1D08-2C91-ABF3-F557-EEF5957D75B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885" y="838049"/>
            <a:ext cx="8468466" cy="544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5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F39ED-333E-5F12-1E98-5B03A779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8083296-0A73-B053-114C-62EC046D19E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BCE84DC-696A-822A-D96C-8F55E0848BC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7106588-A6AD-D872-B105-313AC4E38DD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A3DB686-9BCD-F903-C556-0844891A29B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18CAFC7-5133-2DF2-812E-08443D21795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24B85A2-095D-0BD2-539B-D847F1E104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F08139C-A2A8-9BE9-5277-BA17AAAD0FA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8F7733F-738C-74CF-E861-85371BB25E1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258A65C-D02E-6429-0A97-0481C8F9D22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5A42E5A-6AF3-E608-57F8-D7085786703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A61DCD8-B206-330B-D05B-50714500D2B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7CAB19B-1315-D3AF-4A99-4A075DB8D65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A80C84E-934D-7A5C-8736-24F2B19358F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09EA6F3-9FF0-8BA3-E8EF-201046011C3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DB08A38-5DED-AB49-F636-C7E528AF9BB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0AB3324-9177-0003-F0F3-81654435DFC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B587CE6-2DE8-7E26-27CE-2174BAF66F5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327D2006-E20D-355A-A515-9854059CE8F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C3203CA-E02C-6ADD-3400-7236325F58F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C6FEF5A-F193-9374-3CAA-CEA1D956C40D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29E269C-0746-9AA5-93D2-64FFD4E75BF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C181898-7486-67AB-4962-69C0640EC5D1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71A81664-271A-00BB-3601-03A1D6B6D2B6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3A76D6E-8D81-0217-CA0E-DDC1C70FDEDA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85276A4-E7DA-5C52-E0A6-7CA15220F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B197BAF-6858-458D-4C36-C7A0996914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9315AFF-1358-369A-A9E8-08FBDE34721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F0EEB0E-1062-6285-BBF0-F2A8885563B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1869" y="1315858"/>
            <a:ext cx="7424513" cy="257490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D9B6CEA-47A8-DA28-26FF-C3B5830F0EE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75" y="3286072"/>
            <a:ext cx="4283817" cy="296749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0D9625B-8717-AEC1-2B25-99006DABBBE5}"/>
              </a:ext>
            </a:extLst>
          </p:cNvPr>
          <p:cNvSpPr txBox="1"/>
          <p:nvPr/>
        </p:nvSpPr>
        <p:spPr>
          <a:xfrm>
            <a:off x="9429298" y="902159"/>
            <a:ext cx="253042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اثبات تطابق المثلثات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SSS,SAS</a:t>
            </a:r>
            <a:endParaRPr lang="ar-SA" sz="2400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1447/05/19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F6571FB-81E3-38CE-9FDE-0A90A060790A}"/>
              </a:ext>
            </a:extLst>
          </p:cNvPr>
          <p:cNvSpPr txBox="1"/>
          <p:nvPr/>
        </p:nvSpPr>
        <p:spPr>
          <a:xfrm>
            <a:off x="9429298" y="4797598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المسلمة </a:t>
            </a:r>
            <a:r>
              <a:rPr lang="en-US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</a:t>
            </a: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لأثبات تطابق مثلثين.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35FC8DE6-196E-4DDD-8098-328607BF401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8244" b="1"/>
          <a:stretch>
            <a:fillRect/>
          </a:stretch>
        </p:blipFill>
        <p:spPr>
          <a:xfrm>
            <a:off x="9631580" y="2368822"/>
            <a:ext cx="2155617" cy="23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5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A2A5F-0815-033C-0793-693A94A75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56DC5A6-8359-00AC-B768-B8ABA8E95C7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5EF85B1-4B08-F1FA-7443-DD8A85B36AC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F032E0-0488-368E-AE09-245AA6A379E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A64A802-109D-8689-CA1A-41DBA032DFA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4FD23A8-21FE-52E6-6F2C-876CCB4116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9BF8926-5E36-F0ED-4D1B-49C5B672E92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606E30A-9AF8-B715-5DB3-E42790F7C16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F32080-9CA7-204E-B819-0A2290D1440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10BAD44-CDD9-F0A5-CC81-30E93413F36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D9923F8-801C-7A0C-E985-BBF2C3B76A1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041D2E2-D6AC-D2FB-2BD4-370DD26296B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6E1E9EF-78CC-DA48-8CAC-389E130E8BE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10DF28C-1DBE-7789-AC2A-34E4F10E873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AE9AB49-023B-7F8A-0BDD-31836EE1D4D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5FB76A0-E29C-08C5-BE4E-C04EFC9B386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8943C86-3C8B-DAC2-5346-A4F33CC6CD6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9FDC17A-3285-020F-76A8-F2F76F948F4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4A7DF57F-30F9-7A05-8A0C-3FB81499036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C101E0B-7154-EE6B-8671-06285C47A30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2E68868-B890-7E2E-546F-82A15CF4C2BE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E7FDCE9A-F8E3-1AEC-884D-5C878171519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18D917EB-2653-F871-915B-572767CF8F3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C58ED74C-E0EA-E96D-2E6F-A86A048CAB5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46D96ED6-390C-D84F-276E-7EE80076C213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C39C0F0-5044-3C07-58A3-D7A4128F3186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9A40A1F-D48D-FDE0-C839-5FA9176C3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0C0A88F-ADB0-E3B5-0ED4-4B0FF72754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1BCF0BF-B739-FA6D-CD8F-0525DFADA97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EB6701F-D3E0-4E50-FB21-67A8E371D3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48" b="57200"/>
          <a:stretch/>
        </p:blipFill>
        <p:spPr>
          <a:xfrm>
            <a:off x="1867622" y="1121518"/>
            <a:ext cx="7745128" cy="236044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A61D917-4918-DD08-6B0F-A946E04760F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35" y="2847562"/>
            <a:ext cx="3895725" cy="348615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14CEAB7-4D51-0BD7-4A48-DE9461750DD1}"/>
              </a:ext>
            </a:extLst>
          </p:cNvPr>
          <p:cNvSpPr txBox="1"/>
          <p:nvPr/>
        </p:nvSpPr>
        <p:spPr>
          <a:xfrm>
            <a:off x="9429298" y="902159"/>
            <a:ext cx="253042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اثبات تطابق المثلثات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SSS,SAS</a:t>
            </a:r>
            <a:endParaRPr lang="ar-SA" sz="2400" dirty="0">
              <a:solidFill>
                <a:schemeClr val="tx2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1447/05/19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23105FD-43AA-BFC7-97AC-185087F012C4}"/>
              </a:ext>
            </a:extLst>
          </p:cNvPr>
          <p:cNvSpPr txBox="1"/>
          <p:nvPr/>
        </p:nvSpPr>
        <p:spPr>
          <a:xfrm>
            <a:off x="9429298" y="4797598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  <a:endParaRPr lang="ar-SA" sz="32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المسلمة </a:t>
            </a:r>
            <a:r>
              <a:rPr lang="en-US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SSS</a:t>
            </a: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لأثبات تطابق مثلثين.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370E3E9-155C-48A8-14EB-175007256A5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t="48244" b="1"/>
          <a:stretch>
            <a:fillRect/>
          </a:stretch>
        </p:blipFill>
        <p:spPr>
          <a:xfrm>
            <a:off x="9631580" y="2368822"/>
            <a:ext cx="2155617" cy="23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26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4221</TotalTime>
  <Words>620</Words>
  <Application>Microsoft Office PowerPoint</Application>
  <PresentationFormat>شاشة عريضة</PresentationFormat>
  <Paragraphs>250</Paragraphs>
  <Slides>16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179</cp:revision>
  <dcterms:created xsi:type="dcterms:W3CDTF">2024-08-19T04:20:33Z</dcterms:created>
  <dcterms:modified xsi:type="dcterms:W3CDTF">2025-11-09T18:14:14Z</dcterms:modified>
</cp:coreProperties>
</file>