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311" r:id="rId9"/>
    <p:sldId id="313" r:id="rId10"/>
    <p:sldId id="312" r:id="rId11"/>
    <p:sldId id="314" r:id="rId12"/>
    <p:sldId id="315" r:id="rId13"/>
    <p:sldId id="316" r:id="rId14"/>
    <p:sldId id="317" r:id="rId15"/>
    <p:sldId id="318" r:id="rId16"/>
    <p:sldId id="320" r:id="rId17"/>
    <p:sldId id="323" r:id="rId18"/>
    <p:sldId id="324" r:id="rId19"/>
    <p:sldId id="342" r:id="rId20"/>
    <p:sldId id="326" r:id="rId21"/>
    <p:sldId id="322" r:id="rId22"/>
    <p:sldId id="328" r:id="rId23"/>
    <p:sldId id="329" r:id="rId24"/>
    <p:sldId id="343" r:id="rId25"/>
    <p:sldId id="331" r:id="rId26"/>
    <p:sldId id="330" r:id="rId27"/>
    <p:sldId id="332" r:id="rId28"/>
    <p:sldId id="333" r:id="rId29"/>
    <p:sldId id="334" r:id="rId30"/>
    <p:sldId id="344" r:id="rId31"/>
    <p:sldId id="345" r:id="rId32"/>
    <p:sldId id="346" r:id="rId33"/>
    <p:sldId id="347" r:id="rId34"/>
    <p:sldId id="348" r:id="rId35"/>
    <p:sldId id="335" r:id="rId36"/>
    <p:sldId id="336" r:id="rId37"/>
    <p:sldId id="301" r:id="rId38"/>
    <p:sldId id="340" r:id="rId39"/>
    <p:sldId id="350" r:id="rId40"/>
    <p:sldId id="349" r:id="rId41"/>
    <p:sldId id="310" r:id="rId4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6"/>
    <a:srgbClr val="7030A0"/>
    <a:srgbClr val="580841"/>
    <a:srgbClr val="4A162C"/>
    <a:srgbClr val="4C1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4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6" y="198273"/>
            <a:ext cx="11717867" cy="6461457"/>
          </a:xfrm>
          <a:prstGeom prst="rect">
            <a:avLst/>
          </a:prstGeom>
        </p:spPr>
      </p:pic>
      <p:sp>
        <p:nvSpPr>
          <p:cNvPr id="2" name="مربع نص 1"/>
          <p:cNvSpPr txBox="1"/>
          <p:nvPr userDrawn="1"/>
        </p:nvSpPr>
        <p:spPr>
          <a:xfrm>
            <a:off x="440267" y="5630334"/>
            <a:ext cx="1286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white">
                    <a:lumMod val="50000"/>
                  </a:prst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أمل باجوده</a:t>
            </a:r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 rotWithShape="1">
          <a:blip r:embed="rId3"/>
          <a:srcRect l="40403" t="2204"/>
          <a:stretch/>
        </p:blipFill>
        <p:spPr>
          <a:xfrm>
            <a:off x="6770091" y="435424"/>
            <a:ext cx="995533" cy="48293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4479" y="330912"/>
            <a:ext cx="1859441" cy="768163"/>
          </a:xfrm>
          <a:prstGeom prst="rect">
            <a:avLst/>
          </a:prstGeom>
        </p:spPr>
      </p:pic>
      <p:sp>
        <p:nvSpPr>
          <p:cNvPr id="7" name="مربع نص 6"/>
          <p:cNvSpPr txBox="1"/>
          <p:nvPr userDrawn="1"/>
        </p:nvSpPr>
        <p:spPr>
          <a:xfrm>
            <a:off x="5018314" y="511629"/>
            <a:ext cx="17517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B21E96"/>
                </a:solidFill>
              </a:rPr>
              <a:t>المثلثات المتشابهة</a:t>
            </a:r>
            <a:r>
              <a:rPr lang="ar-SA" baseline="0" dirty="0" smtClean="0">
                <a:solidFill>
                  <a:srgbClr val="B21E96"/>
                </a:solidFill>
              </a:rPr>
              <a:t> </a:t>
            </a:r>
            <a:endParaRPr lang="ar-SA" dirty="0">
              <a:solidFill>
                <a:srgbClr val="B21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9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24/08/43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0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5" Type="http://schemas.openxmlformats.org/officeDocument/2006/relationships/image" Target="../media/image34.png"/><Relationship Id="rId4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7.wdp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9.wdp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1.wdp"/><Relationship Id="rId5" Type="http://schemas.openxmlformats.org/officeDocument/2006/relationships/image" Target="../media/image49.png"/><Relationship Id="rId4" Type="http://schemas.microsoft.com/office/2007/relationships/hdphoto" Target="../media/hdphoto30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1.wdp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B1FCDD74-DD5C-41D8-BE3B-A0275A56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53" y="2979987"/>
            <a:ext cx="8760711" cy="201795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95" y="1285152"/>
            <a:ext cx="1032751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32" y="1113744"/>
            <a:ext cx="3676650" cy="19526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958" y="3320823"/>
            <a:ext cx="10510948" cy="9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4114" y="1337581"/>
            <a:ext cx="10125064" cy="21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3869" y="1301522"/>
            <a:ext cx="5438775" cy="4667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4345" y="2268311"/>
            <a:ext cx="91154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2108426"/>
            <a:ext cx="92297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500" y="1358014"/>
            <a:ext cx="2792641" cy="315955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947" y="2284639"/>
            <a:ext cx="2949663" cy="37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082" y="1724704"/>
            <a:ext cx="10628675" cy="33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911" y="2082573"/>
            <a:ext cx="10518584" cy="26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7151" y="1771650"/>
            <a:ext cx="8086725" cy="21145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9941" y="1276350"/>
            <a:ext cx="93249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318" y="1236208"/>
            <a:ext cx="6381852" cy="61436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290" y="2022701"/>
            <a:ext cx="10439880" cy="28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318" y="1236208"/>
            <a:ext cx="6381852" cy="6143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7470" y="2705099"/>
            <a:ext cx="9086985" cy="173559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0882" y="1850571"/>
            <a:ext cx="4860879" cy="13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C0EAF1F-C4FD-4086-B540-A5AF813D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39" y="2224457"/>
            <a:ext cx="54483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684" y="1510393"/>
            <a:ext cx="97821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7574" y="1123949"/>
            <a:ext cx="10261014" cy="44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658" y="1613125"/>
            <a:ext cx="7865608" cy="39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0271" y="1370240"/>
            <a:ext cx="5468984" cy="115524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9057" y="1188150"/>
            <a:ext cx="3004457" cy="25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3395" y="1359354"/>
            <a:ext cx="6108863" cy="54564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7018" y="2154691"/>
            <a:ext cx="4674395" cy="21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010330"/>
            <a:ext cx="94678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23" y="1721984"/>
            <a:ext cx="9937804" cy="289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09" y="1265465"/>
            <a:ext cx="9600748" cy="40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20" y="1502909"/>
            <a:ext cx="10585187" cy="15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42" y="1680481"/>
            <a:ext cx="10466337" cy="32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12" y="2008629"/>
            <a:ext cx="8974090" cy="182286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57" y="3831491"/>
            <a:ext cx="3535986" cy="137781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422" y="2533717"/>
            <a:ext cx="321287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1294720"/>
            <a:ext cx="1671637" cy="5322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051" y="2103664"/>
            <a:ext cx="9563100" cy="4953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0603"/>
          <a:stretch/>
        </p:blipFill>
        <p:spPr>
          <a:xfrm>
            <a:off x="7117887" y="2811729"/>
            <a:ext cx="4101202" cy="17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4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1294720"/>
            <a:ext cx="1671637" cy="5322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51" y="2103664"/>
            <a:ext cx="9563100" cy="4953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8629"/>
          <a:stretch/>
        </p:blipFill>
        <p:spPr>
          <a:xfrm>
            <a:off x="7420909" y="2777711"/>
            <a:ext cx="4059438" cy="22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9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1294720"/>
            <a:ext cx="1671637" cy="5322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60" y="2095500"/>
            <a:ext cx="6918794" cy="26397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83" y="2623457"/>
            <a:ext cx="3816691" cy="21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8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1306966"/>
            <a:ext cx="3181350" cy="5429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98" y="2123394"/>
            <a:ext cx="10314778" cy="9572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3189514"/>
            <a:ext cx="3342594" cy="27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2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1306966"/>
            <a:ext cx="3181350" cy="5429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5" y="1975076"/>
            <a:ext cx="4552950" cy="7524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2727551"/>
            <a:ext cx="3114675" cy="27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97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1321" y="1148443"/>
            <a:ext cx="3695700" cy="533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264" y="1930853"/>
            <a:ext cx="9643604" cy="10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162" y="1356632"/>
            <a:ext cx="2428875" cy="4000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806" y="2126116"/>
            <a:ext cx="5352793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32" y="2561543"/>
            <a:ext cx="8952111" cy="20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36912" y="1066800"/>
            <a:ext cx="2651316" cy="84908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2002" y="2457449"/>
            <a:ext cx="9393827" cy="25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835084" y="1066800"/>
            <a:ext cx="2651316" cy="84908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8341" y="2533649"/>
            <a:ext cx="8618888" cy="25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824198" y="4125686"/>
            <a:ext cx="2651316" cy="849085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6138" y="2603727"/>
            <a:ext cx="8821091" cy="25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7365" y="1369559"/>
            <a:ext cx="2400300" cy="15716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3114" y="2370365"/>
            <a:ext cx="2286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9918" y="1710418"/>
            <a:ext cx="9848850" cy="382905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480457" y="1491343"/>
            <a:ext cx="173082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0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217" y="2780062"/>
            <a:ext cx="10408784" cy="13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479" y="1898197"/>
            <a:ext cx="96869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6575" y="1282472"/>
            <a:ext cx="8324850" cy="14192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681" y="2431598"/>
            <a:ext cx="3286125" cy="18859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0733" y="4426405"/>
            <a:ext cx="9163324" cy="12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</Words>
  <Application>Microsoft Office PowerPoint</Application>
  <PresentationFormat>ملء الشاشة</PresentationFormat>
  <Paragraphs>4</Paragraphs>
  <Slides>41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7" baseType="lpstr">
      <vt:lpstr>Aldhabi</vt:lpstr>
      <vt:lpstr>Arial</vt:lpstr>
      <vt:lpstr>Calibri</vt:lpstr>
      <vt:lpstr>Calibri Light</vt:lpstr>
      <vt:lpstr>Times New Roman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بنت باجوده</dc:creator>
  <cp:lastModifiedBy>أمل بنت باجوده</cp:lastModifiedBy>
  <cp:revision>22</cp:revision>
  <dcterms:created xsi:type="dcterms:W3CDTF">2022-03-20T06:42:57Z</dcterms:created>
  <dcterms:modified xsi:type="dcterms:W3CDTF">2022-03-27T19:02:45Z</dcterms:modified>
</cp:coreProperties>
</file>