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90" r:id="rId2"/>
    <p:sldId id="258" r:id="rId3"/>
    <p:sldId id="259" r:id="rId4"/>
    <p:sldId id="266" r:id="rId5"/>
    <p:sldId id="268" r:id="rId6"/>
    <p:sldId id="356" r:id="rId7"/>
    <p:sldId id="392" r:id="rId8"/>
    <p:sldId id="394" r:id="rId9"/>
    <p:sldId id="395" r:id="rId10"/>
    <p:sldId id="357" r:id="rId11"/>
    <p:sldId id="378" r:id="rId12"/>
    <p:sldId id="379" r:id="rId13"/>
    <p:sldId id="380" r:id="rId14"/>
    <p:sldId id="397" r:id="rId15"/>
    <p:sldId id="396" r:id="rId16"/>
    <p:sldId id="381" r:id="rId17"/>
    <p:sldId id="385" r:id="rId18"/>
    <p:sldId id="386" r:id="rId19"/>
    <p:sldId id="387" r:id="rId20"/>
    <p:sldId id="388" r:id="rId21"/>
    <p:sldId id="389" r:id="rId22"/>
    <p:sldId id="390" r:id="rId23"/>
    <p:sldId id="264" r:id="rId24"/>
    <p:sldId id="275" r:id="rId25"/>
    <p:sldId id="274" r:id="rId26"/>
    <p:sldId id="273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8D2982"/>
    <a:srgbClr val="BC5CAC"/>
    <a:srgbClr val="3579BD"/>
    <a:srgbClr val="0B76A0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CD76-F8A1-8D34-71B2-5947EB38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270348-159F-66F7-D98A-FDDFB704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F4931B-E909-2EA4-2251-765D9F2F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ACDC5-D3EC-6557-2379-922672CD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2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08C-A44B-DD65-E131-172D2DA3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0B8CCB-B92D-6C81-C1F5-42230E41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399B3A-928F-7E8C-8FD2-01538F7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E8ABD8-01CA-3BC3-A425-5A605FB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790BA-AD9F-9876-6F7B-F0A6C0BB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C97EE4B-43A4-58A0-8282-0BC12B0C4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25EC94-172C-F404-5BCE-4DA8661CB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4968A-6E44-A4AD-5F1D-1E0E78BF0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99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DEBF-1165-82C2-BF16-EE26E4F9D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2A2CB70-CB06-1394-FAC9-E1EE59F80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E271BF9-AB43-1D11-A485-2EBB5F60B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FB53B9F-4427-18A0-0228-5FFEA7C66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2627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35B8-ECD3-78F7-24E3-AB2B727C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74E866C-D909-04F8-CBB2-E9FDB0E41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55E5FAD-A7AD-382B-9A02-ED7C25A6E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AE42B1-B6F2-57C1-B834-E6E8BDD36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344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C592B-2809-C17B-1FE6-2D1AF8FFE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D62B98D-5A8B-FA80-041A-9F51A1AB9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EE91C9F-EFA7-A48D-CEE2-9FBCC6655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1196170-551F-FD72-14C5-2156D7A62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10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8EA9E-9CC2-1D18-BE19-4021FF185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F85803-E596-A25B-8943-D38C361A8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A24ED1-5AEF-8E91-39A4-6CCE48FAA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26B9DF-EEF6-063A-2577-8C2A3ACD9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86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D8EDE-57F9-5F3A-4A30-5BFC41E67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82900A8-E286-C414-4AA0-04C143E71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0261738-537F-5D59-5CED-3E958839A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30611E-7F6D-EC04-C1C0-564374999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774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85B1B-1C82-49EF-5991-3D647976E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C3EE39-04B6-C9C8-9AE0-DF097ED7A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1C5792-71A1-1A2C-E75E-1ED837D76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8105EF-3C64-9FD6-9A58-2561E641B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209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019F-50AC-1DA2-8D07-18503716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9BE28-FE5D-926D-9579-EB03FDD3D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F06A917-F328-317E-C059-EDAB7573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F04615-4475-F5C9-C3AF-7FC4659A9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357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5B617-087A-7FDB-F168-71D7A011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9FD7156-63A1-9326-4122-DEDB9078E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2797DBF-6E5A-2B83-5CE7-FC63D858F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227B7A-F856-D599-AD6F-176FEABEE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89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1A2F-A46A-384B-188F-8045BF04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71ED4C2-0A6D-1C4C-2DF2-D483CE1AF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4318CED-2F2A-B57E-C2F9-82E256BD5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7AA11C-7683-0ABA-7E96-5FDF07021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8116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2553-E79F-34E2-8D45-F0F68EBD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068F28-240B-AA3A-C1D8-C3A3F58D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A0D42B-90AF-9A18-56D2-A7301369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D0A628-4A8B-557F-5486-20761939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41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103E8-6522-6011-58F6-63B8DA97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D8453C2-ABFB-8868-C3D9-632C493A6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DC13BAB-1A6A-5014-EB09-6ECD63023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E61915D-07A6-5994-C3A8-901A7174E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1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2E48F-8269-B2F6-BC06-DC231B569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0AD360-02B3-96EE-3D92-972E4F675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E81D3F8-F3E9-24AA-DE2D-7D0649757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E1BD827-F06D-E584-B7E4-C8E97F10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40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C42E-5A38-C41D-96A1-F710BC47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E33A25-8385-494A-DAD6-770FAFFBB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B80424A-C9C2-1B20-773B-396CBB2D0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79D5186-DDCA-1091-1D87-496F69BE9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37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3.pn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28171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المتباينات في المثلث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278139F3-3004-4092-2E8F-1FFA6F811C26}"/>
                  </a:ext>
                </a:extLst>
              </p:cNvPr>
              <p:cNvSpPr txBox="1"/>
              <p:nvPr/>
            </p:nvSpPr>
            <p:spPr>
              <a:xfrm>
                <a:off x="1853353" y="2316450"/>
                <a:ext cx="8714438" cy="29091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b="1" i="0" dirty="0">
                    <a:solidFill>
                      <a:srgbClr val="8D2982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>
                    <a:solidFill>
                      <a:srgbClr val="8D2982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(3, 4)</a:t>
                </a:r>
                <a:endParaRPr lang="en-US" sz="3200" b="1" i="0" dirty="0">
                  <a:solidFill>
                    <a:srgbClr val="8D2982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12) (5, -1)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15) </a:t>
                </a:r>
                <a:r>
                  <a:rPr lang="ar-SA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عمود منصف</a:t>
                </a:r>
                <a:endParaRPr lang="en-US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278139F3-3004-4092-2E8F-1FFA6F81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353" y="2316450"/>
                <a:ext cx="8714438" cy="2909130"/>
              </a:xfrm>
              <a:prstGeom prst="rect">
                <a:avLst/>
              </a:prstGeom>
              <a:blipFill>
                <a:blip r:embed="rId9"/>
                <a:stretch>
                  <a:fillRect l="-1748" b="-608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9506C1B-6A88-33D5-5957-9D3C37CCAC9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35" t="28627"/>
          <a:stretch/>
        </p:blipFill>
        <p:spPr>
          <a:xfrm>
            <a:off x="6457950" y="1902650"/>
            <a:ext cx="2544103" cy="157247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6A43126-DECE-FF50-BA53-EED2B667DC73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4CEC567-FA18-29B1-E2BC-D37785E86E75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A9176AC-3B58-3281-6CF6-AC14DFB1B96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51E52AA-1D5F-E476-5D9E-1B00F340C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48" y="1337083"/>
            <a:ext cx="8569305" cy="57150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D693AD0-BECF-8D2F-7AD7-8FB8861D37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3" t="2243" r="65450" b="-4373"/>
          <a:stretch/>
        </p:blipFill>
        <p:spPr>
          <a:xfrm>
            <a:off x="542355" y="1829822"/>
            <a:ext cx="3435285" cy="23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9AB1-A3A4-A2EE-338B-C6956BF0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93FD47-A937-4928-069C-1631F2B3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D8EBE-73C0-9F38-853D-89C03FEF100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FF455-AC29-E2F6-6036-6BAF68905F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A5EE43-A5E8-2D05-758F-FC10C6BEA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92906C-1390-9DDF-C159-F979A8AF7D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6B544-630E-F2AA-99D2-AAD6F5E6A6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604DC-5234-3374-A78B-FB76B1D886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92688C-57CE-DD55-A6CD-34B3616267E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C129-8446-BCAE-1408-EA07B0ED74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5E8217-179A-024C-3673-7BDFA8207C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0171EE-6BC4-0FFA-5286-4B26F4306E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E593FF-8423-A006-1455-517EFF8A9E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EDFE7F-096B-C5AA-03B1-CDFE724E21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08011F-3E46-B47A-D9F8-D540B61969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8D392-2DCC-C2D5-1B4E-481B349220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F85866-7370-55D8-5DA3-DDE958756E9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9D91726-DC9C-51A8-A51B-003C51E3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2D53D78-E30A-97EC-80D5-56B06DFA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5F19BD-BE11-DD22-AF51-BB5A024560D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086B003-7CA4-7F37-41A8-2736822C9B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AAE2F3-CD8A-117B-3092-3CF7D68E24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284E3-22B9-209A-9E4E-D6F3D7C897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809438-D2C4-46F9-90CC-108DB8460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5B4C80-DE25-97CE-5DC0-992EC382B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FEFED6-3B5B-40FC-6556-C1C8664B882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DAA1F1-72C2-EC56-188A-2C2A234F5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6AD2ACE-E8AE-4462-9A56-AA47294F32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3D10788-A701-ED6E-AC38-726D16F8522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ED3D8D0-922B-43E6-5A61-8AD8CAEEB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B6EFFC-D9C0-9ADC-08AA-98875CF2AAE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30581EF-AC9B-B3F9-E887-E494A47F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FCABBE-CBCD-54CF-8C27-FD564ABE74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DBB6400-0002-85AA-3351-336B8E2CBBF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50"/>
          <a:stretch/>
        </p:blipFill>
        <p:spPr>
          <a:xfrm>
            <a:off x="660332" y="1137340"/>
            <a:ext cx="8363438" cy="3775053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C2BD1D4-D875-F82B-96B7-6DFFFD39B150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6387259-C1AB-309F-2535-3719215DAC32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BF7EFEF-E278-A9EB-8E17-56D43756CAA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ADF3D89-0F56-A856-18B0-CE2A5B6996C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273"/>
          <a:stretch/>
        </p:blipFill>
        <p:spPr>
          <a:xfrm>
            <a:off x="511221" y="1919200"/>
            <a:ext cx="2954839" cy="3775053"/>
          </a:xfrm>
          <a:custGeom>
            <a:avLst/>
            <a:gdLst>
              <a:gd name="connsiteX0" fmla="*/ 0 w 2954839"/>
              <a:gd name="connsiteY0" fmla="*/ 0 h 3775053"/>
              <a:gd name="connsiteX1" fmla="*/ 2954839 w 2954839"/>
              <a:gd name="connsiteY1" fmla="*/ 0 h 3775053"/>
              <a:gd name="connsiteX2" fmla="*/ 2954839 w 2954839"/>
              <a:gd name="connsiteY2" fmla="*/ 166694 h 3775053"/>
              <a:gd name="connsiteX3" fmla="*/ 2485077 w 2954839"/>
              <a:gd name="connsiteY3" fmla="*/ 166694 h 3775053"/>
              <a:gd name="connsiteX4" fmla="*/ 2485077 w 2954839"/>
              <a:gd name="connsiteY4" fmla="*/ 858290 h 3775053"/>
              <a:gd name="connsiteX5" fmla="*/ 2954839 w 2954839"/>
              <a:gd name="connsiteY5" fmla="*/ 858290 h 3775053"/>
              <a:gd name="connsiteX6" fmla="*/ 2954839 w 2954839"/>
              <a:gd name="connsiteY6" fmla="*/ 3775053 h 3775053"/>
              <a:gd name="connsiteX7" fmla="*/ 0 w 2954839"/>
              <a:gd name="connsiteY7" fmla="*/ 3775053 h 377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839" h="3775053">
                <a:moveTo>
                  <a:pt x="0" y="0"/>
                </a:moveTo>
                <a:lnTo>
                  <a:pt x="2954839" y="0"/>
                </a:lnTo>
                <a:lnTo>
                  <a:pt x="2954839" y="166694"/>
                </a:lnTo>
                <a:lnTo>
                  <a:pt x="2485077" y="166694"/>
                </a:lnTo>
                <a:lnTo>
                  <a:pt x="2485077" y="858290"/>
                </a:lnTo>
                <a:lnTo>
                  <a:pt x="2954839" y="858290"/>
                </a:lnTo>
                <a:lnTo>
                  <a:pt x="2954839" y="3775053"/>
                </a:lnTo>
                <a:lnTo>
                  <a:pt x="0" y="377505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322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38A5-E0BC-8CF7-71E1-78B3D24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0FF99-A1B7-ECCF-E3E6-BAF296CA5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F6362-7956-A38F-56AA-BD899849290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C655BE-E7F7-162D-ED1E-FCD946021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195680-0B31-3862-33CD-C27E4B11E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815BA5-A8DA-46BC-E532-13923FA9491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ED5A7-8FB7-64D3-9C0A-E7F9C6CD87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C6EE27-4511-0623-8001-9867ABA1D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C7E4E3-259B-261E-58CB-0F3F6158CF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6B244D-BDF3-4955-E3B9-EA50D14CAC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C67982-534C-11D7-4256-048F26F6CB6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DB7D42-D422-6B3E-9CB7-DC23C9D719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FA3876-B04E-609E-6711-2BBF3ADAC3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422F73-AEFB-0EC0-5822-601606FB5F1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705FE7-ED29-0492-0ABD-5420764D50B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02BE06-09AF-C16C-B996-F5FAFDC6212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A4946A-ADBC-9C9D-5359-1CBAC9F7B7E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E0352E-21FC-16A7-2D0E-32FE6AE3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A78F72-C96A-DBBB-706F-9E45D2540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0BDAA8-79A6-FAD2-DB9A-309869DC61F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FF85A63-0AB4-384D-1890-EF38D9FA15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80BE8B-D111-4D93-6DB3-8C139EAA111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6BC6-9DCA-6B7A-6D8C-D13687B9F3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28F108-2C53-8D40-5345-92FEF6166E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DE4C9B-E008-3C1D-83BF-D3CD4847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BBF33AD-3875-D1D5-1CA1-1346092E431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19BC670-DBF0-2DCD-C0CB-1B354788F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FBB1B68-9E48-0D9C-0A77-39BF3E6377B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F8359AE-6714-24AD-D6AF-4EBED2C60C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F19562-6AC9-F1FD-D696-C5FBC59A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770307E-676E-8285-103E-D09E56309B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C0FF993-ED6C-FB53-834F-64A670DB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A6580-D210-F1BB-1750-4F57669FF7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A2E9361A-33FB-58E0-5824-15F65428A64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61" b="24420"/>
          <a:stretch/>
        </p:blipFill>
        <p:spPr>
          <a:xfrm>
            <a:off x="660331" y="1195693"/>
            <a:ext cx="8403919" cy="2251058"/>
          </a:xfrm>
          <a:custGeom>
            <a:avLst/>
            <a:gdLst>
              <a:gd name="connsiteX0" fmla="*/ 0 w 8403919"/>
              <a:gd name="connsiteY0" fmla="*/ 0 h 2251058"/>
              <a:gd name="connsiteX1" fmla="*/ 8403919 w 8403919"/>
              <a:gd name="connsiteY1" fmla="*/ 0 h 2251058"/>
              <a:gd name="connsiteX2" fmla="*/ 8403919 w 8403919"/>
              <a:gd name="connsiteY2" fmla="*/ 2251058 h 2251058"/>
              <a:gd name="connsiteX3" fmla="*/ 1054169 w 8403919"/>
              <a:gd name="connsiteY3" fmla="*/ 2251058 h 2251058"/>
              <a:gd name="connsiteX4" fmla="*/ 1054169 w 8403919"/>
              <a:gd name="connsiteY4" fmla="*/ 1319646 h 2251058"/>
              <a:gd name="connsiteX5" fmla="*/ 0 w 8403919"/>
              <a:gd name="connsiteY5" fmla="*/ 1319646 h 225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3919" h="2251058">
                <a:moveTo>
                  <a:pt x="0" y="0"/>
                </a:moveTo>
                <a:lnTo>
                  <a:pt x="8403919" y="0"/>
                </a:lnTo>
                <a:lnTo>
                  <a:pt x="8403919" y="2251058"/>
                </a:lnTo>
                <a:lnTo>
                  <a:pt x="1054169" y="2251058"/>
                </a:lnTo>
                <a:lnTo>
                  <a:pt x="1054169" y="1319646"/>
                </a:lnTo>
                <a:lnTo>
                  <a:pt x="0" y="1319646"/>
                </a:lnTo>
                <a:close/>
              </a:path>
            </a:pathLst>
          </a:cu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36D6E0D-9CC3-B45E-F06D-B616F4D9B1C0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40C8729-9B5E-F968-ED0C-A1CA2B76BCAB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F84BF43-BADA-596E-304A-CABD1ACE0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EA1B9FB-D1BA-360B-3D14-84DB7BEF82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48"/>
          <a:stretch/>
        </p:blipFill>
        <p:spPr>
          <a:xfrm>
            <a:off x="617905" y="1980419"/>
            <a:ext cx="4548191" cy="2978381"/>
          </a:xfrm>
          <a:custGeom>
            <a:avLst/>
            <a:gdLst>
              <a:gd name="connsiteX0" fmla="*/ 0 w 4548191"/>
              <a:gd name="connsiteY0" fmla="*/ 0 h 2978381"/>
              <a:gd name="connsiteX1" fmla="*/ 2579615 w 4548191"/>
              <a:gd name="connsiteY1" fmla="*/ 0 h 2978381"/>
              <a:gd name="connsiteX2" fmla="*/ 2579615 w 4548191"/>
              <a:gd name="connsiteY2" fmla="*/ 1145272 h 2978381"/>
              <a:gd name="connsiteX3" fmla="*/ 4548191 w 4548191"/>
              <a:gd name="connsiteY3" fmla="*/ 1145272 h 2978381"/>
              <a:gd name="connsiteX4" fmla="*/ 4548191 w 4548191"/>
              <a:gd name="connsiteY4" fmla="*/ 2978381 h 2978381"/>
              <a:gd name="connsiteX5" fmla="*/ 0 w 4548191"/>
              <a:gd name="connsiteY5" fmla="*/ 2978381 h 29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8191" h="2978381">
                <a:moveTo>
                  <a:pt x="0" y="0"/>
                </a:moveTo>
                <a:lnTo>
                  <a:pt x="2579615" y="0"/>
                </a:lnTo>
                <a:lnTo>
                  <a:pt x="2579615" y="1145272"/>
                </a:lnTo>
                <a:lnTo>
                  <a:pt x="4548191" y="1145272"/>
                </a:lnTo>
                <a:lnTo>
                  <a:pt x="4548191" y="2978381"/>
                </a:lnTo>
                <a:lnTo>
                  <a:pt x="0" y="2978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120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6450-E928-63DC-F6E0-3B87EFB4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652F23E-80CE-0859-34EC-6271FBEDD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9E9C11E-3231-BFA4-328E-8D385E763DC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8BEFB0-9532-7530-664E-66179259D58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B0A27BD-0870-D020-F52D-D0CE9600D5D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FB320A2-C433-1B48-5983-F7B6F6945B1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47FA2BB-52B3-D7E7-7969-B058C4EBFA0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4CC30F-8A42-CB22-D22B-510BD0C2370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CAB38A3-E8F7-3EF2-FB66-4F8C4DA9AC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088675D-4A7E-FF81-D505-2111D2C8E27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BD22EA-73CB-B55D-3B83-75D054FF644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BF7CF01-4D0F-8028-CE02-5ABD2994E7C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20ADA2-FD2D-6DCF-8397-F877AEB6D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D50043B-0976-6371-8507-D5174DBBCD5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5E7B29A-CBBB-3928-6BA8-6FD623AC24F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BF79E-BDD1-A586-991A-8EE0CDB2F36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8FEC525-E6E9-337E-140D-D4F8BDD2326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7C57B19-A381-D945-3AB7-93DA51504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519C69F-2E10-B6E5-27B6-4DCD83D03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9D991FC-7D70-7A7D-B710-6A1BF472EE5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0F4DC45-78AC-FAC2-220E-CEE892F5325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1F52E41-4233-A86A-A8FB-778FC3EA6A2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2B61F8-FB6C-6B46-2527-E70A9817CF5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41FCCFC-DB7C-3E38-D35B-7D16CBAC514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10CD9F5-2E98-B3A5-F597-D9873B1A96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B152E30-68B0-CDD7-0E04-61FDCC02E9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ACB5F5C-9A3D-3D12-2642-668D9C6BC1FA}"/>
              </a:ext>
            </a:extLst>
          </p:cNvPr>
          <p:cNvSpPr txBox="1"/>
          <p:nvPr/>
        </p:nvSpPr>
        <p:spPr>
          <a:xfrm>
            <a:off x="9111666" y="87031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21BA489-7885-2A43-2775-2AEA964F9DF1}"/>
              </a:ext>
            </a:extLst>
          </p:cNvPr>
          <p:cNvSpPr txBox="1"/>
          <p:nvPr/>
        </p:nvSpPr>
        <p:spPr>
          <a:xfrm>
            <a:off x="9014141" y="416718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0BE6A23-993F-BDE7-22D2-37145ECD9D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90883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5614FB0-9BF3-E9C3-9117-5046E9F336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988939"/>
            <a:ext cx="8555687" cy="46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5B9C2-0D1C-E65D-BF4E-73749D43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2131A42-870D-2C98-39E7-A414ECE9E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607B178-7129-25AC-A8FC-D79B19FF456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5CA2BA-F703-E702-6A62-0ACDAA83F2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E407C2E-423A-DB10-CE93-7B35D01480F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ED35B8F-4D25-71ED-9BFE-03AA993EA94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5556EFE-5286-6529-F9B0-182585F95E5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6F447D-2EE7-37EC-9E62-B3A213094AC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93B9E86-A7CF-2141-EF83-1525F25F20B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74BDBFA-005D-5636-D267-2F3A744D2D4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9AD4DFB-2E0C-F1A1-7544-0C917843CFD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37E6631-7E8B-240A-D063-F63E0C0092D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444E3B-D785-A58C-F002-BD5FD6F67E4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17DE69-95D6-52CA-89AE-8361374A7FB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E7A7AA9-39AF-45BD-D2CA-5A2FB541206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07718B-9B15-5434-191E-73441C4282C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F95413F-2985-8E4C-31D8-CB1AAEE5E7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047D20E-A83B-EDF6-376E-CF81B96A7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6E24F74-FBD9-6204-5CBA-891A1AD3C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CDAE35F-A14A-2908-809E-D829D22C8DE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89F2A47-68BA-42E4-D1EA-B814222A3C7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CDAC8FD-3333-4973-D3B3-EED4F10DFE8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EEBFC79-308A-0436-5D0B-4FBF0FE4380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72A66B9-F3C9-CA40-EA1C-1C77A4FFFB8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50CE5B3-ED53-BB8B-7B3D-9F773AD07C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6224BF2-BF60-93F8-E757-6E1F7C4C1F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940FBB2-2B73-633D-231B-07C8035FB992}"/>
              </a:ext>
            </a:extLst>
          </p:cNvPr>
          <p:cNvSpPr txBox="1"/>
          <p:nvPr/>
        </p:nvSpPr>
        <p:spPr>
          <a:xfrm>
            <a:off x="9111666" y="87031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5594F39-7B11-4947-1F65-B225719E22AA}"/>
              </a:ext>
            </a:extLst>
          </p:cNvPr>
          <p:cNvSpPr txBox="1"/>
          <p:nvPr/>
        </p:nvSpPr>
        <p:spPr>
          <a:xfrm>
            <a:off x="9014141" y="416718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F9BF94C8-A1DF-E80B-1ECA-06829F04F2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90883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670BFAD-D1BC-992F-2BBF-0BEA3B17D4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4" y="1081087"/>
            <a:ext cx="8423776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A75EA-B893-2B0B-4B3B-5BBB587A3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4DC500E-9856-5AA2-423E-98BDA1C1C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9DCC175-B3C2-CC6E-6853-65885D50D08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BC09963-A81F-5949-1210-FBDDACFE3F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262DD37-580E-5E33-4396-F7D5CBF7C5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D254C86-4E41-CEEA-F5CF-8FAD4896096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4DB93D7-D9A7-0C68-E54B-6CAD6FDFEB4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9F01E8D-6380-6281-1FFE-7C60B991B24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59A81AC-8EA0-1E22-7BA1-C5A32A4DD58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E6A666F-171B-80B1-1C2A-3FF6B394E8F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A94BD1-7F39-D311-4731-FF867A79183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84671E0-99D8-DEE0-304A-365D09B12EF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344E088-A24E-5A8C-05BE-BC3B3C536E4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504499-BAFF-5F10-F3B1-7E8AA5DBF6E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1645FA8-86C5-B2B5-34AA-2DC2F806B36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FDB7260-BC6D-0137-CD04-8A2F911ED37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DACB4B9-7D36-A138-C34E-9376F3811E1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CA6D2E6-71DB-5EE6-4121-A867730A2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A8672DC-DC55-6E76-E789-C631880D5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ED83BD8-6562-E447-B1B8-ACC2B8099FB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C70A93D-3061-85EC-C3CF-FF198921AB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9F6BB84-F983-5A21-C86B-DE85B413D8E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24771B8-8BFB-45DD-96F7-3B3644E68DF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2280409-8B7E-C746-3E91-F1E7B2F35BD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F58F42B-0CAE-305B-BBF6-28B92FC078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8F257FC-1FDD-9AA3-018A-7388B04C8CE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23B27B7-4C23-2832-2ACA-DA2435FB8224}"/>
              </a:ext>
            </a:extLst>
          </p:cNvPr>
          <p:cNvSpPr txBox="1"/>
          <p:nvPr/>
        </p:nvSpPr>
        <p:spPr>
          <a:xfrm>
            <a:off x="9111666" y="87031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926D86A-ABB4-0CFE-EF4B-6274261A1D59}"/>
              </a:ext>
            </a:extLst>
          </p:cNvPr>
          <p:cNvSpPr txBox="1"/>
          <p:nvPr/>
        </p:nvSpPr>
        <p:spPr>
          <a:xfrm>
            <a:off x="9014141" y="416718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F049F7A3-9841-A217-727E-D72E8C55C7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90883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E7F3F29-42AA-B92A-07B9-3237D01C8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81" y="1186880"/>
            <a:ext cx="7974873" cy="48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AFE93-9B7B-BEFC-F4C0-FFE0C83E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DC40F29-38E2-175B-5E2B-4A10BBB82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FBD0BF4-0E16-256B-6A08-D553EF3D326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3DB4E81-68B9-C34B-F865-9521925C282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6042538-585B-601C-E81A-988D37FCF8D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A37BA5B-53C0-580E-16B0-BCD0288FF4C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DA2D688-E489-8141-46FA-494816707BB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5FA8CF-415B-7F78-D77A-2CCA44B9F48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73DED1-B3FA-6AAA-2B22-F06CCBFA447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1033149-BC96-0C7A-8E45-09154105076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0A5F4CE-7EEF-6FD7-4D07-9858D8F7776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89859BB-C2B9-6DE8-666A-6A51B69EE2F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A7940F-A22D-7E6D-0C08-DA6E87FD7BE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C43EC1D-2589-F88D-9221-9A5905EB1E0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499356A-31E7-3E3E-7E2F-971AE7D1283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88B2AD-6BB6-A2B7-3372-D1023300D38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11A7E19-DEBC-424E-1B98-8F72BC05E5A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37B9960-FC8B-CF38-283F-21848E585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49FAC6-F286-A047-D277-B93C80F55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EFB4FC6-72F6-695B-1E0E-19FA348EA11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61D8F34-002B-4069-A89C-F7581D0F70C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CF45F4-AAEF-7CCC-11F3-2E4AE66DF976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AC2DB3-02E7-3015-78DE-A6231C09315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2A26607-E2BF-2D93-2BD6-537A1074992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47874A2-3984-6FB8-70FA-15BE852AC4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178D8FE-ECBC-79F4-9686-B867795CB99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D34B847-822C-F13D-A4C0-24299F939F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3F69108-3BA4-A523-B663-B2DB15D01CF0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6B10E90-9014-532D-DAFF-5DF68FB6F95A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1B752F2A-B092-0BF2-85CD-92E97D357AC9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ABFEF6C8-191E-E649-BECE-29ABF9A43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4197881B-2C19-6032-EC18-D3DED07E4FC2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3CD0ECB-AE10-2603-1011-38CCB9FA7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CE11EF5-9293-B6DF-CB9B-2DE80CE5A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37CFB75-D0D1-E0D2-136A-310C2119C89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30" t="27181"/>
          <a:stretch/>
        </p:blipFill>
        <p:spPr>
          <a:xfrm>
            <a:off x="2938594" y="1259663"/>
            <a:ext cx="6004605" cy="196605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122A8B1-EC35-987A-8ABB-6A372454FDE9}"/>
              </a:ext>
            </a:extLst>
          </p:cNvPr>
          <p:cNvSpPr txBox="1"/>
          <p:nvPr/>
        </p:nvSpPr>
        <p:spPr>
          <a:xfrm>
            <a:off x="9111666" y="87031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2633CDE-B66A-363F-61FD-CD62EFC69A68}"/>
              </a:ext>
            </a:extLst>
          </p:cNvPr>
          <p:cNvSpPr txBox="1"/>
          <p:nvPr/>
        </p:nvSpPr>
        <p:spPr>
          <a:xfrm>
            <a:off x="9014141" y="416718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E90AFF3-CA3A-794E-285B-133A4ED39FC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908839"/>
            <a:ext cx="1887845" cy="227433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1B4DEDE-D309-DEE3-D5F4-2F4F20C759B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840"/>
          <a:stretch/>
        </p:blipFill>
        <p:spPr>
          <a:xfrm>
            <a:off x="517690" y="1978035"/>
            <a:ext cx="4746979" cy="2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5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25C3D-7BEF-205C-CBBD-3FE3D2AE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2381300-C473-0C2D-0FD3-9F4F14B33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C7DD374-FCF4-B194-33C9-087676CCF9A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228CF91-DB86-BAC1-6718-04F936AFF59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DE78AA3-A3E3-D85C-6AE4-0EAD9F2B360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5DE5924-C215-7645-551A-D163781EE94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711C2E8-FE1A-36C4-B3EF-FB73536E76C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CFE1730-BDA6-926D-3717-BDBD8F592DA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E288A3B-7C1A-296C-9A4F-4B58D3BD8EE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D515555-F036-DD64-ED8D-BC753B2D0F2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C58F411-4C38-EB62-5A3A-54EA131D19A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06776D9-2064-DA82-DEFF-92E2CF8E193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4E55D3-F182-4FB6-400D-45F29E83E62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41B792-6626-19F3-13E4-FDE074A0F71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88F3151-EC0A-A6FE-97C5-039F8BD7FAD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B57A6A-6BB2-D526-193B-824983DC86E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A6B22E4-7C49-3A70-C7B3-0153A049F63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691E984-45CB-CE3A-0414-4794500A9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99C7145-7191-BD62-0619-BA5ED2F02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4C2B4F8-77DC-C95E-0386-3678766CDAE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92523BB-1688-EE7B-AA0E-F01763ABBE5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E4C497-E391-BDB6-CBCB-AB5C44ECE6F9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02BDE9B-8FFD-049F-372B-20CB8245C18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C02D25C-D126-C198-0BC1-F2F58728650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04F7BC7-331F-A455-8F95-04FE3ED8E9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3C2145E-9ED1-0F7C-895A-7E878CB7ED7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BB411BC-E8DC-0208-6D71-7505DFFF3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0B73A94-F129-21B6-C4BF-41883658067E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77E93B1-2FAE-DD0C-75C0-D4EC41FC64A5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FB77F0C8-F7FA-5675-D8FE-7344CEC7ABB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FEED089-EFDD-5D26-BBEC-5B2DE3B78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B0FC953-3D50-AC12-BF5B-905727A3CDA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6774429-3144-35AE-30A1-B68E5D112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B1DE486-D49A-EE68-92A9-7C59EEBCEE5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F1240E3-F5D2-36AA-EDFD-99B4564EB2A4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13C644-8B00-6160-476A-4A393D5F7698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2B8765C-B843-5B9F-D881-2806E97A77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3F552B4-875C-45F5-7D8B-E0C3F064F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03" t="28936"/>
          <a:stretch/>
        </p:blipFill>
        <p:spPr>
          <a:xfrm>
            <a:off x="1045349" y="1292990"/>
            <a:ext cx="7882604" cy="206077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3ADFD0F-6E55-FB2E-8941-B9D98453688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41"/>
          <a:stretch/>
        </p:blipFill>
        <p:spPr>
          <a:xfrm>
            <a:off x="377076" y="1361898"/>
            <a:ext cx="3784290" cy="28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8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5F9CA-E7BF-7A81-A179-0F9376B1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302FFC3-1DAE-6E12-E4C4-92415D6F0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9A68C7F-8A8E-701D-846C-76ACFA2BF2B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2ACC91-1222-E11A-E82E-041F84B5BDA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DDF6D3-0BB9-DD5B-141E-15A7BBF3216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98F6F2-7E36-81E0-B844-E1496379A65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C5D56FB-79A2-6FA8-CC5A-E9B4D39B6BE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A8278D-4F0E-2322-5B76-2A0016881CF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B539B50-C602-719D-AF90-5A97F9EC75C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287CA8-95A0-981D-FAE5-EC96F928764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6B32ED4-2D4B-67B7-BDD9-938A404DEFB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5A0A0B8-4DF8-574D-BA96-7960091E6C8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77F30C-59FC-F766-6D82-3852F125DED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ECCB238-D7A2-E200-9D2B-7D6D70DEF71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4F372DC-2AB4-AB4A-E1C0-C8426E1FD0C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FFB571-8325-83E8-4F42-01291506839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8219D7B-0B80-3CC0-2627-EC2395E23D2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2978EC7-DC2B-39FE-3C17-8EAE31091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BDFF064-D21B-4316-9358-9FD286637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BCF67CC-A45F-3752-7341-03C840BCAD6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248819E-4D79-EEC0-5952-04CA16056E4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41823F9-CF9F-9944-355B-F7BB9A56F30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A382AD-9221-9A08-AE4F-6D457726DBF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1050C94-8875-87FF-5645-0BB7CCB06E6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A348A6D-FE1C-241B-B244-50F8B4C570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7A2443F8-BD73-CEE3-6246-A629A94A8544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C492258-DDD3-AB87-AC44-AC5FAFC3A9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AB6AFC5A-2E4A-0032-3CB2-8F6F1403C427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8409118-A6F6-4035-A876-D75711A8DF4F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B8750AE-42FF-F608-6707-9CF82559F1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CE54E2A-32DC-7ABE-5E9B-E17D14E14A1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43A008B-2A03-FD3A-3603-B062D313F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B0CAA16-5298-4890-9ADF-E7454B91A88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2CC847C-0EAA-EF23-899A-458133FEB6BF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CED7092-B333-A082-905A-275CA1B61B94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455D0CE-6561-DCBD-60FB-F142000187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0C1AFF5-3414-7509-C3CB-54D9C3B43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05" y="1278092"/>
            <a:ext cx="8676958" cy="2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D767-043D-4434-FA4C-4A3616B96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392651F-FFF6-E8CA-C89C-75C108D8E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09B563B-3880-C6DE-02A5-C404FB0BE04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FC3E1E-50B2-169F-8F4C-5FCEB7E32CA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B6D6F0-247C-49C7-E293-CD86A309FE2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FA35330-158D-A16D-AF18-26443AAF21F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C12E9D6-67D3-6A83-55AA-402BEEE6F50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188F5D-715A-791E-85BB-0C0305FA246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23DC71A-4B6C-C23B-8674-0E6AE9844F0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7934CF1-AAD7-E165-934E-1F4C9322D0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C187740-F6E3-789F-B70B-E1790987E8E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5BFFFD2-460B-07F0-44C1-9365F895567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21BA553-06DF-770E-DD74-253BC156DA2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CEA460A-4E9E-BEE3-D039-E3A6A47D8B9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24D222-B6B0-A383-CA06-B006F60EC50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D546E-8240-ACA0-0DF4-16D9E08FB41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D92F1AE-7ECB-9C03-B933-552BAD2302A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DD41EA-38FE-08DE-9A28-AA3EFB1AB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7F96B5B-A69D-4FFE-B362-FEDCE8DB1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1AABFDD-CC0B-3B20-615C-4CB19291F8C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4887BB-AD09-82ED-F30B-97A1CDC7020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CFB195-BB62-A9EA-FB99-3C372BB4D9D6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016FCE-5683-3437-1AE4-2525DB20741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71D86E6-4A2F-512D-E563-260DCEF1D37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D1DC8E1-92E0-83B0-ADEA-EACBEA8D3D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B63F375-7D78-5EA2-10D9-96ADAE9632F7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90C9A70-7800-ABD7-60D4-09DBABD12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95983AD1-A024-4423-67BD-9D82972B10F0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FD22BCF9-5CFD-E16A-CDF0-4322E2BF8B53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480BF0-6242-38C9-408B-C9A0DF503F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FED0CE7E-1FD5-97B5-4970-8310A394BA3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C1C9AD25-460E-53E5-F38F-0D54E3A08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45FCFF-68F3-7FAA-F1D0-AE91D815BA2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58B9155-3126-003F-557F-ED3198D79357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646536D-9151-E211-5AE0-B8F26866D3DC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0D99F13-1A90-8C57-E480-1CCAB5CD789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7F8A09C-13B4-7287-A52C-9BF952872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078"/>
          <a:stretch/>
        </p:blipFill>
        <p:spPr>
          <a:xfrm>
            <a:off x="402363" y="1277582"/>
            <a:ext cx="8536402" cy="93396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C3CC65A-317A-93BF-88E8-E10DC89F9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84" t="24005"/>
          <a:stretch/>
        </p:blipFill>
        <p:spPr>
          <a:xfrm>
            <a:off x="5360669" y="2142495"/>
            <a:ext cx="3578095" cy="27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95490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المتباينات في المثلث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D44596-2A65-5791-C21F-20AFD448D92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4" y="2233734"/>
            <a:ext cx="1078251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6D11-884A-104B-C875-A1E5EEE6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EDACE40-CEBD-F35E-68EA-BE609C860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1BD5DA8-4861-857C-0D09-6CFBDF12E25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7DFA59-6BB6-1BA1-4652-453BE255FB5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42C91A2-4E68-31C8-49E9-8D9B8DA2550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25B27F-5DC5-9881-324E-2B9AE2CF9D4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2CF746C-D391-84AE-2F8C-4FD46555DB4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EDCCF6E-AB6B-15BD-CB5F-88755E9799A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479D604-F5C9-EA60-2376-646143140FA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A4E7720-7A08-B29A-E8FE-57BE73CD45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B58E0EA-A6B4-ADCB-A3E6-4D864CF2D00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D08B51A-BD0C-CFDA-1A12-7F3A326E7C9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0A0770-A81F-9463-ED8B-DBFAD5399A1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B6D64B6-0164-A79B-BBE5-022498E7F38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EF69686-DFAA-7A5B-2C26-CA6175F682D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24B24D-2540-9635-0881-04A2972DC2B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059801E-3D9B-86BC-CABC-60AA42C7161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1A37039-588D-9748-7B44-37DDA8887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5FADDD1-98D5-F73C-01A8-A3820CB47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A2532D6-2A76-8BA3-D213-9BC30992423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20D6A54-40C5-90E2-D016-79D1F3B6E84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F8D968-DC6D-967A-C355-876507326D4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398DF-9F29-4980-FCD0-516FB2A0CD5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16B2E45-A941-4EB7-D00A-DFA00076286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78C1056-1532-4B53-E029-B0A5E9D85B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41EEFF6-77CD-3D43-8444-C310F308A2A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79EB99-3E74-3837-10D3-5BA284697CAF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8B1E681-A280-FD8B-0F48-8C1286FA458A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FA6B952-6A12-161B-8A67-8669776157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A4C6630-0082-9BF4-35D1-12B97257D5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300" y="2224404"/>
            <a:ext cx="8821768" cy="9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8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4332-3793-EA49-60C9-A5DCE4A3A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C29480D-71C9-D07D-908C-5CB41C08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C0A0E56-0C7A-C52A-97B1-49C3A332D4D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836450C-4A60-D4D1-150B-1925CD2DD00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25D710D-2497-6E07-10EF-A3705227F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9ED322E-A083-2800-10FF-BBF11895226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872BC5A-A7B1-A2FF-424E-DD6C9E21895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E79A57-9E3E-56B9-4AA7-F653DF69722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F3FD32-9538-6CF0-DC82-FCD3BE336C0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808C00F-D3E6-9C7A-3267-BAA1AC4AC37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6AE48E-D0D9-9A53-0154-A8A2FAE4B64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4427051-1437-01AB-9C58-A6083BF886A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8E6501-5DC1-6DCB-F89C-9FAE280A698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48A5076-9034-B658-D148-28D1C27C363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014679A-D044-8E98-FC60-4EE48C7D141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8B269C-A761-AFD8-E294-58F23C30046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28ED87E-A82E-F3F7-DF3F-05CEAF6D42D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AB06A8E-B711-31B6-E3E0-7CA8263A5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F74FBD0-4640-1F60-958F-9E830523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EF607E4-C67A-1617-7635-927CAAFA8F5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2A48AA-B98F-97BC-D06C-D39B43D629E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C711DB3-F7AF-2663-5F83-993C71243B4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8698874-A632-2DDB-6E88-70B41C9CD7D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735FF96-86A1-E6EB-5F5F-8FA4B1CDC3B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143A1C9-08A1-596D-9F3F-5A769768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EAD29F53-A071-50C1-0CA1-911FB1DE7FA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6E04C3FF-3589-07EC-D9B9-366AC9B8F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DEABB15-41AE-BBA7-37AB-6FAB8BCA79B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C0FE88F-3F40-B475-8F64-672E1CE3BD9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86BA3DE2-37EC-45EF-5B4B-BC6CE8A9710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3B758B67-4A30-EAE0-34BD-4126003B6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2AF8C1D-67DB-92FB-8A74-50C8BAB5FD4C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A5735645-D868-8F97-02C2-F95AA1915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F891E29-B6AC-F5B0-3B51-CAB08810A13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D392664-8A03-90C7-F4BA-0BB933E553D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81" y="1264426"/>
            <a:ext cx="8622436" cy="284797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2FA9EA1-F5CD-1F2E-6374-5BC2D5ACAA75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FE52CD7-5BB9-B070-91BC-7A2F06C9CCAF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102B52C-9BA3-E57B-665E-289E0EDEC5D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7561C-2770-C7A2-E71C-F8914440C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FDAFE0-3E98-8554-F51A-E8C481F85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0D7A0E-DA91-94B5-A151-BFAEF506765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D98F55-96A0-98C1-B63E-5D6740FFDD8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95B2172-9066-0AB3-5DC2-A19BB40A13B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DBD8E28-8D8B-6CE1-ABCA-AD89D56F55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C63B59A-E832-5E4F-14F8-4B057CAA7BE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359962-731A-114A-63EE-BB1D1FC1A68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E688713-A9C9-A149-781C-1E1161EC6E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576FABF-082C-EC22-9037-420AB79D70C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A579D84-EF4B-1925-5DB8-930BAB3F427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C8AE4AC-1E4B-B779-2936-4CFA0BC4F59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31B0F2-8CDF-F3CC-18CF-30DBC8A5EC5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10A6F0-4187-8ABC-3D3A-4B46EEB278E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0EFDD3E-9572-72D9-9E21-67062341BE5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EB0BCA-16AD-EB13-A744-B453E49F874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01483BB-5F80-FDE4-9A3E-4CEE0C9F6C5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52EEAE9-D037-93FE-0BBF-224222E6A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0669DC6-71D9-E1F8-0D5A-17EFDE679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EEF3BB4-60B6-F142-7520-888453DA3AB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7B4707-5065-65CA-B88C-5364EFEFBDD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9306344-4BED-12EB-F8EA-BF153DD37C4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FCF9901-2019-D089-2F4A-3611309C397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A0D76FB-5B75-4B61-13C7-1A6BA33FF7E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AF33F51-20EF-65C2-02F2-9994B47CE3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933798B-39AB-63F0-25F8-6928DACDB57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AFBBDCE8-39AB-4576-2098-79B356E55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A8358CD-7CB0-541D-0D1D-BEA4D35FC8D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08AAB-75D3-1411-4E9E-B6D7A6B28C4B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8002D1C-9EDC-E2AC-78D2-E4108FF89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0045456-1F34-DC6B-AFE6-92994A3EC76E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624D595D-EDF4-6299-FFD3-08B8C0B3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35C4095-7B51-332C-9A50-97EF6EC9FE3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552F390-DB37-BA9F-90F6-69C7EFD1C1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45" y="1142503"/>
            <a:ext cx="8738474" cy="284797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CA68B6B-7C37-3C4D-4B98-7F2D97BC539A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1DCCC33-247D-E658-F04E-95F612B42247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1C72CF9-793A-968B-CFFB-B145B2C08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3B95B64-4040-2E2A-B344-3C1988612B0C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226AA5A-3B55-F5CE-ED80-58A0D4561703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BA2CFF0-2EA7-FAA6-EAF3-EEC4CB5810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22BD86F-E895-C59F-314B-D0F11CBE310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4" y="1122692"/>
            <a:ext cx="8443095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EED71C2-4274-1B57-4C44-8D73F52AC6E2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6BF694C-60DE-A671-AD7D-CA535F0E9481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E994ADD-28FD-32BE-9F1F-CE12DD1CB7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A051878-101B-E151-55CC-231DFB09BDB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6" y="1312061"/>
            <a:ext cx="8563429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E25E1A2-837C-20A1-F21E-CA06BF602D3B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48C199B-430D-6216-6430-F625D21040ED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B04453E-6F25-CEBC-15B8-06A5E5DE9A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4D7382-046A-F9BF-B512-9C03E5CDA46B}"/>
              </a:ext>
            </a:extLst>
          </p:cNvPr>
          <p:cNvSpPr txBox="1"/>
          <p:nvPr/>
        </p:nvSpPr>
        <p:spPr>
          <a:xfrm>
            <a:off x="2376455" y="1511224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 – 14 – 15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103 – 104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90E0388-F7B8-2D63-01B1-2E0585FFFF8D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6B1846F-F79B-31D8-39DC-5D83591DA0DB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05F0A588-6112-77D2-F4D3-B14EAE707C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C83A97-ACE5-65F1-7B37-93B97FEDC564}"/>
              </a:ext>
            </a:extLst>
          </p:cNvPr>
          <p:cNvSpPr txBox="1"/>
          <p:nvPr/>
        </p:nvSpPr>
        <p:spPr>
          <a:xfrm>
            <a:off x="1680210" y="3521636"/>
            <a:ext cx="627507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يجب لكي تنجح أن تكون رغبتك في النجاح أكبر من خوفك من الفشل.</a:t>
            </a:r>
            <a:endParaRPr lang="ar-SA" sz="4400" b="1" dirty="0">
              <a:solidFill>
                <a:srgbClr val="80C68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518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6105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القطع المتوسطة والارتفاعات في المثلث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3239505" y="1802218"/>
            <a:ext cx="57129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F0BE863-6FED-745F-07D2-F101592C1A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901" y="1696969"/>
            <a:ext cx="2180577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3B12C33-055D-EDFB-2C45-C3DC364770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207915C-4DD8-C992-9EEA-257A36699D20}"/>
              </a:ext>
            </a:extLst>
          </p:cNvPr>
          <p:cNvSpPr txBox="1"/>
          <p:nvPr/>
        </p:nvSpPr>
        <p:spPr>
          <a:xfrm>
            <a:off x="9158898" y="98607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00E9B36-0EE2-77C0-21F8-7ECD9D6638B3}"/>
              </a:ext>
            </a:extLst>
          </p:cNvPr>
          <p:cNvSpPr txBox="1"/>
          <p:nvPr/>
        </p:nvSpPr>
        <p:spPr>
          <a:xfrm>
            <a:off x="8989647" y="3286598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9CB5435-C9CF-9B4C-16D9-00EC7B5881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2438" t="910" r="-2438" b="68126"/>
          <a:stretch/>
        </p:blipFill>
        <p:spPr>
          <a:xfrm>
            <a:off x="9352958" y="2134602"/>
            <a:ext cx="1887845" cy="104941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9B75D00-3646-6D7F-CE64-24BFF2EE7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345" y="1922724"/>
            <a:ext cx="8612996" cy="179843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CD6CED1-0EB3-7F9B-CC19-23B28506D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311" y="3151751"/>
            <a:ext cx="2632651" cy="2502644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DD364AF-126B-5696-5618-96FE521576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2361" y="1188086"/>
            <a:ext cx="6478712" cy="6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8576-DDBD-914E-0C6B-0EB3DD3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2AE9C-6BA1-0440-D4B7-63534816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B3219A-5C05-5493-5B9E-8C13CE12216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DF90C-9EFD-3DA1-061B-105C78D046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7FFD9F-C3DA-3587-D3C4-15BDD65229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6F7E60-6C09-756C-2982-16AC1B8459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E9FF3-EB21-48F5-9B54-CE55E060FC9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88FB7-46CC-32ED-9BFB-1F6DDBFAE51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5F416-E174-277F-8A9B-0CB17619F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F9DBB5-2AF7-4BBB-C85E-5FABEB826F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E740C1-F54C-B341-4647-5696D087D6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1713D-5A09-F50B-5659-3DFDA23681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9E0C-197C-206D-3CBC-1558C0AD00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8757DD-4CC0-EB97-CBF4-377E44D57A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C2D423-4D63-24F7-734F-878B1A53F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77513-8177-9F75-EF18-C1B69E238CA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305206-4337-A39F-8EDC-D76286B8A9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787265-DF35-68FF-0D89-D639A021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9DA149-6046-6181-7309-276EAEEB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035F32-D852-3863-B69C-7530DE0A79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9E9569-3849-82F0-6E53-A4739BC4EE6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9F0349-43EB-AAB4-21D8-77D400A68A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205A92-DFD1-8966-0891-0D1D3DACBE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3E577A-01B9-5953-D3B0-220345B0CE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2B6BE5-5272-1FD8-F64B-D939A2C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ED5496-CE9D-5B62-CD78-5F7AB3B2A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C20FA7E-B378-007B-AB9D-4438627473A9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32E795D-104D-F80E-895F-F4003D397763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269A632E-A1E4-5E6A-B24A-AC625773B2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AE5260B-FBD0-297A-6705-3B967C7AB78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999489"/>
            <a:ext cx="8397395" cy="51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FED8-7A87-BB6E-85B6-0AE0DF72F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EBA7596-8567-7A14-3330-7C0A0BBDD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71F6192-DD30-A5D4-6DC2-F3AB6F446EA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265F429-412A-8CC5-BED5-5CEA22FE11E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D8E22CB-0A5E-9B7A-B4ED-5FCBCE73D2D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C62B3D-17C9-46FB-1DB8-C2962851D88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6657D4-63B1-A10D-750A-3385E5E0149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450856-E3D4-0C32-215D-18744183436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858ED5F-9A69-7573-9FE4-11D9B6BF0C6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6A1A1B0-38A6-7008-EF79-59381FC29AD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3428F2-17F0-672C-9B2C-101265DD77C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03DDDE8-595B-04A2-461C-2CC48A41CC7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C105AC8-62FA-57A3-C5D1-6F6BB51C463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32A315-5EC6-4B59-CC26-39EDD3E3F57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7B321C9-D05C-46B4-B549-4A74AD1B79D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C914FEE-89BB-A9D6-DC4E-F4BEB90FFEF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A912292-4F7D-7C7B-460A-7E10C6EA80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1B98E2C-F09D-36B0-3983-99D65AE45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5162113-150A-D3F9-1179-022755F5E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2421394-E418-923E-AF8B-F0CDF544356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A4981C8-805C-6A44-3F03-09137C6DF2A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BE9EBE8-4E97-FE22-96B0-237FA7A6CD52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4ADF5A7-1E4A-9478-B74A-F84DC989313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90ADD58-BFFD-DF0D-6A02-BAE9721F0C9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204E933-77E3-FB56-71F0-80731789A0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4E0B9AE-9962-CC5A-EFE0-C333EBB932A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DE02023-7356-3C9E-43BD-93DEEEF3C9AD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010A73-E22D-B344-1451-71AF44941759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2019CFD-F42B-EC08-98A0-DD8137EC9C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E8FDC5F-AC75-A54E-3041-EC58FAF850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330" y="908002"/>
            <a:ext cx="8500426" cy="4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3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07A29-1283-6A70-E197-D8B2C0171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863CDA-1090-CC69-FE4A-0139B2D29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AAF95EE-93D2-FBB5-70E4-F9BDFD4A708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B82EAA-B77D-3AB1-6F13-5EE673EA18A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71AB192-2A22-6420-9617-AA4E6F4E2A8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072DC4E-D1AB-28FF-9DB5-FB3A3C214E6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79A9E5B-4E90-88FB-DE9D-EB64CFC2658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6FDC62-A4A7-D6A9-EEE6-7C973D557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F23A920-8F13-22EF-1837-1BED723D1AC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6658429-5770-BC7A-7FAA-3A17D211268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B2DB55-C61E-A2E7-3AF0-03770DDBE60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B24FDE4-D66C-E918-08FC-04A19D34CF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52DDD2F-071C-E0D8-73D9-C246DBEEECC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DF977F-D796-D7AD-F18D-AFFA41FCAB0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1BAEDDD-5532-AF90-44D9-9C92F7EDD93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03DBBF-2798-AD3B-C5A8-45202C82810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D1E3A01-F74A-A712-FA52-F8F4CD45168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6D77139-BC7B-DA7E-4220-9B25DEB7A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BA99FD2-D3C6-2027-0593-E836CDBFF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8BEFBE4-4C4C-CCD1-04EF-31A6BE6E5EF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E6D2055-580A-4666-2CC1-8F5C0117DFC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FB97A3D-9241-F5FF-6C01-1F15EF8C4B0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80CE40D-EEEE-36FF-A8D1-2183B1A510A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CDD8F59-6AD2-6322-9B8C-C68BA93045A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1F249B8-3704-7DB0-CADD-A8D835DB22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719D95-83F7-AB04-6C03-24C359385EC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9B569DD-1B69-D39C-FDFE-E186EC3F2822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FF4A217-6AF5-5853-BB11-C278ED67E68A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4E18C95-0306-DACE-B46E-97D4CAF21F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94CBC8F-5905-D29A-BC54-EBEEA04B94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5" y="848174"/>
            <a:ext cx="8395455" cy="51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B21E-3E87-6859-A8EF-78F27A5DC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8FD03AA-9A7E-097A-9C23-2FF026CF5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EBCE29D-0759-314F-0CA0-8EFECC59D46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D35052-CFEC-FC8D-CFF0-611AEDEDBA0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143E31D-8BFE-A323-18A5-E4E1B0D84F6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5E4DE0B-D0A5-AD27-230E-33849B22E6A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AE9BEF8-DE33-BDC7-C137-F94DE956B19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319E4D4-943A-439E-BC69-A348ED37B90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2C9B79D-9FF9-540B-8169-1B2C10264BB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E564A72-0BF7-7D5F-4C0D-A3317B7F3C5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8EE33BD-049C-4D4E-3440-54238718E76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9E8C2BE-A061-015D-31A6-BD903958F4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742ED8-FE70-7F20-C5E9-423E4BC7FEC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C576BC-CA22-DE6F-03B3-CFC572B0129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86AE7E6-FAD6-DF2A-2D71-60CBF7A590D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EE9805-B409-24A4-D80C-840C7A9E3CA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65DAAF0-3FFA-F0C2-3D7A-687DF78F391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84B1768-BBDC-BA1A-7068-E1EEDD038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B8D310F-8CB7-D77C-2C87-E4B51009B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D787932-8338-3F21-E5C5-B3F88CF7A43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10C58C-4C95-1C45-E7E4-7C950FB4108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68046A-0F95-309A-4178-31F8ADA8731A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4E54CF-488B-41DC-7B90-135CD5AF0CD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7F0ACC5-3221-EF2A-F683-AADAEF8A8D0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969634A-BAB2-7E3C-D425-6168AEB3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CB033F8-4E2C-CE57-9900-014E4369489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41D2551-5FFE-C6B1-E240-FFCCDD7E9DDC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98B3F5B-6A67-927D-A80C-6C8DF9CA8EF5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987A4BA-0F1C-3552-DFBB-9BF4B9A3094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AB32E5C-D5BA-24B6-1AFB-C58F4EF3C08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503" y="770661"/>
            <a:ext cx="8403919" cy="300990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0269093-B199-03BC-CC2F-3AC050E9F6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467" y="3721162"/>
            <a:ext cx="2142173" cy="2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26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1051</Words>
  <Application>Microsoft Office PowerPoint</Application>
  <PresentationFormat>شاشة عريضة</PresentationFormat>
  <Paragraphs>450</Paragraphs>
  <Slides>26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288</cp:revision>
  <dcterms:created xsi:type="dcterms:W3CDTF">2024-08-19T04:20:33Z</dcterms:created>
  <dcterms:modified xsi:type="dcterms:W3CDTF">2024-12-30T16:46:50Z</dcterms:modified>
</cp:coreProperties>
</file>