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8" r:id="rId6"/>
    <p:sldId id="368" r:id="rId7"/>
    <p:sldId id="388" r:id="rId8"/>
    <p:sldId id="389" r:id="rId9"/>
    <p:sldId id="369" r:id="rId10"/>
    <p:sldId id="370" r:id="rId11"/>
    <p:sldId id="371" r:id="rId12"/>
    <p:sldId id="380" r:id="rId13"/>
    <p:sldId id="381" r:id="rId14"/>
    <p:sldId id="382" r:id="rId15"/>
    <p:sldId id="383" r:id="rId16"/>
    <p:sldId id="384" r:id="rId17"/>
    <p:sldId id="390" r:id="rId18"/>
    <p:sldId id="385" r:id="rId19"/>
    <p:sldId id="386" r:id="rId20"/>
    <p:sldId id="387" r:id="rId21"/>
    <p:sldId id="266" r:id="rId22"/>
    <p:sldId id="305" r:id="rId23"/>
    <p:sldId id="295" r:id="rId24"/>
    <p:sldId id="329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599E"/>
    <a:srgbClr val="8D2982"/>
    <a:srgbClr val="F7F7F7"/>
    <a:srgbClr val="FFFFFF"/>
    <a:srgbClr val="86177A"/>
    <a:srgbClr val="B06BA8"/>
    <a:srgbClr val="FFFFCC"/>
    <a:srgbClr val="A095B1"/>
    <a:srgbClr val="E1E5E7"/>
    <a:srgbClr val="ECD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1498F-1687-B858-38BA-CC52CBA40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5C7011B-554B-6BB1-BB98-CBA426EB0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7D15E73-A3C2-F29F-B171-4099D3836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91AE8D2-327B-13FB-D682-A7E19C2BF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4076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6462E-6ACE-2CCB-8DD3-5CC1CB7B1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53D1654-79B9-D123-A3FF-B89282642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B3A3218-7E04-C029-BC88-9A7C5EF3C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3949BF0-3F16-2E5C-CBD4-63E0D3903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654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09265-A849-241A-BCEA-974B9D940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8F925DD-C051-4EF2-B37A-43358C674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E61E26-AF86-C300-9F08-2702998C3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91C954C-2316-2E63-8A76-3A8F5FBA9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1189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95E3B-3E95-F349-DCAC-8A7FB6DC4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8F11A06-5879-E73E-010A-2951D4D8F1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BFAB7C6-B0BA-4568-6AB2-C68D66A45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52AB9EF-A572-6560-C5B5-77FE36AD3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1339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CEA3C-D648-DCB5-7B4C-1C1A63C3E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F566721-F9FB-4BF0-E8C1-B256DDA5B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91BC442-D78E-7020-9C82-73B459E40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AF2CA33-41AF-EA50-D82E-9A1F78A02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559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73905-45A8-DC8E-5D53-9FB35E2F9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D795644-68DD-C652-7095-557EFF232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0B29614-3E83-2AA0-9360-00C861F67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D22AD2B-E26E-22F9-58E4-98142221E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6239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56287-7F9D-9A35-4B07-2B8502D76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10FCA7F-C71B-8AED-B3EC-2B8822CB0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2A9846B-69D7-DBAB-C095-FB8DC6735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9D556C1-22C2-7F3F-84DB-70D7D30A4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0290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2CF8F-6F11-6319-20AB-BB01FC0AE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7FDEE96-3FA5-AD4D-577B-B120FDCCF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CC3E6A8-11AC-0895-697D-EAB71E882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41933D1-B70F-C541-E892-DB679775C4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5124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5483C-2663-3BFB-3341-EB48C3CB1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9731E4F-ADF4-4BEE-F845-EF1D9306CC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C4DDDB8-9F11-128C-DB27-FEC6119D0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811BD0-DBD8-6731-14EF-A07F3FAB4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1207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06F39-261D-E06D-C7B6-7B22BAA2B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BB3642E-3F8E-2547-373D-B3ED10974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4C3D000-7F13-010C-F607-8EDEFB1DB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4477EA8-2D51-CA59-E7C3-15F0CB0A5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060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58AC1-0CBE-3532-3E63-EAABCEBD7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D70FF25-D547-3D62-7205-0319482EC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2255DDF-04A2-A68A-CC9B-63737E781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E037EF3-E3F7-8704-578E-1DA9B7A14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4179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BE3E-F2DD-670B-C2DB-C00410E4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0A914BD-48E8-94E9-3B6A-9356EF357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65D713-5CD7-AD83-6311-A49378BBB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CC4EB6-E143-D1A5-4AAA-E07AFDF8A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224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3CA4B-3DAA-41E5-66A3-33DE19936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6E3EBC-70CF-2335-9783-139984009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0924E37-35AC-B1E9-8BA9-E8B5BB0D3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1373F8-8184-492F-2FBD-C48FAC7E2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971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BAC71-103D-BA7E-82D0-80BF402A5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B6AFC9F-D700-B53F-3119-E8DC2DAD1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7E5714B-C734-C102-205C-46E019DBB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31AC52-258E-AEAC-8B4D-842533364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7071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ACC99-C80A-905E-DF75-95470408A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14FE2F8-FCF9-BA18-74FF-52E319D9DD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C00B2E8-432E-1719-4F91-7515E1DBA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B22070-D584-A98D-0B5D-8974FDE44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614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5B4DB-D4E8-7C8C-84E4-98924673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94896BD-34F4-0D78-3ECA-CF3A3E708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CE83FC5-4207-BA28-C2DE-775F744A6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CEB9F85-E326-4C77-B53D-3FEFACE0A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9569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D808-A5FB-5DC9-D8DA-27BCAB643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42800E-457B-2928-EC89-208E21A52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74C4FE7-C2BE-7672-9770-BA4FD0B58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1C67D2A-8719-3FE6-E097-32CEFD4C9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95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74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mc_blue.png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83756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الاعمدة والمسافات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38F66110-C203-E5FA-6CC2-0B72E1F84FAB}"/>
                  </a:ext>
                </a:extLst>
              </p:cNvPr>
              <p:cNvSpPr txBox="1"/>
              <p:nvPr/>
            </p:nvSpPr>
            <p:spPr>
              <a:xfrm>
                <a:off x="2632709" y="2607020"/>
                <a:ext cx="4396741" cy="22763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27)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=−</m:t>
                    </m:r>
                    <m:r>
                      <a:rPr lang="en-US" sz="3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accent5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l" rtl="0"/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33)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accent5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l" rtl="0"/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39)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=−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𝟔</m:t>
                    </m:r>
                  </m:oMath>
                </a14:m>
                <a:endParaRPr lang="ar-SA" sz="3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38F66110-C203-E5FA-6CC2-0B72E1F84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709" y="2607020"/>
                <a:ext cx="4396741" cy="2276392"/>
              </a:xfrm>
              <a:prstGeom prst="rect">
                <a:avLst/>
              </a:prstGeom>
              <a:blipFill>
                <a:blip r:embed="rId4"/>
                <a:stretch>
                  <a:fillRect l="-4300" t="-3217" b="-643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781CE-7C92-3814-E060-DED15DC31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A426181-A217-9BF1-578D-B18F48C74FD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5B2C9F9-8D13-C527-0D49-7B1FE3786E9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784E0D-C670-5B56-F35D-1DE9BF86460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F47CF03-85D2-855D-F9C1-2CFC25806CC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1523B85-4A60-6015-2C84-7628893127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2F8ACB1-EDF5-A7DB-E693-89649ED4581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02216B4-23FC-10AE-7C92-6F58855E04C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E139C14-3F5E-D818-1D02-017E22E9136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B45B328-D950-1962-3569-2FA4E648009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2CFBD9E-F3F2-4530-FB51-F0029821574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5E2F076-396E-0D5E-86FA-1AA4BBA8048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7C8732-14AD-802D-3F01-6D9ABCB95A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57F2C04-19EF-9363-911B-49F3EF0E228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4177F5D-443A-FD7A-363F-46A684934B9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6221743-B9A7-B5BF-A86D-9277C784389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296B903-B2C9-FCD2-77CE-1C830962224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40A72C3E-F01F-E918-DE1F-197925ADF34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15516B67-DD72-AAAA-5912-0AFF8D045375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FAE08053-C2D6-53BF-1CE6-E81291FD37C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AB940CD-E3D1-0867-61AD-7DC229DD8EF7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A9607263-D281-7C52-94E3-A0EF4EDD0CE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E1C6459C-D0EA-4ABA-09FB-46A0BA02D834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2ADEEF3F-F00A-B6D7-CE14-BE5AD4F5045F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1D285391-A4DE-140C-AE99-45C3CBB1B8CF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D4D5EDC8-DDC3-53F0-A716-B2A820888E63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D70E0DFB-9916-800B-D468-F8F892D7A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B16B8522-8424-0BB3-E702-3BDEE235CE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AA0C0AB-3EE6-394D-50A5-65E1B276A1E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CEDF61A9-A0F5-A8AD-4FF5-5C72170F59D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91" y="1257763"/>
            <a:ext cx="8894163" cy="4995805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982E9A3-712C-F54D-9A5A-F5AF9581AC48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478BA8BC-16BD-4A52-628E-89F78D36D1AE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أقصر قطعة مستقيمة بين نقطة ومستقيم.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2282FFE9-DD85-29DC-4E76-A018D459552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8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66906-0653-BD4E-13E7-A836437AA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C0BEEDB-EA88-3D4D-4CD2-4718A042DCA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6EFFCF8-A724-0C6A-7CDD-9619EB8419C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B6ECCCC-BECD-1AFF-C1EB-EA5FCFBDA00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640553E-5BAB-36E8-4158-97D989EB7BE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A1EC012-9997-64A4-B9FA-F65DC27CA37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138AA2D-3849-D6E8-316D-91C81500CFB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696C3C9-320B-B188-FA15-6716490167F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650EB3F-B525-739D-8B70-0F82389F8D1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6D4BC45-1D6D-6A08-F5F4-CFF7891227A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8BD5126-AC03-797A-D7D7-C7732D42B98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3B297D6-F044-3876-7185-ECE0D2A3E9B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F6FBA65-0415-DDBF-8F67-71FA7EA3A2F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04878AA-1F1F-4EB9-431A-01A9DE07B86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7B2C256-FC1A-359D-DFC6-B0A05CE2730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8798545-90B5-26C9-57BD-9F40C15FC89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2C8E9EF1-459D-495F-9903-B63974A5B7C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C533CBD6-E047-4F15-28C5-5C04CF059D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C160165-304C-5D44-9AE5-D72D171DB66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8CE72E57-98F6-9E36-6839-7CA65AD13840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718AE30-70B4-8B6B-8BE2-1B69BF41AEA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D2835C5-95E8-6381-6AEB-81609A4FF8A6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4ADF2E3A-CA8C-464D-7B34-7BFF549CABFC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B35C860B-E015-2A1D-9EFC-0B109D69F3C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3F7936CD-86EE-3DB4-A170-9F04F122EC34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522549AD-F201-22AE-4BBB-9FD69110E58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3A867327-6AD7-A452-6B18-46CDAFFAFE1C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288D81AB-06AD-FB1D-A4BD-52F3F98E1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60B7FC4-A84F-2CF9-EBCC-789E7BC78D2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DA13AC91-DE0F-ACD7-9B38-371A13C8C9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694894" y="1366992"/>
            <a:ext cx="5695950" cy="3314700"/>
          </a:xfrm>
          <a:custGeom>
            <a:avLst/>
            <a:gdLst>
              <a:gd name="connsiteX0" fmla="*/ 0 w 5695950"/>
              <a:gd name="connsiteY0" fmla="*/ 0 h 3314700"/>
              <a:gd name="connsiteX1" fmla="*/ 5695950 w 5695950"/>
              <a:gd name="connsiteY1" fmla="*/ 0 h 3314700"/>
              <a:gd name="connsiteX2" fmla="*/ 5695950 w 5695950"/>
              <a:gd name="connsiteY2" fmla="*/ 3314700 h 3314700"/>
              <a:gd name="connsiteX3" fmla="*/ 0 w 5695950"/>
              <a:gd name="connsiteY3" fmla="*/ 3314700 h 3314700"/>
              <a:gd name="connsiteX4" fmla="*/ 0 w 5695950"/>
              <a:gd name="connsiteY4" fmla="*/ 1197899 h 3314700"/>
              <a:gd name="connsiteX5" fmla="*/ 169085 w 5695950"/>
              <a:gd name="connsiteY5" fmla="*/ 1197899 h 3314700"/>
              <a:gd name="connsiteX6" fmla="*/ 169085 w 5695950"/>
              <a:gd name="connsiteY6" fmla="*/ 763559 h 3314700"/>
              <a:gd name="connsiteX7" fmla="*/ 0 w 5695950"/>
              <a:gd name="connsiteY7" fmla="*/ 763559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314700">
                <a:moveTo>
                  <a:pt x="0" y="0"/>
                </a:moveTo>
                <a:lnTo>
                  <a:pt x="5695950" y="0"/>
                </a:lnTo>
                <a:lnTo>
                  <a:pt x="5695950" y="3314700"/>
                </a:lnTo>
                <a:lnTo>
                  <a:pt x="0" y="3314700"/>
                </a:lnTo>
                <a:lnTo>
                  <a:pt x="0" y="1197899"/>
                </a:lnTo>
                <a:lnTo>
                  <a:pt x="169085" y="1197899"/>
                </a:lnTo>
                <a:lnTo>
                  <a:pt x="169085" y="763559"/>
                </a:lnTo>
                <a:lnTo>
                  <a:pt x="0" y="763559"/>
                </a:lnTo>
                <a:close/>
              </a:path>
            </a:pathLst>
          </a:cu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501CCD5-B83F-E6E7-96EA-44DA52A9AFC9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7D796F6C-5FF4-622E-E479-2052AB521DA3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أقصر قطعة مستقيمة بين نقطة ومستقيم.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9A93DEF0-294D-9CF7-372F-70499E339BE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0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B1BEA-B308-BB43-9300-C4C3F4B18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7B91952-F636-09DF-1E07-3F2A3985617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1B7AE66-4895-18C6-6348-E9EFC4EB90E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F7BB6E9-8CC6-8504-09B7-EC016EB906E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D24FD7-5DA2-7DCC-1DDE-FF2BC51B4A5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38D9847-A738-CAB3-177E-7936A303213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872FEEF-6BB8-616D-07B8-89FB63688FF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4C88EFA-8CC4-74BE-4BDF-6A30A932C83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33DD1B3-AA4F-A3F2-A008-6A65959E780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0C371B-85B9-B552-A224-130DCADC425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996BACC-970A-28A1-432D-C768D5C43F6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88851E3-FDD3-3ED0-61F7-E8572D3F9AD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95BD9CE-80F7-3850-3428-E407114B65D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8AA02A0-922F-2887-BB05-4F0F76EB526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A9A09A0-B0DD-C8AA-664A-92BA21487B3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C79F370-08EF-AEFF-B302-CC2216F5E7E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A7BA260-BBFC-71F6-8CE5-82A65C85332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8C89C64-B9D1-AECF-7E52-96E2873976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072700E-E3AB-1430-2372-66B60E3EDEB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49E7C2B-8AE5-6DCA-4C69-6ECB3165A3DE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94ABB42-7512-8654-8EF5-417956E9DCBF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البعد بين نقطة ومستقيم في المستوى الاحداثي.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D3D2A6D-2045-B7F4-4525-52EECE4244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B9EF0ED-F59D-F747-C3EC-33C674392F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9113" y="812061"/>
            <a:ext cx="3371850" cy="56102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C419E99-61E6-C120-FFB7-FA8BB854494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8713" y="1257117"/>
            <a:ext cx="32004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0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7AA78-2BCB-88E5-64B3-91A1546AA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A876D65-D52D-0A10-D9D0-94714607814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E2E588E-6BA1-0911-DE74-2C094F69A22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9E13CF6-BFB3-288F-4D11-09B2DD4D7D9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7C4BF3D-D1A0-8BB0-5A2C-8CC1BE21517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15D6CEE-1025-3116-F567-9F03C67BF91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D631480-E214-EE79-8E2A-E853BEEA4E2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1D11B37-C1A6-02E1-7443-A02B1EAAF3E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B36A40F-A1EF-F8EB-8F5C-6BD0E609165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FBD2AB0-376A-8439-C45A-8D8558611B4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CE78F6E-826F-1E60-398D-282320A6B0D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D533DBF-35D2-8AA0-34B0-B55C332F338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1B83305-470D-2711-C9B6-BA4DF021AAB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DECCF93-06BF-0086-45E9-88EDC1DB42E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FFE457D-1D47-2A80-E05C-F014AA63C6E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7DA022A-3B7B-C93D-D42D-C0D08AA266C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4977CEAF-B433-1152-56C8-0A26DC4A452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0AB83D2C-C0E5-71B3-895F-23BEC689F298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3552549A-8EF3-9DF4-E1D3-830551BF38AC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BB1F027-63A9-56DC-74D9-CB3307D3107E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3429B3A6-A74E-AF0D-9DDA-C18A3950EBCB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2690EEB2-8315-AA51-A0C8-A350AA946156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CFD0494C-309D-FB58-6B08-DF1F4FF5BB71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A2B4AB1-3024-772E-35F1-F0EC70EC6C27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7DD227B-E254-64BA-ED0A-F8FD513B5E9C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203A77A0-E0C4-170D-C6F3-1FE58F36D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59107AD-54C3-B6F1-AB9F-070AC336ED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57B881F-A1AA-0C7D-322A-BA8C7512501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CE7DD97-DD7A-19E8-6397-10962C689C4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882" y="1315858"/>
            <a:ext cx="9226602" cy="97155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0061969-06D8-0B3A-1FBE-353FCF7F6382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E1B6966-BB0F-7E88-0944-E9D04E2D412D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البعد بين نقطة ومستقيم في المستوى الاحداثي.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0BFF0D5-3746-FC06-B20D-795CD6BE3CE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75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751A7-2A57-5E81-B94E-F32E2FC01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3125112-5BAD-F139-5CCE-5E6399CC842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0E652C5-5D14-140B-9D82-EC461CCBE7B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D5912A5-CD77-87E0-6456-20B99149ED0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51F374F-498A-6CC0-2506-E7B5B5D0243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0A6C5F7-128B-6ED4-8D42-415E9656E60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BE411EA-E86A-3504-1A6C-608BB65AC71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EB52F91-5F46-791E-6492-F3EA8A28BB0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34F4280-841F-65D8-6B8F-796EA1BDA5E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5EC4C5F-6171-33AB-0794-E1ADDBE64C8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3FBDB61-ACCB-A58C-D86A-1B8774096F5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8E7AE63-E8FB-C066-091C-D5F41089BAC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0009C9A-D4F7-7432-E8E0-AD627939856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AA070FD-D824-6E0A-51F7-9BD835C9300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161B9FB-700F-0EB6-4609-0F0E409BE52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1783070-B91D-115D-5A5C-6E272A379CD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FBDA7736-E2AD-538A-8F1C-696BE923BC5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698D8BE-3637-76F0-D99F-F13F56F6EC6E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7BC96F6D-B74A-5B7B-C5C6-641DB087288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A12C016-8F38-99D0-5626-AB0B56D512B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1DE4CC66-BBC0-9F58-0A89-0DBEB8B2D3DB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80D56533-0EA6-8520-B24E-5F1EC68E1BCE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36B0A272-A89C-C5E1-435B-210BC6095B13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12296793-C3A6-2D55-1135-EFD767AD426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94CA20AA-BA95-E879-2571-4F1FCD10C29E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03656FE4-6DF4-B81D-A25C-6BAB292D2B06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654DB7B3-CE0E-63E5-6DAC-AD86931FE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6E0478B-98D8-E8D4-8EDE-0177EE8AEA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2EDE2A8-979B-3F05-04CB-663DD513D11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0D5F311-CA14-0E80-6E0D-0544D715CC7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71" b="78405"/>
          <a:stretch>
            <a:fillRect/>
          </a:stretch>
        </p:blipFill>
        <p:spPr>
          <a:xfrm>
            <a:off x="2008204" y="1233354"/>
            <a:ext cx="7433880" cy="119919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4964017-185E-193B-EBC1-B1FF4AD0E4F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594" b="40121"/>
          <a:stretch>
            <a:fillRect/>
          </a:stretch>
        </p:blipFill>
        <p:spPr>
          <a:xfrm>
            <a:off x="841009" y="2432552"/>
            <a:ext cx="8601075" cy="2125979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E16A402-0C65-04C1-59C9-26D8CD0EEE18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0A1991D-2B25-F433-4B4A-8238D5AA07D5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البعد بين نقطة ومستقيم في المستوى الاحداثي.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9BEACF22-85A9-1992-CF9B-543B80D6052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  <p:pic>
        <p:nvPicPr>
          <p:cNvPr id="22" name="btnInknoeActivityCp2">
            <a:extLst>
              <a:ext uri="{FF2B5EF4-FFF2-40B4-BE49-F238E27FC236}">
                <a16:creationId xmlns:a16="http://schemas.microsoft.com/office/drawing/2014/main" id="{3F362702-2A87-763F-6B82-4396D92EE4C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2" y="5705434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6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94432-AF72-3531-7EAC-B554B4930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A6B9FA1-D4E4-1B12-5758-B6026A74913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7ED33D-813F-DB0D-D37C-932F49E8416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5733D40-D7E2-CD1E-EE58-475F03D0E84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ED5C49D-76EF-3BC1-636F-1915FB36F09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20DE61A-5958-CA3B-7817-E37FF5E2B65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82A0254-211D-8059-5587-5BCEC7DE268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975BEFA-4C3C-3C4F-E172-7C8EDA0F033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AC61CCA-8A7D-0642-81BD-6A371D47353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76E0833-0795-D337-F257-4D1D64A49A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10FEFC1-6AAF-7423-6AFB-3DAAA32AA6E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0B2A35C-6AA2-54C3-443C-E9BF54CE47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F35B192-8687-A66D-5F18-6841D3DD203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B26C8FB-E206-A3A1-9CD3-3174F27EC11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D62F086-AA4F-98B1-3622-3F4BAE30192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4D76FA5-4CBD-A49C-D09D-44EB7DFC5FF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9497A12-39BD-5FAD-914F-6A70ED39CA6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25FAE5F2-71C3-7F94-052E-B9029A46F1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E9D2D361-5515-D385-CE52-EA502D6D93A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9F7ED8BA-E0D2-D188-8455-5262CBCD9E74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DAA02D24-518F-745B-E0A7-484541CBC563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A065AA15-7707-7123-A8F8-97474CE9CE39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CC6BBF5E-A83B-0BB3-0322-BA07EDE5AD83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3E485B5-5D6F-0D06-0BAC-F4EC0C0065A2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0E34C2F1-FA34-20C1-A377-1554C0054A10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C2612EC8-0534-C574-6332-48B2844A7B9C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13BD20F7-9656-5640-B145-AE3D4371D25A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0FC4CFFD-CD10-7E2D-2C87-A4700F3CD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6C1F30D-82D6-EE9A-1EF1-43EC1248EC6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82DE396-97AA-236C-D73C-A7E051115AC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3328" y="1154634"/>
            <a:ext cx="8286750" cy="135255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6C8054C-8EC0-EB47-C164-4BC48B41E4C7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1F7CB8F-45C2-A6F9-110C-977D60EA33A8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البعد بين نقطة ومستقيم في المستوى الاحداثي.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27F65B0-4C94-5C9D-CA9F-C7648DB458A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3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FEC33-9496-162D-EE51-8A125C9CA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E6032BC-C916-18CE-4905-BA475352603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4A3E355-42C3-5BA6-8CD1-E31497D1FAE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0A47AF2-C9BE-A353-21FE-6F501F0B979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57BA6C8-5696-CD4E-0A1D-425687C9BF6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BB865E8-CFBF-732A-5668-E79F6D55E29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0ECB38-C282-878C-6831-FC35E8977C0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1477CD9-E652-6EFA-8688-20B704C91BF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6A4678A-E7E2-5062-7E19-5B78534854F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1530475-CF42-E1DD-78C0-8F140ACFB6B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B570A61-9980-BFFE-E73D-234449D1B52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03F07C-1F8E-29AE-2B7E-0B36518DE0F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CC320FC-1847-6A21-E6DF-EDA1FD1B7B4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33E778C-2D4C-9175-1939-AF2CE4DC6F6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7ED0311-CB72-961A-ABD2-7E114C4958F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26BB085-AEFE-054B-4599-FC1352F4DFF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FAF2BA4-009C-79F0-8344-9CE24E036AF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399890DF-11C3-E1F5-70B8-77F4D7A5A3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2B8C59D-61EE-1470-CB1F-97DE177937C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BDF6450-7247-0F23-4D65-91A98F46DB49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9024765-C24A-694E-9770-55487FB25585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المسافة بين مستقيمين متوازيين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62398E6-9F98-21A5-A19F-31E8D2200A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736961D-3881-4D1E-6DA4-608CD02585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896" y="1045453"/>
            <a:ext cx="8770314" cy="520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48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CAC9F-3D17-B05F-0B81-B8EF7CA39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C2D195B-F7A3-3AA9-4E23-2813FBAF2D4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49A0906-2792-E9CC-2FE9-7DD29C17D76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3413402-8877-264F-0A3A-8C9D3069733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25FAE79-309B-7B5A-1D5E-0E69E405146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2E20058-28F7-7151-A336-B90EEF92CBA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69BDCE8-A5D3-0B60-6261-4317A67677D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EB7A986-843A-6387-A51D-A2A8669C787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9CECFE0-20C4-0E9B-62FD-956281D827E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CDDA0BE-53D4-2269-B237-BE613AA9326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5D92AD9-1DDD-5055-DECF-F348F7806CC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85EBDD6-DFC2-730B-311E-FACCF12CA2C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4F26643-82B1-B6E6-E74F-34ABFE91E35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3B1B24A-51F9-6F5F-9F99-D266B32A055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5D2677E-506E-1C53-F854-02A720AA13F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82C6525-AD8A-1B32-1A68-55399CEA459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EE8EAE95-EF39-559F-EA83-8851C145A49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0B9E96CD-F032-B352-96AF-865644638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73DF70-A277-84E0-C19C-6C1F8C7CC2D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EE23C4A-C8D3-1A92-6501-63F3D7EE2F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65"/>
          <a:stretch>
            <a:fillRect/>
          </a:stretch>
        </p:blipFill>
        <p:spPr>
          <a:xfrm>
            <a:off x="437312" y="1456327"/>
            <a:ext cx="8928775" cy="430326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2066ED5-C907-566D-C34A-054DF4C10EF8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032A05C-A200-4F04-F907-FDB32301FFF3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المسافة بين مستقيمين متوازيين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B3B9C3B8-196C-BA7A-A09A-84F51E50FB4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0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1842D-0ECC-F364-B8C3-8BA7BA2D2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B6EC51D-994D-D6F5-351E-B5832BEAC53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D2F3704-7F43-CEB1-1CA9-ED71D4B803A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2369C44-DBEC-6A79-4C84-2290C60F558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EC5C1DC-FD43-1545-3C9E-C9064C490C3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8D36D66-3DA4-5BB3-3EE1-2E39425385D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F2C3EC1-E487-439E-6178-DE2C7FCEE0A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9FBEBC2-60F5-F5BC-414D-FCE59A05AB0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BAC3185-8724-1BC4-E117-D98812B54DC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D0FA6DD-138C-6972-082E-D77E924AB0C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23C08FF-8B66-AF88-C640-73D85FCC3D8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BB401DE-28A7-255E-CCAF-533A8C5C763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589CE9D-4C22-6C76-64CE-E666375651B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2DB6CB5-43C4-4825-AEDC-8193E1D4E6D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B0555E3-9EDC-4DFB-76DB-E75AF903335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E54CB9E-BF6D-EF50-C029-071DB5C82C3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E5C7DB1A-CDFF-5680-F7D8-8486CF60BEC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30933A59-3B57-DFCF-4386-42B19B5758E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3B07AEF5-C4F4-6BF8-47E6-BD899A5421A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DCF9F28A-C768-C8E3-6403-83161FC08EF0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F0F1D6F9-6B0A-7F48-F9FC-F7623031528F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43FACF92-31B8-FDFB-D64E-151884ECA72C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D36FBD1C-2E2E-1DE4-3AF7-2AC1233B536F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8A241B77-9D5E-D4CC-8F48-53ECE1019DF3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886E293E-204A-D63F-A63A-EB3082C8919A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20FF24E6-B437-A3AC-AB80-355FBDE25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01DCA812-83DD-CD34-2326-3D7189F073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878BD75-F855-3D27-D364-E48DA231E52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827A197-185D-8E27-D8A5-F4BFCCC6FFF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9978" y="1335186"/>
            <a:ext cx="6896100" cy="26765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E7CE020-1C44-2FF2-3BF0-21CA2BB4768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390" y="3297965"/>
            <a:ext cx="2868992" cy="290346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719403-D34F-774B-CD14-CD282EE90A5D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37995DE-004D-6452-1E7C-9D4F5FF857A2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المسافة بين مستقيمين متوازيين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7EDB0C3-A7E9-23F2-C28F-6C71BC39D5C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92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55E8F-1989-8664-FCBC-C507FEC9B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5937F21-DB23-58D1-E037-138B5A15E28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A42D563-56C0-7F44-CBD8-462102D8B4C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2DE0BA2-0089-624F-ED91-3B8DB6F4CFA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8BD06A7-659E-C794-DD31-05F707D5E2A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EAD72E1-0A7A-1C82-A839-CD1AF35382B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71E3268-F877-D947-0641-A487EA04998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95C550C-8F55-18C3-50CB-BE3AC97B970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CF5BBD9-FF38-419B-E48E-4A1A4AF7CE3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2545B54-443B-DAE7-925C-B1B476C3344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937E395-3C5B-9EDB-DECE-8321114FC08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C0CEFB6-7423-E41A-09ED-F159F9FADE4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95B2EDE-E1D4-C455-EFE9-E0F8BF97305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65C32E6-6025-BE32-4202-6BFAD726E12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1A8DEED-DFCF-4FE5-EF86-FF089F86F10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70B8F1C-3A67-7BAD-A3C7-BE41E75374F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F07AC70-3309-549C-1B27-03D8C9E853E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1BECF36-B78D-B22A-3BFC-FAEC68A0F51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0E8947F6-51E7-E458-E16B-988A29FCB7D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B3765F83-FF19-52CD-3677-896C779757F3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1FDDDFA8-414C-24E0-3CD8-D5B7F455BA3A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44F254C5-334E-BFF5-D610-16BA2A43D82E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0248D8B0-0881-CF80-49BD-0EDC373BCD1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8861C71A-C81F-96A5-EB21-39022A4F9B5B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A8402C63-9A9F-4A3B-CE96-062766C63446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5F5C587-5E96-1B3E-A586-E1516E46DF27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1EB998A-654C-EAA4-2253-C9C90693C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C01ADA8-B1FE-B5E6-938C-5BE2767F475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8EDE863-6BE4-8857-CFB6-DD3CC932C62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ED2BB2C-34EB-C2BC-2AAE-D625E3192CC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144"/>
          <a:stretch>
            <a:fillRect/>
          </a:stretch>
        </p:blipFill>
        <p:spPr>
          <a:xfrm>
            <a:off x="931545" y="1235798"/>
            <a:ext cx="8601075" cy="2102167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0004030-B119-169F-2B7B-D4E2D305F0ED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399A3C6-D11F-D906-B27E-3B23E4919B0B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المسافة بين مستقيمين متوازيين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6B0D4728-345E-D348-7864-C0E5809AA70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  <p:pic>
        <p:nvPicPr>
          <p:cNvPr id="19" name="btnInknoeActivityCp2">
            <a:extLst>
              <a:ext uri="{FF2B5EF4-FFF2-40B4-BE49-F238E27FC236}">
                <a16:creationId xmlns:a16="http://schemas.microsoft.com/office/drawing/2014/main" id="{A10F4B8D-717B-CB57-1B35-1ED6E4B1D2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2" y="5705434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3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069588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الاعمدة والمسافات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739E8A6-804B-CA41-9B4D-0D4AFDC171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616" y="2587925"/>
            <a:ext cx="11357865" cy="137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2205C-3E2B-7E56-3D2A-FC4E754E0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BC702DF-08BA-30C8-3749-4A9849B8CEF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CB4FDD6-03BA-1048-EBEA-ABB3E40BEAE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42AD83E-FE04-EB64-10CD-5FF62CF6939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DE143CF-1F02-4081-7E0A-8A679DC1345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AE758BC-A5DB-A61D-B18A-7C126541233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E54A967-C57F-FCF1-D2E2-588BC235C95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CD398AC-166D-179F-7B4E-995FBF903F6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09EAD0A-C41F-B924-BC5F-88D3963883C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742DB97-7776-AC53-EF33-2C303B45512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023959B-BB7A-7103-4A1D-C19034C40EE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ED54C41-9323-AEE4-6E06-A6C621913B0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E267204-638A-E8A1-FA6C-95E86A8AE5A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1D1706F-037A-8E02-4812-BB9D7B4A43D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1D64282-245B-427E-2036-7761E8B51C5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317C8B0-D052-C46A-9583-ABC945CC16C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26336C0-241D-581F-6FA8-62C8B5B5968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77EB52BB-CFDA-AC28-BBEC-958DCF0CA2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DEF2B2E-39F0-049E-6EB4-D629AD92114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E63E74FD-DB02-F370-D2E6-6F671946D83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EC035CB-018A-648F-61DA-F33C08784CC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F441DCE4-8B0A-4A5F-12C3-827BDED44ECE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26381B10-6C4D-C5DD-FB67-9339CC56CB1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CD08ADBA-25CA-75A5-46BA-955C941BD2B6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1E344361-193D-51BB-0639-CA5ED89F484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0F1E6D4B-0E9F-5C87-8D3E-FF939EEB250F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BEE02C4-DEE2-28CF-8A6B-2659080AA163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13D8644-EC11-74CB-3A89-037C8F84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C664F4B-599D-D94C-41D6-AE5CD5BBD28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2153FBA-F9B1-E8C1-839C-3014CBE2156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695"/>
          <a:stretch>
            <a:fillRect/>
          </a:stretch>
        </p:blipFill>
        <p:spPr>
          <a:xfrm>
            <a:off x="4105408" y="1289347"/>
            <a:ext cx="5295900" cy="74430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D2A4301-FAA0-6200-1D30-EE412587DC9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288" t="40588"/>
          <a:stretch>
            <a:fillRect/>
          </a:stretch>
        </p:blipFill>
        <p:spPr>
          <a:xfrm>
            <a:off x="7298188" y="1946738"/>
            <a:ext cx="2103120" cy="115443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F993950-C7B1-C618-3968-257E2352C74E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50CFB13-99C4-33F9-4705-48B5A11B8688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المسافة بين مستقيمين متوازيين 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007026A6-FC95-A05E-0DA8-AE889E95F37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36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454762" y="443913"/>
            <a:ext cx="3157939" cy="595662"/>
          </a:xfrm>
          <a:custGeom>
            <a:avLst/>
            <a:gdLst>
              <a:gd name="connsiteX0" fmla="*/ 0 w 3157939"/>
              <a:gd name="connsiteY0" fmla="*/ 595662 h 595662"/>
              <a:gd name="connsiteX1" fmla="*/ 148916 w 3157939"/>
              <a:gd name="connsiteY1" fmla="*/ 0 h 595662"/>
              <a:gd name="connsiteX2" fmla="*/ 660450 w 3157939"/>
              <a:gd name="connsiteY2" fmla="*/ 0 h 595662"/>
              <a:gd name="connsiteX3" fmla="*/ 1292345 w 3157939"/>
              <a:gd name="connsiteY3" fmla="*/ 0 h 595662"/>
              <a:gd name="connsiteX4" fmla="*/ 1803879 w 3157939"/>
              <a:gd name="connsiteY4" fmla="*/ 0 h 595662"/>
              <a:gd name="connsiteX5" fmla="*/ 2375593 w 3157939"/>
              <a:gd name="connsiteY5" fmla="*/ 0 h 595662"/>
              <a:gd name="connsiteX6" fmla="*/ 3157939 w 3157939"/>
              <a:gd name="connsiteY6" fmla="*/ 0 h 595662"/>
              <a:gd name="connsiteX7" fmla="*/ 3009024 w 3157939"/>
              <a:gd name="connsiteY7" fmla="*/ 595662 h 595662"/>
              <a:gd name="connsiteX8" fmla="*/ 2467400 w 3157939"/>
              <a:gd name="connsiteY8" fmla="*/ 595662 h 595662"/>
              <a:gd name="connsiteX9" fmla="*/ 1925775 w 3157939"/>
              <a:gd name="connsiteY9" fmla="*/ 595662 h 595662"/>
              <a:gd name="connsiteX10" fmla="*/ 1323971 w 3157939"/>
              <a:gd name="connsiteY10" fmla="*/ 595662 h 595662"/>
              <a:gd name="connsiteX11" fmla="*/ 752256 w 3157939"/>
              <a:gd name="connsiteY11" fmla="*/ 595662 h 595662"/>
              <a:gd name="connsiteX12" fmla="*/ 0 w 315793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793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28098" y="10242"/>
                  <a:pt x="404712" y="-6437"/>
                  <a:pt x="660450" y="0"/>
                </a:cubicBezTo>
                <a:cubicBezTo>
                  <a:pt x="916188" y="6437"/>
                  <a:pt x="1136761" y="18497"/>
                  <a:pt x="1292345" y="0"/>
                </a:cubicBezTo>
                <a:cubicBezTo>
                  <a:pt x="1447930" y="-18497"/>
                  <a:pt x="1611489" y="12187"/>
                  <a:pt x="1803879" y="0"/>
                </a:cubicBezTo>
                <a:cubicBezTo>
                  <a:pt x="1996269" y="-12187"/>
                  <a:pt x="2243294" y="-13127"/>
                  <a:pt x="2375593" y="0"/>
                </a:cubicBezTo>
                <a:cubicBezTo>
                  <a:pt x="2507892" y="13127"/>
                  <a:pt x="2891469" y="-32285"/>
                  <a:pt x="3157939" y="0"/>
                </a:cubicBezTo>
                <a:cubicBezTo>
                  <a:pt x="3098880" y="168032"/>
                  <a:pt x="3057384" y="356244"/>
                  <a:pt x="3009024" y="595662"/>
                </a:cubicBezTo>
                <a:cubicBezTo>
                  <a:pt x="2851970" y="592247"/>
                  <a:pt x="2705039" y="621440"/>
                  <a:pt x="2467400" y="595662"/>
                </a:cubicBezTo>
                <a:cubicBezTo>
                  <a:pt x="2229761" y="569884"/>
                  <a:pt x="2072211" y="620390"/>
                  <a:pt x="1925775" y="595662"/>
                </a:cubicBezTo>
                <a:cubicBezTo>
                  <a:pt x="1779340" y="570934"/>
                  <a:pt x="1577344" y="619528"/>
                  <a:pt x="1323971" y="595662"/>
                </a:cubicBezTo>
                <a:cubicBezTo>
                  <a:pt x="1070598" y="571796"/>
                  <a:pt x="1028115" y="605660"/>
                  <a:pt x="752256" y="595662"/>
                </a:cubicBezTo>
                <a:cubicBezTo>
                  <a:pt x="476397" y="585664"/>
                  <a:pt x="213009" y="632771"/>
                  <a:pt x="0" y="595662"/>
                </a:cubicBezTo>
                <a:close/>
              </a:path>
              <a:path w="315793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46163" y="30326"/>
                  <a:pt x="636328" y="-14230"/>
                  <a:pt x="780811" y="0"/>
                </a:cubicBezTo>
                <a:cubicBezTo>
                  <a:pt x="925294" y="14230"/>
                  <a:pt x="1142012" y="-1476"/>
                  <a:pt x="1322435" y="0"/>
                </a:cubicBezTo>
                <a:cubicBezTo>
                  <a:pt x="1502858" y="1476"/>
                  <a:pt x="1619845" y="6665"/>
                  <a:pt x="1833969" y="0"/>
                </a:cubicBezTo>
                <a:cubicBezTo>
                  <a:pt x="2048093" y="-6665"/>
                  <a:pt x="2127738" y="-19966"/>
                  <a:pt x="2405683" y="0"/>
                </a:cubicBezTo>
                <a:cubicBezTo>
                  <a:pt x="2683628" y="19966"/>
                  <a:pt x="2994240" y="-10344"/>
                  <a:pt x="3157939" y="0"/>
                </a:cubicBezTo>
                <a:cubicBezTo>
                  <a:pt x="3086564" y="236470"/>
                  <a:pt x="3052534" y="461100"/>
                  <a:pt x="3009024" y="595662"/>
                </a:cubicBezTo>
                <a:cubicBezTo>
                  <a:pt x="2684317" y="572957"/>
                  <a:pt x="2635853" y="579940"/>
                  <a:pt x="2347039" y="595662"/>
                </a:cubicBezTo>
                <a:cubicBezTo>
                  <a:pt x="2058226" y="611384"/>
                  <a:pt x="2008886" y="583897"/>
                  <a:pt x="1775324" y="595662"/>
                </a:cubicBezTo>
                <a:cubicBezTo>
                  <a:pt x="1541762" y="607427"/>
                  <a:pt x="1463351" y="589414"/>
                  <a:pt x="1203610" y="595662"/>
                </a:cubicBezTo>
                <a:cubicBezTo>
                  <a:pt x="943869" y="601910"/>
                  <a:pt x="737122" y="608036"/>
                  <a:pt x="541624" y="595662"/>
                </a:cubicBezTo>
                <a:cubicBezTo>
                  <a:pt x="346126" y="583288"/>
                  <a:pt x="126368" y="59811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40D0341-1EBC-29C8-22D0-0E504B6FC225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2741718-CF0A-A7BA-D110-C94957F49017}"/>
              </a:ext>
            </a:extLst>
          </p:cNvPr>
          <p:cNvSpPr txBox="1"/>
          <p:nvPr/>
        </p:nvSpPr>
        <p:spPr>
          <a:xfrm>
            <a:off x="9425731" y="4075335"/>
            <a:ext cx="25304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أقصر قطعة مستقيمة بين نقطة ومستقيم.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البعد بين نقطة ومستقيم في المستوى الاحداثي.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المسافة بين مستقيمين متوازيين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91F19F0-55F9-1406-9C03-1808A5AF0A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3CA2787-6BF0-668C-00EB-4AB2E37BCF3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852" y="980512"/>
            <a:ext cx="9325905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0D90-5F14-20EF-5F21-B4B4622E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3CF1E85-4B40-8147-8869-5D2E24E3005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276DC0-9942-6484-7122-7C5F40DE871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9961DD3-021C-C9F3-21E4-70E9A28BD2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7DED40C-2F81-C5DA-528A-F6B9F3EBF5E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1824E0D-C734-BA7E-E99B-32890E07B4A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65FAF3-B51C-7805-C78F-159B4F2286B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9CE4607-0152-E482-CD2D-C394FFF973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A6A21BD-E8FF-0FFA-0F8B-F9846C5FF83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0E3FE17-7963-4EE3-1329-8C6D39B903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7EB3FCB-8DCD-9F2A-73C8-BAE71019217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B957842-58BF-520D-1088-DFEA4FE5C02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BF60663-DBCA-5CAB-41D7-BB29C4842C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582B2AC-94F4-5352-606F-B18EA466F15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6588633-EAD5-2F32-010F-57E7754B4F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EDA483-B413-BD7F-CCC8-D985C5A6E6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87F489F-FD24-6F40-EAE6-B60EDA54A2D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D769413-90F6-874B-2C7B-DDDD22B786B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F040569-AF9F-267D-D446-65A78913D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0DA7F4-3DCF-4BCE-3473-8E2DED21AEC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8E5601D-5DE1-92B3-B4D3-F844D03E39FE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CEB96C3-BBFE-0279-279D-1AD21546B1AB}"/>
              </a:ext>
            </a:extLst>
          </p:cNvPr>
          <p:cNvSpPr txBox="1"/>
          <p:nvPr/>
        </p:nvSpPr>
        <p:spPr>
          <a:xfrm>
            <a:off x="9425731" y="4075335"/>
            <a:ext cx="25304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أقصر قطعة مستقيمة بين نقطة ومستقيم.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البعد بين نقطة ومستقيم في المستوى الاحداثي.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المسافة بين مستقيمين متوازيين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99C4ED9-FD21-6D3B-473F-275C446496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6AF27C8-4452-E788-5189-70818040BE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36"/>
          <a:stretch>
            <a:fillRect/>
          </a:stretch>
        </p:blipFill>
        <p:spPr>
          <a:xfrm>
            <a:off x="560069" y="1696514"/>
            <a:ext cx="8806017" cy="11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92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BDA2E64-41F8-E5DA-804D-A8924759AB50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F92958B-34D5-7D53-4E1F-9FA5E0A3995D}"/>
              </a:ext>
            </a:extLst>
          </p:cNvPr>
          <p:cNvSpPr txBox="1"/>
          <p:nvPr/>
        </p:nvSpPr>
        <p:spPr>
          <a:xfrm>
            <a:off x="9425731" y="4075335"/>
            <a:ext cx="25304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أقصر قطعة مستقيمة بين نقطة ومستقيم.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البعد بين نقطة ومستقيم في المستوى الاحداثي.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المسافة بين مستقيمين متوازيين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FB336521-78FE-970A-1B20-061D862075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58309-B996-0392-5FDE-93C8535F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8588C8-372E-6502-8699-5CAA42F6E48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BF2C4F8-8CB4-60FA-A9A5-ACAF078AF08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7D80806-BBB4-7C1B-E3B7-651EF043968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B348377-FFD1-810D-B07A-26A02CD866D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6E061AE-C327-2EE5-4C77-0A62903BC06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4485695-7BE1-8697-3D21-000189CF8FA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765BEF1-3885-716D-C5E8-7A461A79648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563595E-E8DD-7BC3-3257-EF44B96BDC9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5AAF926-21E4-6D12-F955-58DE05B3146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208CC9-FD52-AE32-5FF5-87BE6DBECB6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53DA446-0696-AB42-83D6-BD9FE99C88C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EF2CFF8-7F8F-BD89-C4D6-98252E3DECC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34FFD1A-091C-D787-9F06-9AA948ED7ED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42F1069-292C-F05E-8443-DD1E436C94C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46D1C7F-385B-4D5C-672B-904859F64D3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9DEA674-58BA-9770-E36E-0759C5B0687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CBE9698-4EEA-BF82-BE40-9B585D31B93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6DD29E0-EE96-B3C6-1F10-A2CE48C75FE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8622ECB-E2F4-E783-BBCE-885526ADC2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A9E63EA-63E7-9908-CF8D-A656A7AD3E2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6DB2C88-E3BD-CE02-A2F0-24425542E377}"/>
              </a:ext>
            </a:extLst>
          </p:cNvPr>
          <p:cNvSpPr txBox="1"/>
          <p:nvPr/>
        </p:nvSpPr>
        <p:spPr>
          <a:xfrm>
            <a:off x="269039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 ، 14 ، 19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132</a:t>
            </a:r>
          </a:p>
        </p:txBody>
      </p:sp>
      <p:sp>
        <p:nvSpPr>
          <p:cNvPr id="20" name="مربع نص 4">
            <a:extLst>
              <a:ext uri="{FF2B5EF4-FFF2-40B4-BE49-F238E27FC236}">
                <a16:creationId xmlns:a16="http://schemas.microsoft.com/office/drawing/2014/main" id="{4325A994-75CB-62E5-54DA-A13F0157CAE1}"/>
              </a:ext>
            </a:extLst>
          </p:cNvPr>
          <p:cNvSpPr txBox="1"/>
          <p:nvPr/>
        </p:nvSpPr>
        <p:spPr>
          <a:xfrm>
            <a:off x="2054318" y="3453408"/>
            <a:ext cx="618814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جميلتي:</a:t>
            </a:r>
          </a:p>
          <a:p>
            <a:pPr algn="ctr"/>
            <a:r>
              <a:rPr lang="ar-SA" sz="36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تعبك اليوم هو فرحة الغد، فاستمري بعزيمة وإصرار</a:t>
            </a:r>
            <a:endParaRPr lang="ar-SA" sz="3600" dirty="0">
              <a:solidFill>
                <a:srgbClr val="6D7A89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32EC6D9-DDED-96B2-CB31-C98421545EBE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871B671-8883-6710-039C-28267B05B315}"/>
              </a:ext>
            </a:extLst>
          </p:cNvPr>
          <p:cNvSpPr txBox="1"/>
          <p:nvPr/>
        </p:nvSpPr>
        <p:spPr>
          <a:xfrm>
            <a:off x="9425731" y="4075335"/>
            <a:ext cx="25304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أقصر قطعة مستقيمة بين نقطة ومستقيم.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البعد بين نقطة ومستقيم في المستوى الاحداثي.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المسافة بين مستقيمين متوازيين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6F4F6C1-F175-0E06-1DA1-20F27C0671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864165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57293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57951">
                  <a:extLst>
                    <a:ext uri="{9D8B030D-6E8A-4147-A177-3AD203B41FA5}">
                      <a16:colId xmlns:a16="http://schemas.microsoft.com/office/drawing/2014/main" val="545559579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الاعمدة والمسافات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611181" y="1975152"/>
            <a:ext cx="619857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أقصر قطعة مستقيمة بين نقطة ومستقيم.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البعد بين نقطة ومستقيم في المستوى الاحداثي.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المسافة بين مستقيمين متوازيين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0593026-90ED-6C3A-5B88-F1CF2713A9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8856" y="1869365"/>
            <a:ext cx="2005219" cy="384333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14BC5B2-DEFF-D25B-20E7-84620884458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7261" y="1992305"/>
            <a:ext cx="2217838" cy="382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425731" y="4075335"/>
            <a:ext cx="25304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أقصر قطعة مستقيمة بين نقطة ومستقيم.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البعد بين نقطة ومستقيم في المستوى الاحداثي.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المسافة بين مستقيمين متوازيين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511AD4E-402A-7890-2C66-16BD3819F3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61051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59FDE7E-A1D0-A51F-FEB1-0E20AD97ADE6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10B2F58-59EB-BCAB-684A-B4B64AF3CDF3}"/>
              </a:ext>
            </a:extLst>
          </p:cNvPr>
          <p:cNvSpPr txBox="1"/>
          <p:nvPr/>
        </p:nvSpPr>
        <p:spPr>
          <a:xfrm>
            <a:off x="9436727" y="3897440"/>
            <a:ext cx="25304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أقصر قطعة مستقيمة بين نقطة ومستقيم.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البعد بين نقطة ومستقيم في المستوى الاحداثي.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المسافة بين مستقيمين متوازيين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9BB5614-3174-F7AB-66EC-76412DD5F92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994" b="62208"/>
          <a:stretch>
            <a:fillRect/>
          </a:stretch>
        </p:blipFill>
        <p:spPr>
          <a:xfrm>
            <a:off x="9820649" y="2250877"/>
            <a:ext cx="2005219" cy="141429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3EA6752-4533-FD5F-5E47-E92A3C9786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69" y="1239724"/>
            <a:ext cx="9108358" cy="1414292"/>
          </a:xfrm>
          <a:prstGeom prst="rect">
            <a:avLst/>
          </a:prstGeom>
        </p:spPr>
      </p:pic>
      <p:pic>
        <p:nvPicPr>
          <p:cNvPr id="23" name="btnInknoeActivityCp2">
            <a:extLst>
              <a:ext uri="{FF2B5EF4-FFF2-40B4-BE49-F238E27FC236}">
                <a16:creationId xmlns:a16="http://schemas.microsoft.com/office/drawing/2014/main" id="{46CAA3FE-4B31-3D66-6B10-56DE0B92EB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563195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28E24-9B8F-9B2E-172F-6F2766BCE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28921D9-375D-2C51-D6CE-17BDF597345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4935430-D13C-2180-BFFD-617A848F249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100973D-3B76-8793-DC0B-A9EF73A6F2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314A432-81DC-D7F7-F6C6-F0257F054E6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840F80C-66B0-9DDF-2BDB-E1D36D25648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064AABA-27F8-40C6-8336-63D73A0A7A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33D27BD-B3B7-70B3-9FFE-DD2204DA421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00BA76C-7AF2-05AC-D5A5-8A38B97AEAE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693E48D-ACDA-0FE1-4085-9B2050B207B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A6978EE-C47C-D743-3C0A-DF561BDFCE1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1CFFDA4-B5D2-0D69-BF79-4A39BA01F6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1ABCDB6-2F7B-A7A4-3A07-708F7E67375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EBE3006-E491-1A08-B581-BC1CC54D663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CDC74B5-C537-9029-46D5-9129131C588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6EA7781-19F6-8BB1-6207-E032C661465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8AADE88-0E13-4787-B87E-30F934D5D52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6CE8F6F-4C21-3AB7-FE3E-98C6B8A5D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0149D26-4057-9036-C7AD-7173B10A454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59D7199-D2A9-4FF6-2D8C-A4886B0A008A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C139401-E7B3-D986-B6AD-92889D14F247}"/>
              </a:ext>
            </a:extLst>
          </p:cNvPr>
          <p:cNvSpPr txBox="1"/>
          <p:nvPr/>
        </p:nvSpPr>
        <p:spPr>
          <a:xfrm>
            <a:off x="9425731" y="4075335"/>
            <a:ext cx="25304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أقصر قطعة مستقيمة بين نقطة ومستقيم.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البعد بين نقطة ومستقيم في المستوى الاحداثي.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المسافة بين مستقيمين متوازيين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A44F1C2-F0FD-541E-C53B-360CC15710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3AA6DF4-2B9D-D4C7-274C-25F393AEA30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745" y="1079090"/>
            <a:ext cx="9021219" cy="45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1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6F5E-B76B-64FE-9933-F0523DF66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CB2209C-CDC0-F697-4570-63470C35905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140759A-FFA3-980E-CC9C-AA272027978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49B3F73-5CD8-93BC-4BDA-969DBE1CB25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A3CDE9A-8BB6-BAF5-2EA1-4C4602B5C7A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2A512DF-D205-76AC-0F9F-D2F055A067B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80B4ADA-BB8D-3DB4-EA76-2E2CA2252FE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C257090-8894-3963-98BA-7319FEB927C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9B63D32-6718-556C-68F8-E71BDBBF2DF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E0D8986-EBCA-504A-C07E-1AB8734A61F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A99CDE6-6192-5C99-3BE1-47C92689C69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85D53C4-4407-B75F-4A52-7AFA80816BC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88F9036-5A64-CEE3-DB21-52202D54FBF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7F79A7C-4C0C-0650-8187-6E9FB71F186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73A5E45-3DF5-05F3-3074-0EB2CDC3FB2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984E955-0914-E54E-A696-13A6F8EB676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8BCEFDE-3765-2A0C-258E-080C5E536F5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B7B49CFE-0C91-202D-F67B-3963BB8850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CA08F40-E320-FC69-D638-19BB5D2E5CB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527A4F2-AA16-EC78-572A-E5C861193894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E992CB-E3DA-3F2B-EE15-5EE599FA688D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أقصر قطعة مستقيمة بين نقطة ومستقيم.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915C8CA-7DF7-3584-4171-E9D1319268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F3EB1AD-FD27-2ACC-D1AB-3B17E3FA75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612" y="988009"/>
            <a:ext cx="9152120" cy="53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8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F294F-3F9D-BAB7-FAF4-AE073C47F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C308A2E-4C24-BF71-EACA-927AA2F626E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C4DEA14-F0BA-0B62-7EBE-3E43BD490CA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85A8838-6BB8-E009-7581-3FF25303833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B8EDE92-0BAC-E3BB-D65C-1F44F9DD8AD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56A3803-328B-FCC0-BB57-4710B037374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911B097-20EF-F8B7-0D83-C7420B97B16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ABFF99F-C16D-E59F-090D-BB1CC47456E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8DDFA19-4829-EC3C-5CA4-B36B11E1CD4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E6BDF7F-B8D8-D84E-D3BE-40BCED4EFE6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759FC0-F721-E7B6-06A8-0B6A3177CD0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C767A3C-49A9-6398-C097-594D8472946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7AEF858-ED5B-9590-BF57-6D334C23CAA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6E99604-CB8C-5F1C-230D-A6A134BA695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28BAA07-05E0-4BD6-41E4-6D1BF8BC003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833F032-0C2D-57CC-273E-54AA4833E00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02C86CF6-0758-131E-6D5A-FA8EA307859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C1A8D3B9-473A-2D0F-CF29-4158889C4E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6DEBA2-EEAF-2B8F-BDEA-F7A8C3FE25B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0AABBF8-9471-56CA-69CD-A694530813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745" y="1449632"/>
            <a:ext cx="9097362" cy="419874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D255559-2645-415A-DBAD-9F5D16A7AF20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55C4A24-91BA-7B10-F5A7-93135EEAB97A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أقصر قطعة مستقيمة بين نقطة ومستقيم.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FDBE1D52-FF6B-27BC-E66D-B88F756CFA7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8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F39ED-333E-5F12-1E98-5B03A779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8083296-0A73-B053-114C-62EC046D19E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BCE84DC-696A-822A-D96C-8F55E0848BC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7106588-A6AD-D872-B105-313AC4E38DD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A3DB686-9BCD-F903-C556-0844891A29B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18CAFC7-5133-2DF2-812E-08443D21795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24B85A2-095D-0BD2-539B-D847F1E104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F08139C-A2A8-9BE9-5277-BA17AAAD0FA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8F7733F-738C-74CF-E861-85371BB25E1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258A65C-D02E-6429-0A97-0481C8F9D22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5A42E5A-6AF3-E608-57F8-D7085786703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A61DCD8-B206-330B-D05B-50714500D2B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7CAB19B-1315-D3AF-4A99-4A075DB8D65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A80C84E-934D-7A5C-8736-24F2B19358F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09EA6F3-9FF0-8BA3-E8EF-201046011C3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DB08A38-5DED-AB49-F636-C7E528AF9BB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0AB3324-9177-0003-F0F3-81654435DFC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B587CE6-2DE8-7E26-27CE-2174BAF66F5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327D2006-E20D-355A-A515-9854059CE8F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C3203CA-E02C-6ADD-3400-7236325F58F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C6FEF5A-F193-9374-3CAA-CEA1D956C40D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29E269C-0746-9AA5-93D2-64FFD4E75BF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C181898-7486-67AB-4962-69C0640EC5D1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71A81664-271A-00BB-3601-03A1D6B6D2B6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3A76D6E-8D81-0217-CA0E-DDC1C70FDEDA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85276A4-E7DA-5C52-E0A6-7CA15220F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B197BAF-6858-458D-4C36-C7A0996914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9315AFF-1358-369A-A9E8-08FBDE34721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2EEEECD-5624-B53D-D4D1-87FE752070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662" t="31706" b="38180"/>
          <a:stretch>
            <a:fillRect/>
          </a:stretch>
        </p:blipFill>
        <p:spPr>
          <a:xfrm>
            <a:off x="1934324" y="1328131"/>
            <a:ext cx="7517130" cy="75438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D9D467B-C156-3194-6B69-96D4FFCC032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98" r="67133"/>
          <a:stretch>
            <a:fillRect/>
          </a:stretch>
        </p:blipFill>
        <p:spPr>
          <a:xfrm>
            <a:off x="191329" y="1933320"/>
            <a:ext cx="3669030" cy="2166937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AEE4C20-AF23-3BA0-73C1-7C06833577BD}"/>
              </a:ext>
            </a:extLst>
          </p:cNvPr>
          <p:cNvSpPr txBox="1"/>
          <p:nvPr/>
        </p:nvSpPr>
        <p:spPr>
          <a:xfrm>
            <a:off x="9436727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الاعمدة والمسافات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1447/05/06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FD0EFD3-D277-5E5A-F4F1-90D75ECFF4C8}"/>
              </a:ext>
            </a:extLst>
          </p:cNvPr>
          <p:cNvSpPr txBox="1"/>
          <p:nvPr/>
        </p:nvSpPr>
        <p:spPr>
          <a:xfrm>
            <a:off x="9425731" y="4075335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أقصر قطعة مستقيمة بين نقطة ومستقيم.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7494A2AD-9D6E-7086-F954-E5D8D7E73F1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2529"/>
          <a:stretch>
            <a:fillRect/>
          </a:stretch>
        </p:blipFill>
        <p:spPr>
          <a:xfrm>
            <a:off x="9820649" y="2250877"/>
            <a:ext cx="2005219" cy="18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5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908</Words>
  <Application>Microsoft Office PowerPoint</Application>
  <PresentationFormat>شاشة عريضة</PresentationFormat>
  <Paragraphs>387</Paragraphs>
  <Slides>24</Slides>
  <Notes>24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2" baseType="lpstr">
      <vt:lpstr>AGA Aladdin Regular</vt:lpstr>
      <vt:lpstr>Aptos</vt:lpstr>
      <vt:lpstr>Aptos Display</vt:lpstr>
      <vt:lpstr>Arial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151</cp:revision>
  <dcterms:created xsi:type="dcterms:W3CDTF">2024-08-19T04:20:33Z</dcterms:created>
  <dcterms:modified xsi:type="dcterms:W3CDTF">2025-10-27T19:23:04Z</dcterms:modified>
</cp:coreProperties>
</file>