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7"/>
  </p:notesMasterIdLst>
  <p:sldIdLst>
    <p:sldId id="291" r:id="rId2"/>
    <p:sldId id="299" r:id="rId3"/>
    <p:sldId id="298" r:id="rId4"/>
    <p:sldId id="310" r:id="rId5"/>
    <p:sldId id="311" r:id="rId6"/>
    <p:sldId id="312" r:id="rId7"/>
    <p:sldId id="269" r:id="rId8"/>
    <p:sldId id="318" r:id="rId9"/>
    <p:sldId id="320" r:id="rId10"/>
    <p:sldId id="257" r:id="rId11"/>
    <p:sldId id="300" r:id="rId12"/>
    <p:sldId id="303" r:id="rId13"/>
    <p:sldId id="301" r:id="rId14"/>
    <p:sldId id="304" r:id="rId15"/>
    <p:sldId id="317" r:id="rId16"/>
    <p:sldId id="315" r:id="rId17"/>
    <p:sldId id="307" r:id="rId18"/>
    <p:sldId id="302" r:id="rId19"/>
    <p:sldId id="319" r:id="rId20"/>
    <p:sldId id="316" r:id="rId21"/>
    <p:sldId id="313" r:id="rId22"/>
    <p:sldId id="314" r:id="rId23"/>
    <p:sldId id="308" r:id="rId24"/>
    <p:sldId id="305" r:id="rId25"/>
    <p:sldId id="321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38EAC1-4672-4E53-B863-0072E3AA62F3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328F1E-3FB2-4B96-BB31-2D0B3CDD9B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217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9FF34B-B6F4-47D1-8446-3DA038B29B70}" type="datetimeFigureOut">
              <a:rPr lang="ar-SA" smtClean="0"/>
              <a:t>10/05/39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B6F7D6-43FB-4B9B-937D-6442DDE7E273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hyperlink" Target="http://www.microscopy-uk.org.uk/mag/wimsmall/extra/rotif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croscopy-uk.org.uk/mag/wimsmall/extra/rotif2.html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www.microscopy-uk.org.uk/mag/wimsmall/extra/rotif5.html" TargetMode="External"/><Relationship Id="rId7" Type="http://schemas.openxmlformats.org/officeDocument/2006/relationships/hyperlink" Target="http://www.microscopy-uk.org.uk/mag/wimsmall/extra/rotif9.html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hyperlink" Target="http://www.microscopy-uk.org.uk/mag/wimsmall/extra/rotif8.html" TargetMode="Externa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8" y="3341018"/>
            <a:ext cx="4421632" cy="18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نتيجة بحث الصور عن اللاسعا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369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9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12342" r="5118" b="23415"/>
          <a:stretch/>
        </p:blipFill>
        <p:spPr>
          <a:xfrm>
            <a:off x="90117" y="72424"/>
            <a:ext cx="8946379" cy="1916416"/>
          </a:xfrm>
          <a:prstGeom prst="roundRect">
            <a:avLst>
              <a:gd name="adj" fmla="val 230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Fozia\Desktop\Heart-Puzz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12267" r="12407" b="8706"/>
          <a:stretch/>
        </p:blipFill>
        <p:spPr bwMode="auto">
          <a:xfrm>
            <a:off x="2267744" y="2276872"/>
            <a:ext cx="4865490" cy="41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6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0"/>
          <a:stretch/>
        </p:blipFill>
        <p:spPr bwMode="auto">
          <a:xfrm>
            <a:off x="2987824" y="620688"/>
            <a:ext cx="6120680" cy="621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2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b="94044"/>
          <a:stretch/>
        </p:blipFill>
        <p:spPr bwMode="auto">
          <a:xfrm>
            <a:off x="2987824" y="86668"/>
            <a:ext cx="6120679" cy="5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2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73007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23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24"/>
            <a:ext cx="61561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2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صورة ذات صل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3" y="4005064"/>
            <a:ext cx="399097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1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40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48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الديدان-الأسطوانية - 10Youtube.com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116632"/>
            <a:ext cx="8928992" cy="6264696"/>
          </a:xfrm>
        </p:spPr>
      </p:pic>
    </p:spTree>
    <p:extLst>
      <p:ext uri="{BB962C8B-B14F-4D97-AF65-F5344CB8AC3E}">
        <p14:creationId xmlns:p14="http://schemas.microsoft.com/office/powerpoint/2010/main" val="58010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873" y="5715016"/>
            <a:ext cx="471487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874" y="1571613"/>
            <a:ext cx="47148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5874" y="2643183"/>
            <a:ext cx="47148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5874" y="3625037"/>
            <a:ext cx="4714876" cy="80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5874" y="4714884"/>
            <a:ext cx="47148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327" y="-24"/>
            <a:ext cx="909542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healths.roro44.com/healths/addon/151dad5f1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-228847" y="2128033"/>
            <a:ext cx="4916215" cy="36604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28736"/>
            <a:ext cx="3929090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 cstate="print"/>
          <a:srcRect l="5058" t="2913" r="540" b="40496"/>
          <a:stretch>
            <a:fillRect/>
          </a:stretch>
        </p:blipFill>
        <p:spPr bwMode="auto">
          <a:xfrm>
            <a:off x="357158" y="1500174"/>
            <a:ext cx="3643338" cy="485778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1500174"/>
            <a:ext cx="3766316" cy="485778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http://www.ouarsenis.com/up/uploads/images/ouarsenis-ad9887b718.jpg"/>
          <p:cNvPicPr>
            <a:picLocks noChangeAspect="1" noChangeArrowheads="1"/>
          </p:cNvPicPr>
          <p:nvPr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357158" y="1484784"/>
            <a:ext cx="3790960" cy="5000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698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10" y="18325"/>
            <a:ext cx="6134890" cy="432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2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نتيجة بحث الصور عن حركة الديدان الخيطي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43212"/>
            <a:ext cx="6156176" cy="25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5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28713"/>
            <a:ext cx="86487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08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ar-SA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مقارنة بين أنواع الديدان الأسطوانية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206520"/>
              </p:ext>
            </p:extLst>
          </p:nvPr>
        </p:nvGraphicFramePr>
        <p:xfrm>
          <a:off x="467546" y="1196752"/>
          <a:ext cx="8280919" cy="5182169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134559"/>
                <a:gridCol w="1429272"/>
                <a:gridCol w="1429272"/>
                <a:gridCol w="1429272"/>
                <a:gridCol w="1429272"/>
                <a:gridCol w="1429272"/>
              </a:tblGrid>
              <a:tr h="822135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 smtClean="0">
                          <a:solidFill>
                            <a:srgbClr val="C00000"/>
                          </a:solidFill>
                          <a:effectLst/>
                        </a:rPr>
                        <a:t>المقارنة</a:t>
                      </a:r>
                      <a:endParaRPr lang="ar-SA" sz="1400" b="1" dirty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dirty="0" smtClean="0">
                          <a:solidFill>
                            <a:srgbClr val="C00000"/>
                          </a:solidFill>
                          <a:effectLst/>
                        </a:rPr>
                        <a:t>الديدان الشعرية</a:t>
                      </a:r>
                      <a:endParaRPr lang="ar-EG" sz="1200" b="1" dirty="0" smtClean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solidFill>
                            <a:srgbClr val="C00000"/>
                          </a:solidFill>
                          <a:effectLst/>
                        </a:rPr>
                        <a:t>الديدان </a:t>
                      </a:r>
                      <a:r>
                        <a:rPr lang="ar-SA" sz="1200" dirty="0" err="1" smtClean="0">
                          <a:solidFill>
                            <a:srgbClr val="C00000"/>
                          </a:solidFill>
                          <a:effectLst/>
                        </a:rPr>
                        <a:t>الخطافية</a:t>
                      </a:r>
                      <a:r>
                        <a:rPr lang="ar-SA" sz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ar-SA" sz="1200" b="1" dirty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dirty="0" smtClean="0">
                          <a:solidFill>
                            <a:srgbClr val="C00000"/>
                          </a:solidFill>
                          <a:effectLst/>
                        </a:rPr>
                        <a:t>ديدان الإسكارس</a:t>
                      </a:r>
                      <a:endParaRPr lang="ar-EG" sz="1200" b="1" dirty="0" smtClean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solidFill>
                            <a:srgbClr val="C00000"/>
                          </a:solidFill>
                          <a:effectLst/>
                        </a:rPr>
                        <a:t>الديدان الدبوس</a:t>
                      </a:r>
                      <a:r>
                        <a:rPr lang="ar-EG" sz="1200" dirty="0" smtClean="0">
                          <a:solidFill>
                            <a:srgbClr val="C00000"/>
                          </a:solidFill>
                          <a:effectLst/>
                        </a:rPr>
                        <a:t>ي</a:t>
                      </a:r>
                      <a:r>
                        <a:rPr lang="ar-SA" sz="1200" dirty="0" smtClean="0">
                          <a:solidFill>
                            <a:srgbClr val="C00000"/>
                          </a:solidFill>
                          <a:effectLst/>
                        </a:rPr>
                        <a:t>ة</a:t>
                      </a:r>
                      <a:r>
                        <a:rPr lang="ar-EG" sz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ar-SA" sz="1200" b="1" dirty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dirty="0" smtClean="0">
                          <a:solidFill>
                            <a:srgbClr val="C00000"/>
                          </a:solidFill>
                          <a:effectLst/>
                        </a:rPr>
                        <a:t>ديدان </a:t>
                      </a:r>
                      <a:r>
                        <a:rPr lang="ar-SA" sz="1200" dirty="0" err="1" smtClean="0">
                          <a:solidFill>
                            <a:srgbClr val="C00000"/>
                          </a:solidFill>
                          <a:effectLst/>
                        </a:rPr>
                        <a:t>الفيلاريا</a:t>
                      </a:r>
                      <a:r>
                        <a:rPr lang="ar-SA" sz="12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ar-SA" sz="1200" b="1" dirty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</a:tr>
              <a:tr h="210895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solidFill>
                            <a:srgbClr val="C00000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طرق الاصابة</a:t>
                      </a:r>
                      <a:endParaRPr lang="ar-SA" sz="1800" b="1" dirty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أكل اللحم الخنزير غير المطبوخ جيداً أو الحيوانات البرية المصابة بيرقات هذه الدودة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عندما يمشى الناس حفاة الأقدام على التراب الملوث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أكل الخضار غير المغسولة جيداً </a:t>
                      </a:r>
                    </a:p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أو عند عدم غسل الأيدي الملوثة التي تحوي بيوض دودة الإسكارس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تعيش أنثى الدودة الدبوسية في أمعاء الإنسان إذ تنتقل في أثناء الليل إلى فتحة الشرج وتضع بيوضها قريباً من الجلد، وعندما يخدش الجلد تنتقل إلى الأسطح التي تلامسها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عائل دودة الف</a:t>
                      </a:r>
                      <a:r>
                        <a:rPr lang="ar-EG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ي</a:t>
                      </a:r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لاريا هو البعوض. تنتقل أجنة الدودة إلى البعوض عندما يتغذى على دم الإنسان المصاب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</a:tr>
              <a:tr h="78639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solidFill>
                            <a:srgbClr val="C00000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اعراض</a:t>
                      </a:r>
                      <a:r>
                        <a:rPr lang="ar-SA" sz="1800" b="1" baseline="0" dirty="0" smtClean="0">
                          <a:solidFill>
                            <a:srgbClr val="C00000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الاصابة</a:t>
                      </a:r>
                      <a:endParaRPr lang="ar-SA" sz="1800" b="1" dirty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ألم وانتفاخ في العضلات</a:t>
                      </a:r>
                    </a:p>
                    <a:p>
                      <a:pPr algn="ctr" rtl="1"/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آلام في الجهاز التنفسي </a:t>
                      </a:r>
                    </a:p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والهضمي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اللام حادة في المعدة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تسبب</a:t>
                      </a:r>
                      <a:r>
                        <a:rPr lang="ar-SA" sz="160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الحكة</a:t>
                      </a:r>
                      <a:r>
                        <a:rPr lang="ar-SA" sz="160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ar-SA" sz="1600" baseline="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في منطقة الشرج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انتفاخ الأقدام وأجزاء أخرى من الجسم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</a:tr>
              <a:tr h="125107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>
                          <a:solidFill>
                            <a:srgbClr val="C00000"/>
                          </a:solidFill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طرق الوقاية من الاصابة</a:t>
                      </a:r>
                      <a:endParaRPr lang="ar-SA" sz="1800" b="1" dirty="0">
                        <a:solidFill>
                          <a:srgbClr val="C00000"/>
                        </a:solidFill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طهي اللحوم جيداً، والامتناع عن تناول لحم الخنزير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الابتعاد عن المشي حافياً، أو انتعال أحذية الآخرين.</a:t>
                      </a:r>
                      <a:endParaRPr lang="en-US" sz="1600" b="1" dirty="0" smtClean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غسل الخضروات والأيدي جيداً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منع الأطفال الذين يضعون الألعاب </a:t>
                      </a:r>
                    </a:p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أو الأجسام الملوثة في أفواههم 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يمكن القضاء على المرض بمكافحة البعوض المصاب الناقل</a:t>
                      </a:r>
                      <a:endParaRPr lang="ar-SA" sz="1600" b="1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1437" marR="9143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9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3579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2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AutoShape 10" descr="data:image/jpg;base64,/9j/4AAQSkZJRgABAQAAAQABAAD/2wCEAAkGBhQSERQUEBQVFBUWFhgXFxYXFhQXGBcZFBQVFhYVFRUbGyYeGBkjGRcUHy8gJCcpLC4sFx4xNTAqNScrLCkBCQoKDgwOGg8PGi4kHyQsLCwpKSkpLCwsLCkpLCwsLCkqKSwsLCwsLCwsLCwsKSwsKSwsLCwpLCwsLCwsLCksLP/AABEIALcBEwMBIgACEQEDEQH/xAAbAAACAgMBAAAAAAAAAAAAAAAABQQGAQIDB//EAEgQAAIBAgQCBgYFCQUIAwAAAAECAwARBBIhMQVBBhMiUWFxMkJSgZGhFCMzYnIVQ1OCkqKxwdEHY3OT8BYkNFSDsuHxhLPS/8QAGgEAAwEBAQEAAAAAAAAAAAAAAAECAwQFBv/EACkRAQEAAgICAQMDBAMAAAAAAAABAhEhMQMSQQRRYSIycRMUgZFSsdH/2gAMAwEAAhEDEQA/APD6KKyptQGKKKKAKKKKAKKKKAKKKKAKKKKAKKKKAKKKzanoMUVkii1IMUUUUAUUVm1AYorNqLUBiis2otQGKKAaKAKKKKAKKKKAKKLUUAUUUUAUUUUAUUUUAUUAVuqXqpjaGtqLU+wHRGZ9WAjXvfQ+5d/4U4g6Jwr6Thj94kfJbfxNdeH0ueXwxy8uMUrLWctX1ej6/m1hP6lz+9WsnA5h6KJ7oh/IGtv7K/NZ/wBx9oomWjJV9wvAZiTnijtY65YgSeXca2foXn9IIh5ZW292oNF+iuuKP6/3igZaxari/Qbq9ZXuvKwtetSkcZtFHr7VixHj4VM+ky+eFXz4zpWcJw6SU2jRmPgCalYThqFikrNG/q3XS/cw3pxHxiaFg4cIR4AnXlY6VbcBx5MTBaYRTtzEiAW94W4+Bq/7fGFPL7PMMbw9omyuPEEagjvB5io9eicUTBlckqywX2vd0vpqji/Ly21FJJOhOYXgnikHK91PyuKwz8H/ABa4+T7qrRVhPQjFcos34XQ/zvW0XQLHMRbDSG/cB/Wsb4s58L3FctWctW4/2cYlNcQ2Hww/vsRCh/YDFj8KiS8MwcX2mJaYjlh4iF/zZsvxCGs9aUruSjq6sI41hU+ywSN4zzTSH4RmNflWrdJV/wCUwY/6Un8esvSNX8lGWn/5egPp4KD9R8Uh/wDtI+VZGLwLelBiI/FMRG4/ZeG/71AV61FWH6BgX9HEzR/4uHBH7UcpP7tD9GEP2OLwsngZHhPwmRB86NBXSKLU3x3RfExLnkhcJ7YGaP8AzFunzpUVpaLTQ0Vm1BFImKKKKAKKKKAKKKKAKAKKyBTkDZVvV86K8BEYEjjNIdVB2Ud/nVe6McM6yUMw7KanxPqj46+6vT+H4b6rNa1jbbWwG3mTXr/R+Gfvrk82d/bEDExX1bXvrmkAAzdUCOW/8674vE5dQpPnpr3WrkOIkxNmUjbx58q9K1yl0/EmBt6PgNB8qk4bi7D1jb4ikePxGZu4DQVpDLY/+aW0e3K6QcQzbn51uxudaS4LFLbUi+p1I23v/GuWI6R9ogHbut/Ki2RawYqZHFmF1Olt7eNVLiuBaEn1r+ja9rf1prw7iSTHKxsw2NxtsQfjUnFIMpVibDnzXuNTZNcFeVCkwcjG+X46VnLNhJVeRNCDbXsOpFmAYefmDamuIiaRmUEEDYjT43rhg+NSQ3SdesQntRvcMOVwe+2x38baVw+bHXVb+PJMbjIXC4eSRA/WGSNweZiy9qx0Nwy3HfXDCYPDzfYOEJ3ik9E+XMe69deKcOGJgj+hMHWIuep2lBkIZuzs9soHZ5DaqiykHXQj4gj+Fc2WeWN5bzGWHHEuFTYftKXC+DHs+BI0I8fjal8nE5WFmlkI7i7kfC9MeF9KZodCRInNX108G/remH0PB4tvqicNIfUIuhPgOXuPurKyZft/0uXXarF60Jp5xLojiIRmKZ09tO0tu821X3gUn6usLjZ21ljga1qQY6x1dSrbhWL136utTHQbnmrOeslK1K0BKwXE5YTeGR4z3oxUnzKnWmP+0vWf8VDFP3vl6qX/ADI7Zj4urUjIrFPZHX0HCy/ZzNC3sTi6+6aMf9yL51Gx/R+aJQ7peM7SKVeM+Uikrfwvel16l4DiksLZoZGjPMqSL+DDZh4GnuXsIZWgmnQ4tFLpiYVB/SQBY282j+zb3BT41zxPATkMsDCaIekVBDR3262M6p56r40em+klFFZK1mo0GtFFFIACuiitBXWOtcIV6XHhadUiIAblcxNubC/yFhXp3RvBK+GAY20Ld19f6CqG6Ak5dMth5gDerr0XlOQqbXUbE8iuthz1GvnX0GWOvHrF5+F3lyUvh4ZXIF7Df7vx3FJOI4LLEwXvFvi38rU/kwDCU9WGfNuo1tffT3aGoOPUESKt9BtbaxohZfZSmZhzPxrHXN3n41LxgykeP8q0w6KTdhYDU2vQ59c6cnQ2F6jO1jW+LmLNcaDuqI7a1nnlppjik4HGFHVu46+R3+VXDF4wKljzAN/AiyiqPGtXqXow8uBEhYCwjXns6Erf/XKlhnZOWnrvpX1iEcy9aXju1lceiD3E+duVOuJ8MXEKVayyjUEDS/P9U93LcbUrhhOJwciWJljtcHUloydvEpnHmprnwjijSIAD9bGPMug8OZX+FYe8t1eqv11NwjJeKQhrxyKbeHhfvHjTv8pRzgLjY8zHQSg5HP8A1bEP5OD4GpOPeHEJeUEFdCy6sh7j7SncHu99L4uFrHa2KiKHky3B/UJt8KxuNn5jSVvL0XhJ+rxSoTsuIRo/d1i5kPvtXFuheKGscYlG+aF0kH7pv8qf4fh0KgFuvkU7qseSK345SSB4Leu/DoIgSIocOjDXPnllNvFRIrL7hWeXjnw0mV+SnAccxOH7M6ypb18pBHmrDKw+dTcRjoJlz4nDpIuxnw5yMP8AETdT+K47qs+GXGsLZVUcmSbFpp35ZFcfKu0HDZRcy4hgTcELDhpj4gl4I/41OVutU5FD/wBmMLN/w2LVTyScZD5BgNfhUPGdB8XHr1Rce1HZx+7r8q9FbhWHkIXqCeRb6FgwD4kJOGHu08qxh8DFDfsTwW5jDY0JpzDRYl0t7qxv8NI8imwjKbOpU9xBB+BrmYa9sTpTARlbF4dgPVm/msmGY/vVCx0PDZASzcMzfdM0X70cgH7lZVbx0x1o0depQdFeGSXDzxwnl1eMSUfsvCv/AHVD4z/ZLKF6zBSpik7h2X+Fyp9zeQqT5ebGOtDHU/FYNkYq6lWGhVgQQe4g6io5Sn0NoxWsV3K1oVphzqRgce8Lh4mKMuxHzB7wdiDoa4EViiXQWj8qcOk7c0GIjkb0lgeIRA8zGrglQd8t9L2GgFFVeiq96W2tFFFZkyK7RVxFdYzWuFK9PSOEw9Y6d1sx8iL/AMKtmAiJYXsPf7V7c+dqQ9FZ1KI5F7xqPgMpHxBqypNECxF9dbECxvroO6veuV9Y8/GcrTAEjUuLXK203uKqnFOHBs5AtmU8udr3p2ziSMFQQ0YA8DmItr79qXYnEXBJ0IUi3jpXP49yujPVjy/FIxazaW7xtRisGVXKLX3I28h8NfhW/EWJmJPv8fOji8xuD3qu+u2nOupw67KstrhgRUd1FT0xelioI+XwN6jSshPNfmKjMYhossea+puB7rX/AI16Bx7FvhOGcOJBJDK0w7w0TIinu+rvbxIqlJgzJLBCN2t7s8mnyAp70g6Sq+NxkE1jA0nVr3IYAIlYHkDl35aGuTzWbkdXinFpVj8QcLifpEPbgn7QI0DX1K39Vw2vh8ai4yOOd+twbFJfSMfotfm0Zva/gDXSdnwfYdRNhpNQrbHvsR6Li41HgajHD4JzmSaWD7rxdZb8Lo1z7xXPll8X/X/jWROwWPLPkngIkNrsodC1tQWUAjfcgbE03Th84v1SJhTfdbOW8bsMw91vKl8HTGPDKFh63EtzeeyKBzEcSkm/3mY+VDzy4uWS8mbDCxaZx1aRqRezW0LDbKLkkaU55JeCuBvDwaByDisQskl9jne5Ow6tTqfCp2J6LkAKMW0V9o1jSA+Foyyuaqr8WSEZOGHLpZp20mfvC/oU8F1PrMdgkklBYicMrH197+J7/PWpyytVNLbxfhCg2xWI6uTk7xyRFhyLX7L/AIl+dcV4BJKvakw2KXbOuIjSVR+KS2bye/gRSjDcZxUCWilLw+zfOnvja4HwrEHSEE3KwBvvQIo90kIV1rPL8qn4d8d0NxCDNHG0qe1Gocr4OELAeYJHjUXAcZmwxK65b9qNiy694sQyN95bGpZ47IHWVII+z68TOTfXXrAzMNNLNfypmOnxlOV3ZQdCk6JiofOzgsg/Db3VHr9jRpeLzSi8MrTWFzBiFSeRRzyGRT1i+K2YcxzpUONoftMLC34TNEf3Hy/u1Z5eHYSSxlWPCu2sc+HkIiYjn1Uhy/sSAju5VA4lwCVtZ06xSbLjMMOtRv8AFCeke/0ZBzDbVOWOjhI+Lwp/NTp+GVHHwaMH5134ZxmPDuHglxUbDmvVa+DC9mHgQRSziXDHhIzWKn0XXVWtvY945g2I5gVBLVN4XI9JxP8AaLhcQAuNw7Yi3rFI1cfgdHVl8rkeHKoGH4RwnEn6vEz4RjsmIWN1PlKpUD9a3vqiZ6yJaR8rzxb+yueNc8TCVLXzKrajvGXMSPEAjxqnYzhrx+kOdrggi/dcbHwOtM+BdMMRhbCNyUv9mxbLrzWxBQ+KkGrph+k0OPUrNF1rZTnAVevCjUlMuXr1Fr9nKwtco1sxrik8qdK5kVcukHQ3Iqy4NxiIH2ZWUlW1+rbY5ttCqnw51VJoCpIYEEbgggjzBqbD2jWorYiilo2lFFFJIrohrnQKqUL90L4raLLvlaxH3X1/jmq2FyoAPaA1DDu8RyNeR8M4k0Lhl945Edxr0PAcZzqpBujbXOx5qT6rf+K9z6XyzLH1vccHlwuN2uHB+I5kZAwFwbcteVQcXj8oNze5VRvqdyb89qUo639LKfHT57VtPAx11B302J7x410/05vaPe60QcQmAlYEXsbXGm1c+KoGjRl5Agg+dx/GpuIwgY9q4PM/1Fc5MKQAppWM1cBNbYGHPKi30Jpn9BBuCP8A1USGEpKrEaBh8OfyrPKHODLorODjVnYdmMtNbuTDIZgP2YwP1qqc8pZizasxLHzY3PzqydHCQcUnP6LiQPMRG/7qtSCDCNI4RAWZiAqgXJJ2AHOvK81tydvi4hhwjj3VqYpkE0DbxsbFbXs0TbowufDXWu3GujqrGMRhWMmHY5bm2eNuSSgbX5HS9vi3wn9luJYAu0aa2IzZ2XzC3W/hmp5B0Y/JjlmxSFGXLJG6LkmFvQKlzcePwqNWzlf5ee8O4erDrJiViXe27n2E8fHlWOKcYaaygBIl9CJfRUd/ix5sdTV2xvR7C40Z8LMUMa3bCqFdlHMwajMPA61VJmwkZI6nEOwNjnlSP9xY2I8s1TlNTg52R5qnQcYIGWVVmTua4I/C47SmpQ4lhv8Akwf/AJE1/wDXuoTGYI+nhpl/BiAfk8f86mWz5V20iwoc3wbkN+icgP5I2iy+WjfdNcJJ1JKzRlWGhKjKwP3lPOp6YPASaLPPCf72ISL7zGb/ACpivR55RbOmNQCwkw7h54wNiYWyyug9kjTkVp7sBAOG37UEge3IdmQe4/yrU8VmXR2J8JFV/wDvBrTiPDGhazWIIurLfKw2up33uCDqCCCARWYOLMBlkCyp7Li9vwt6S/GlufwNf5S8F0jaMMuSNkb0ky2VvEqDlv42uKedH5SxY8Pfq5CPrMNKQ0coXU2vo9hc2Oo3BFV8YOGb7Furc/mpCLHwSXb3NbzrXhkpwuKiaZXHVSK7KOy3YIYDXa9hr3Gjd+RqfC3y8ROJHUqAst+3hJzmEumggxDHPfUFVclh6jt6JquM4NfMYQxyX6yJhaWK3pZlsMyj2gNPWC1lsX9IjcMB1iXdLc47kvF5LfMvcA47gJWF6QiTIMSzLIlhHi0v1qWFgsttZUG1/TA2LCy0rRIrZFa5qtfF+HCRh1gjhkZbpIhH0bE20zKw7MbnnsL+kENVjFYZkYq6lWBsQdCPdU2LlaB66xYgqQVJBBBBBsQRqCDyNRzWAaRrdwjizyuSsnV4lxa5C9Xir/m5lbsZzyLDKx3se0ejSpP2Ozh5gbdTNrAzC4IRpLth2+6xy39ZdqqCNVpVW4hCzBS2JgTNIR+dgSy9Y395HcAn1ltzU3e06K8XAI3ZJcPkdTZlLSLY/hNyPjRUjDdLcXEgjjxEiqosqhtAO4XG1FP2LSuUUUVmYrIrFFAANTcDxJ4jdTvuDsfMVCrINaYeS43cKyWaq98I6QRyjKxCttZjb9ltj5HWm6Z1P1bFfunn7jXlwanvBek8kQyMxKcueQ+F+Xh8K9Tw/Wb4zcmfg+cV9i4gSbSRg+I0pnPAskItt6t/4eFVTC9Km0z2IPMBdR3g21p1hek0ZWzGw9/9CP4V37lnDml+KXy4QqfGtE4Sz6kADvppNxfDb9pjyAH8zXOKd5jZVKqNl2+J51Otnw58E6PBsT6X2iyRnuBlheLM3hdgaaYThsXD4w0UAmxKgjrSrdg3KuGGe+mosFHnSvFzyxqUjgc33I7P71PcFj45IlfFSRxMoyhvpBEwA2ViA4e3LMpOvKuPy4SZb038d40rq8bnaYTSZ58tyESwVQN8q8j86fdImjlg66RRNDlD6faIrD0k7wOY0tY72qVDjsNlGXHPNrsAmYnkAzSRrbwAqdhcVBJ2W6+IjbrIoxmBtmIs5DLqL27/ABrnzzl6/wCm2OH5eX/kAlus4dL1uXtBQcsyW+7oT7vhWz8RhxXYxw6qYadeFtcjYSr/AKH4asnF/wCzJusL4CeI3OZIizRSDnZC2h8NRSLiWIcN1PFoXDgaTZcs69xJNlnTz17mrm9tL1Z2r3FuASwG7DMnKRdUN9teXv8AnSsirSmImwVijLNh3vY2LRSd6kHVH71Nj5jfo/DMLjNcKww8/wCgkayOf7qTYH7rW91RZPhUqo3reOQgggkEagjQjxB5VJx/DZIXMcyMjrurCxH+u+opWoWtuE6XJiY/o/EwXW90xKgGaNrWu/6VbWBv2rAamwsq6Q9FpMKQWs8behKuqsCLjyNrG3wvSerj0V467RnDkLLZTlhk9GaMatCD6si6sjDX0l17IFy74pXjlSyKZ4TiQdVixJJQaJJa7w+XN4+9P2bHefxjo+nVfScGTJBezKftIGOyTAcj6rjQ+dV4ip5g7MOpbDYhM9uyytcG6shscyn1kZDoeYNQsXDkkdPZYr+ySP5U0wJ+kw/R2+0QEwHmwNy+H9+rKPazD16hcSXrPrV1vbOOatYA38GIuD423p/Anbbh3GmiBQhZImPbie5Rretobq9tnUhh320pwkEWIjsmZ1UegbNiIANSU2GIgGpIFiu9l3aq3reGcqwZSVYEEEEggjYgjUHxpS6Ox24hw5oiAbEEZlZTdXXkynmOXeDcEA1Eqz4XiceJHV4gBHY3zjKqux9f2Y5TpdtEfZsp7dKOLcGeBrONDezWIBtuLHUMNLqdRfyJdnzCl+KXg036OdInwkvWRBSSrIQ4upDW0I5i4B91JzQDUqer4XoBgsWi4iHEdUkozCJmgJjOzR3aQMQrBgCRqAN96K8qz0U/ajhzoooqEiiiigCiiigCs3rFFAScPjWTbUc1Ox/8+O9N8HiRJomh9knXnsedV+t0cg3GhGxrq8X1GWF/DLyeKZxdcVIiRx3JuRvqLHuPh41GxPGJo1DJIy62O3u/lXKb63CKwNyCbjmGW2a/ncN+t4GlmGxOZTG2/q+7YV6Wfl318zhx4+PXP27O4ulBkGWfNKpHfZlPd3EfDzrlHDhSwaOYx2N8k0blT4ZkvpSDI0ZGZSOeoIuP6VYU4bDiVvAcr2uVO/v9oeIrl9rn/MdHrMf4TJ+FRTgdVPBn5LnsCSNrMF377e6u3AmxODmTrldYC1nv2ogG0zZhdQQbG4IOlVPE4V4myyKVPyPiDzp1wnj5NkldkOyTKSrL4MRuvn7++sLd37VcmnqByt1kev1ZyupsbXUMhFh6wNwR3eYpX+VZFBhxKRYvD5rZJDldPwlvRe3NWF+6teCcZOa0iB8VkyXBy/Sod1yDRGkX2DYmwKncFlxXBCWRo8iurIpyaq5Uj0kVwMy3vpcFDcHUUplv9OTTXG4ST9FMmaTh318L/bYOUjPbvBBs9uTqcy+OtV7ifQSXR8MjNGwvlcoHiPsyG4DDucaHwOlS8Z0KxWGkEuEzNlOZchtKnmvP3X8qm4TFtiWMkH1HEEBLxWyx4sD07RnQS23TZtxrUcdUkbC/ZiDirwNEosjGZWxMP+HkDll+42nlSniPRGOJEk+khopPQlWGQxkj1WYXKOOakXHjvU7GcRlkRpcLJIMovNhnbrOrtoXQPfNDfv1S9jprXHgvS4RlknhjaKTSVVXKrgbF4hZSRyZcjDk3IzZBKR4jo7IFLxlJo11Z4jmyjvdLB082UClsTlGDKbEEEHuI1Bq6cW6PGH/e+GSs0SjPdW+thBNrsRbPHe4zgcirhSCKU4mNMWjSIqpiEBaRFACyqNWljUaK67sg0IuwtZhUq26flJoXXGYaxSS6TRsMyZmH1kMq+tG4BZffbVTUXjPCo3Q4nBg9SSA8ZOZ8O7bI59ZDrkk57GzDWDwziJhY3UOjDLJGdnW97E8iDYhhqCAa7DHDDTlsM+dCLWddHRxdopk2PcQNLi4I0ILTKVYggi4I1BGhBGxB5Gm0k3XXmjsJlBMyWFpF9aULtY+uv6w0Jy54lw1HQz4W5iuM8ZN3gZtlY+tGT6MnPY2bQqIJ2jYMhKspuCNwRRKO3SfDBgXj2HpLuUvpe/NSdj7jrYmFTwkPeeBQGX7WL1QDoWVf0TXsR6t7bEGl3EsMEYFfQdQ633seR8QQVPitOwSogNWLhPGw6dRiLFbAIz3sLeijncKPVcap4rdargNZBpS6My4rwgxliuYqpysDbNG3syAaeTDRuXMBZVg4VizMBGD9cq5YydpU/wCXk5H7l/w+zliYrhgZGlhBsv2kZuWi1tfvMZOgbkdDrYs7JeYUpRRW1qKjQa0UUUgKKKKAKKKKAKKKKAKKKKAm8M4gY271Nsw/n52J+NdMdh8jZkN1OqsKXA064D0i+jh0eJJ4pBleN7jmDdHXtI1wNQa6MPJ+n1v+EXD9W4ZYPpYGXJi4VmXmRZW8+7N4i1bfQ8E7ZsPinw53CzRsbeUsWb5rXOLi3D73bByjwGKJHwMYPzrqeKcPJ/4eRR3XJPxMlaTK5TmwWa6OI4pZVylsNibbqs0d38UViHV/C1jysd1vEehsq9qKKVe+ORGBFt8rbNz51yXF8NJ1jxC+RH/7NNYuP4QWyYjExW9ZS4Y/iGzct7mrusu7EyWdEPD+JZR1U6lo77etGe9e7y/9Gwfl6eEL1hGNw3qdZ2sv4XPaifbw02p7JxfAPGpxLNMNR1zYdXvfk7pZgfgfOspwPAKc0GLSEPsHzmGUd1pBlP8AmXHhWWWE6qpvuHnQnionUlndEUgKJbrcMSSua5EltbMApG3MW79J8DPEQxkXKCSjzQwyxgqMwUuPrY303AtudBc1WcX0DnitiOHSA87I4ZT+BjdW/CSaj4X+0jGYa8WNi627AskqhCUsQUtl8ipGg10IItlrV5ae3GqmxcTWQHENg42xSEyMYnkjMqAdqWB1LK9hfOhDaEna4pQeGcPxokkheTCOO00bKJY1U7uuSzCMHewOW4uANajY7pnGkvWcPhbDklWbO4dQVA0SMAKNQe2bsfu3N5EGFXGH6TgGXD4tO3JhxopI9KbDk6ZTc5kOgufVNFqOxguEYnBASB82HJJXFYdusWJiLZyBqFIsHRhZl8QtcpoFecNEI8LjUYMEBAw2IO6tCx0jLC3YJyMG0Ivlogxs2HZp8FeCVRfEYa10K/pY0OkkB5jXJfQ5bEM48Nh+LRZYQmHxKAlYiewebCM8oybnL6hN9Be61ApnSrhfVTXVGjSQZ1RgQYzezwkHUFHDLryAPOkRq74WUzk4HiBdXQlYJGF5I5ALdS9z242AAAJuCFsbG1Vji3CHgaz2IIurqbo4BtmRueuhGhBBBAItU2KiPw7iTwOHjNjqCCAVZW0ZHU6MhGhU6Gp+M4ek6NNhVsFF5YLkmIc3QnV4b8zquzcmZMy11weNeF1kiYo6m4Ybjl7wRoQdCDY0G54fENG4ZDZhsfkQRzBFwQdCCRUrFYdZFMkIy21kjHqcs6d8d/et7HSxM2TCLiwXw6hJgCXgXZ7al8OPmY9xuLjQJ4pmjYMhIYbH5e8W0tVdfwO0Y0Uwkw4lUvGACou8Y5Dm6fc7x6vlqF5qbBGVa1P0xbSgzxEjEICZRp9YlrNLbY6aSA73zc2tX67YTFNG6uhyspuD4/z8udEuhYaqcGwzO00THdFjR1U88rMwNudjte2tr0VIWLAyjO8skDNq0Swh1U88jFh2SdQOQIGtr0Vp7J0rVFFFYmKKKKAKKKKAKKKKAKKKKAKL0UUBkNWQ1a0U9h06ythJXGs3o2e0/CcReM3Rivf3EdxGxHnTfh/SBVuCuUN6QUBo3/HC3ZPmpBHK1VkNW4kq5nZwWpV/wKRuc+BnbCy75VeTIfJvtI/Jg6/epqnTfEw2i4tAmKibQGREJ845V7L/ABv415es1PuHdMZo1yPaaM7pKMwPvOvvqpcS1VxxvRnAYpQ+Dm+jFtFEpzQFj6nXelC3hILd16qmO4bicBOBIrwyocysNNtmRhoR4jvqbhsRA5zYN/o0jCzQSnNFID6gc6W8G+VWfhHFM6/Q8VFeP9BLmZ4b/nMLJ6TRd6gllFyuYAqS4hA4fxQ4uzwZVxiHOYNkntq0uGtbqpt8yLYPrYG5UwJsIuJbruHgxTp25MODlZSu8uGItdQdSgsV5DL6MDifBervPg5DJEjWLAjrIWBIUSZdLEjsyr2W8D2Q2weNXHsrBxBxFSCktwiYkjbMdo8R970X2OtRR2nCaPiyCKbLDxCMZUc9hcQF/NuPUk7vlpoE8uIkOeGeMtKDaaBrgykC3XRmxKYkAakemLGzag9uIyGUOXitNFfrodUkTJvLh23CjdoiCE3UBfRZJPFxOJUd/wDe41AjktllkVdldb9uReRUksBpZtGolI4hwgBetgbrItAWtZoydklX1T3MLq3I7gKWWraZSkn1jCGcg2m0aGdW0PXLYgg2sWsQSO2oILVD4hwXOxEadXMBdoL3DA6h8M1z1ika5bk29EuNo0qVXUcqQQSCCCCNCCNQQeRvTiTGx4ofXZY5/wBNskv+MPVf+8Gh9YbtSh1rSjakmSGTDyago66j37EcmBHPUEd4rpiMMJEMsQAt9og9S+gdf7snT7psOYrrgeLgKIsQvWxDYXs8d9SYX1y+KkFT3X1Hf6IYCJ4WE0N8pYC2jAgxTJrkYi4sbg+qTuKhUhIrFOePcHEbB4+1FIMyHewuQUJ9pTcH3HnScilljopdsXorFFQEziGDCnMl8h2J5G1yp/rzqHVm4yyRggWzE2ePuFh2lPME7W23pBNh7DMuqn4g+y3jV546vCcbuOFFFFQoUUUUAUUUUAUUUUAUUUUAUUUUAUUUUAVm9YooDN6yr1rRQHZZac8N6ROgCSASxA3COTdD3xSDtRN4qbd4NIb1lXqpT7ejcPxKzv1uFlyYgA3DqC0gPpJPGBlnUjQuouR6cfriNxfo8JFabDJ1boM02GvmyD9Nh2uesgJ7iSu1yLGqRHORYg2Iq58E6cEFRPqym6yXswJFrluTd557EgVc1U2JfDOOri+rTEydTio7fR8ZtfLokeJbmOQk5bG43icU4QZDI0adViISevw66WyHtTQAeoN2QejuLr6M/jnR+PFDrsAPrLXlw6jfe8kIHfuU8ymYXsowPGCSiTOYZoiBDidQ0ZX0Y5uZjGwbdNtV0E2aPs3hxxx8LZkEsyDNLH6LygAXxMDAaTAAZ1sQwsbb2URqFjAv9Iw19LdmaBjrdAb5Gv6tyj27+0svEo/Wdfh16jFwkPLEtgNO19Iw4GhjI1ZBcAG4uh7PXicQniOOwYCONMVAACFJ1Zwh0aNtSQdNzybLSSviuCDgNIynNcJilBySH2MStrxy23JF+ZzDt1XMXhGjYq4IOnwOoIOxBGxGhpwVWYExr2hq0Nzm0HpQublwNew1yOWYXIj4fEgrkYGWPkugljvqTEdj4rqD3A6g1s5Si9ScBxF4WzRmxIsQQCrKd1dToynuNdcfwooudD1kZNs4BFj7Ei7xv4HfkSNaX1HS1owMxkVzh1BUduTCMWYWA7UkGuYgAa2OZRvmUGyviuDjI62A9gnVCe3GTsp9pe5xoeYB0pfhsSyMGQlWUgqwJBBGxBGxphxPGxzIJLBJr2dVWyPcfapbRD7SbXII3IFe25qp1oporFFRsGuBxAkAjkOVl+yk9k3uEYAXKk8/V32uKjTSMrvmVQbkOgHZ3sbAaDXu25UUVd6T8uM8QFipup27xbcH4jWuNFFRVCiiikBRRRQBRRRQBRRRQBRRRQBRRRQBRRRQBRRRQBRRRQBeugeiinDiZguJyRMrxuyMuqlSQRrfTu1q64bHx8RjdplUYiJC76ZVdFIDSI6i8bgkXQhkN7qoNxWKKqE54VLMYi7g4ftI+gnwtu1cFTklhvqVDZhclQDdW7LiHw07zxqqyxAfSoBbqpI3K2li5BWzKchF1JBAtdVxRTKlHTDhSRNFiMLcQYhesi5MhB7Sd4ytse62ptelauMUQD2ZzswHZlPcw9WT72x52PaJRR8mjYTi8kTE3voVINiGHNXBuHXwYEeW9T24UmJRpML2XRS0kJvYAalo3PIeyxuORbYFFPvsK+aydqzRWYa0UUUg/9k="/>
          <p:cNvSpPr>
            <a:spLocks noChangeAspect="1" noChangeArrowheads="1"/>
          </p:cNvSpPr>
          <p:nvPr/>
        </p:nvSpPr>
        <p:spPr bwMode="auto">
          <a:xfrm>
            <a:off x="868362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sz="1200"/>
          </a:p>
        </p:txBody>
      </p:sp>
      <p:sp>
        <p:nvSpPr>
          <p:cNvPr id="13322" name="AutoShape 12" descr="data:image/jpg;base64,/9j/4AAQSkZJRgABAQAAAQABAAD/2wCEAAkGBhQSERQUEBQVFBUWFhgXFxYXFhQXGBcZFBQVFhYVFRUbGyYeGBkjGRcUHy8gJCcpLC4sFx4xNTAqNScrLCkBCQoKDgwOGg8PGi4kHyQsLCwpKSkpLCwsLCkpLCwsLCkqKSwsLCwsLCwsLCwsKSwsKSwsLCwpLCwsLCwsLCksLP/AABEIALcBEwMBIgACEQEDEQH/xAAbAAACAgMBAAAAAAAAAAAAAAAABQQGAQIDB//EAEgQAAIBAgQCBgYFCQUIAwAAAAECAwARBBIhMQVBBhMiUWFxMkJSgZGhFCMzYnIVQ1OCkqKxwdEHY3OT8BYkNFSDsuHxhLPS/8QAGgEAAwEBAQEAAAAAAAAAAAAAAAECAwQFBv/EACkRAQEAAgICAQMDBAMAAAAAAAABAhEhMQMSQQRRYSIycRMUgZFSsdH/2gAMAwEAAhEDEQA/APD6KKyptQGKKKKAKKKKAKKKKAKKKKAKKKKAKKKKAKKKzanoMUVkii1IMUUUUAUUVm1AYorNqLUBiis2otQGKKAaKAKKKKAKKKKAKKLUUAUUUUAUUUUAUUUUAUUAVuqXqpjaGtqLU+wHRGZ9WAjXvfQ+5d/4U4g6Jwr6Thj94kfJbfxNdeH0ueXwxy8uMUrLWctX1ej6/m1hP6lz+9WsnA5h6KJ7oh/IGtv7K/NZ/wBx9oomWjJV9wvAZiTnijtY65YgSeXca2foXn9IIh5ZW292oNF+iuuKP6/3igZaxari/Qbq9ZXuvKwtetSkcZtFHr7VixHj4VM+ky+eFXz4zpWcJw6SU2jRmPgCalYThqFikrNG/q3XS/cw3pxHxiaFg4cIR4AnXlY6VbcBx5MTBaYRTtzEiAW94W4+Bq/7fGFPL7PMMbw9omyuPEEagjvB5io9eicUTBlckqywX2vd0vpqji/Ly21FJJOhOYXgnikHK91PyuKwz8H/ABa4+T7qrRVhPQjFcos34XQ/zvW0XQLHMRbDSG/cB/Wsb4s58L3FctWctW4/2cYlNcQ2Hww/vsRCh/YDFj8KiS8MwcX2mJaYjlh4iF/zZsvxCGs9aUruSjq6sI41hU+ywSN4zzTSH4RmNflWrdJV/wCUwY/6Un8esvSNX8lGWn/5egPp4KD9R8Uh/wDtI+VZGLwLelBiI/FMRG4/ZeG/71AV61FWH6BgX9HEzR/4uHBH7UcpP7tD9GEP2OLwsngZHhPwmRB86NBXSKLU3x3RfExLnkhcJ7YGaP8AzFunzpUVpaLTQ0Vm1BFImKKKKAKKKKAKKKKAKAKKyBTkDZVvV86K8BEYEjjNIdVB2Ud/nVe6McM6yUMw7KanxPqj46+6vT+H4b6rNa1jbbWwG3mTXr/R+Gfvrk82d/bEDExX1bXvrmkAAzdUCOW/8674vE5dQpPnpr3WrkOIkxNmUjbx58q9K1yl0/EmBt6PgNB8qk4bi7D1jb4ikePxGZu4DQVpDLY/+aW0e3K6QcQzbn51uxudaS4LFLbUi+p1I23v/GuWI6R9ogHbut/Ki2RawYqZHFmF1Olt7eNVLiuBaEn1r+ja9rf1prw7iSTHKxsw2NxtsQfjUnFIMpVibDnzXuNTZNcFeVCkwcjG+X46VnLNhJVeRNCDbXsOpFmAYefmDamuIiaRmUEEDYjT43rhg+NSQ3SdesQntRvcMOVwe+2x38baVw+bHXVb+PJMbjIXC4eSRA/WGSNweZiy9qx0Nwy3HfXDCYPDzfYOEJ3ik9E+XMe69deKcOGJgj+hMHWIuep2lBkIZuzs9soHZ5DaqiykHXQj4gj+Fc2WeWN5bzGWHHEuFTYftKXC+DHs+BI0I8fjal8nE5WFmlkI7i7kfC9MeF9KZodCRInNX108G/remH0PB4tvqicNIfUIuhPgOXuPurKyZft/0uXXarF60Jp5xLojiIRmKZ09tO0tu821X3gUn6usLjZ21ljga1qQY6x1dSrbhWL136utTHQbnmrOeslK1K0BKwXE5YTeGR4z3oxUnzKnWmP+0vWf8VDFP3vl6qX/ADI7Zj4urUjIrFPZHX0HCy/ZzNC3sTi6+6aMf9yL51Gx/R+aJQ7peM7SKVeM+Uikrfwvel16l4DiksLZoZGjPMqSL+DDZh4GnuXsIZWgmnQ4tFLpiYVB/SQBY282j+zb3BT41zxPATkMsDCaIekVBDR3262M6p56r40em+klFFZK1mo0GtFFFIACuiitBXWOtcIV6XHhadUiIAblcxNubC/yFhXp3RvBK+GAY20Ld19f6CqG6Ak5dMth5gDerr0XlOQqbXUbE8iuthz1GvnX0GWOvHrF5+F3lyUvh4ZXIF7Df7vx3FJOI4LLEwXvFvi38rU/kwDCU9WGfNuo1tffT3aGoOPUESKt9BtbaxohZfZSmZhzPxrHXN3n41LxgykeP8q0w6KTdhYDU2vQ59c6cnQ2F6jO1jW+LmLNcaDuqI7a1nnlppjik4HGFHVu46+R3+VXDF4wKljzAN/AiyiqPGtXqXow8uBEhYCwjXns6Erf/XKlhnZOWnrvpX1iEcy9aXju1lceiD3E+duVOuJ8MXEKVayyjUEDS/P9U93LcbUrhhOJwciWJljtcHUloydvEpnHmprnwjijSIAD9bGPMug8OZX+FYe8t1eqv11NwjJeKQhrxyKbeHhfvHjTv8pRzgLjY8zHQSg5HP8A1bEP5OD4GpOPeHEJeUEFdCy6sh7j7SncHu99L4uFrHa2KiKHky3B/UJt8KxuNn5jSVvL0XhJ+rxSoTsuIRo/d1i5kPvtXFuheKGscYlG+aF0kH7pv8qf4fh0KgFuvkU7qseSK345SSB4Leu/DoIgSIocOjDXPnllNvFRIrL7hWeXjnw0mV+SnAccxOH7M6ypb18pBHmrDKw+dTcRjoJlz4nDpIuxnw5yMP8AETdT+K47qs+GXGsLZVUcmSbFpp35ZFcfKu0HDZRcy4hgTcELDhpj4gl4I/41OVutU5FD/wBmMLN/w2LVTyScZD5BgNfhUPGdB8XHr1Rce1HZx+7r8q9FbhWHkIXqCeRb6FgwD4kJOGHu08qxh8DFDfsTwW5jDY0JpzDRYl0t7qxv8NI8imwjKbOpU9xBB+BrmYa9sTpTARlbF4dgPVm/msmGY/vVCx0PDZASzcMzfdM0X70cgH7lZVbx0x1o0depQdFeGSXDzxwnl1eMSUfsvCv/AHVD4z/ZLKF6zBSpik7h2X+Fyp9zeQqT5ebGOtDHU/FYNkYq6lWGhVgQQe4g6io5Sn0NoxWsV3K1oVphzqRgce8Lh4mKMuxHzB7wdiDoa4EViiXQWj8qcOk7c0GIjkb0lgeIRA8zGrglQd8t9L2GgFFVeiq96W2tFFFZkyK7RVxFdYzWuFK9PSOEw9Y6d1sx8iL/AMKtmAiJYXsPf7V7c+dqQ9FZ1KI5F7xqPgMpHxBqypNECxF9dbECxvroO6veuV9Y8/GcrTAEjUuLXK203uKqnFOHBs5AtmU8udr3p2ziSMFQQ0YA8DmItr79qXYnEXBJ0IUi3jpXP49yujPVjy/FIxazaW7xtRisGVXKLX3I28h8NfhW/EWJmJPv8fOji8xuD3qu+u2nOupw67KstrhgRUd1FT0xelioI+XwN6jSshPNfmKjMYhossea+puB7rX/AI16Bx7FvhOGcOJBJDK0w7w0TIinu+rvbxIqlJgzJLBCN2t7s8mnyAp70g6Sq+NxkE1jA0nVr3IYAIlYHkDl35aGuTzWbkdXinFpVj8QcLifpEPbgn7QI0DX1K39Vw2vh8ai4yOOd+twbFJfSMfotfm0Zva/gDXSdnwfYdRNhpNQrbHvsR6Li41HgajHD4JzmSaWD7rxdZb8Lo1z7xXPll8X/X/jWROwWPLPkngIkNrsodC1tQWUAjfcgbE03Th84v1SJhTfdbOW8bsMw91vKl8HTGPDKFh63EtzeeyKBzEcSkm/3mY+VDzy4uWS8mbDCxaZx1aRqRezW0LDbKLkkaU55JeCuBvDwaByDisQskl9jne5Ow6tTqfCp2J6LkAKMW0V9o1jSA+Foyyuaqr8WSEZOGHLpZp20mfvC/oU8F1PrMdgkklBYicMrH197+J7/PWpyytVNLbxfhCg2xWI6uTk7xyRFhyLX7L/AIl+dcV4BJKvakw2KXbOuIjSVR+KS2bye/gRSjDcZxUCWilLw+zfOnvja4HwrEHSEE3KwBvvQIo90kIV1rPL8qn4d8d0NxCDNHG0qe1Gocr4OELAeYJHjUXAcZmwxK65b9qNiy694sQyN95bGpZ47IHWVII+z68TOTfXXrAzMNNLNfypmOnxlOV3ZQdCk6JiofOzgsg/Db3VHr9jRpeLzSi8MrTWFzBiFSeRRzyGRT1i+K2YcxzpUONoftMLC34TNEf3Hy/u1Z5eHYSSxlWPCu2sc+HkIiYjn1Uhy/sSAju5VA4lwCVtZ06xSbLjMMOtRv8AFCeke/0ZBzDbVOWOjhI+Lwp/NTp+GVHHwaMH5134ZxmPDuHglxUbDmvVa+DC9mHgQRSziXDHhIzWKn0XXVWtvY945g2I5gVBLVN4XI9JxP8AaLhcQAuNw7Yi3rFI1cfgdHVl8rkeHKoGH4RwnEn6vEz4RjsmIWN1PlKpUD9a3vqiZ6yJaR8rzxb+yueNc8TCVLXzKrajvGXMSPEAjxqnYzhrx+kOdrggi/dcbHwOtM+BdMMRhbCNyUv9mxbLrzWxBQ+KkGrph+k0OPUrNF1rZTnAVevCjUlMuXr1Fr9nKwtco1sxrik8qdK5kVcukHQ3Iqy4NxiIH2ZWUlW1+rbY5ttCqnw51VJoCpIYEEbgggjzBqbD2jWorYiilo2lFFFJIrohrnQKqUL90L4raLLvlaxH3X1/jmq2FyoAPaA1DDu8RyNeR8M4k0Lhl945Edxr0PAcZzqpBujbXOx5qT6rf+K9z6XyzLH1vccHlwuN2uHB+I5kZAwFwbcteVQcXj8oNze5VRvqdyb89qUo639LKfHT57VtPAx11B302J7x410/05vaPe60QcQmAlYEXsbXGm1c+KoGjRl5Agg+dx/GpuIwgY9q4PM/1Fc5MKQAppWM1cBNbYGHPKi30Jpn9BBuCP8A1USGEpKrEaBh8OfyrPKHODLorODjVnYdmMtNbuTDIZgP2YwP1qqc8pZizasxLHzY3PzqydHCQcUnP6LiQPMRG/7qtSCDCNI4RAWZiAqgXJJ2AHOvK81tydvi4hhwjj3VqYpkE0DbxsbFbXs0TbowufDXWu3GujqrGMRhWMmHY5bm2eNuSSgbX5HS9vi3wn9luJYAu0aa2IzZ2XzC3W/hmp5B0Y/JjlmxSFGXLJG6LkmFvQKlzcePwqNWzlf5ee8O4erDrJiViXe27n2E8fHlWOKcYaaygBIl9CJfRUd/ix5sdTV2xvR7C40Z8LMUMa3bCqFdlHMwajMPA61VJmwkZI6nEOwNjnlSP9xY2I8s1TlNTg52R5qnQcYIGWVVmTua4I/C47SmpQ4lhv8Akwf/AJE1/wDXuoTGYI+nhpl/BiAfk8f86mWz5V20iwoc3wbkN+icgP5I2iy+WjfdNcJJ1JKzRlWGhKjKwP3lPOp6YPASaLPPCf72ISL7zGb/ACpivR55RbOmNQCwkw7h54wNiYWyyug9kjTkVp7sBAOG37UEge3IdmQe4/yrU8VmXR2J8JFV/wDvBrTiPDGhazWIIurLfKw2up33uCDqCCCARWYOLMBlkCyp7Li9vwt6S/GlufwNf5S8F0jaMMuSNkb0ky2VvEqDlv42uKedH5SxY8Pfq5CPrMNKQ0coXU2vo9hc2Oo3BFV8YOGb7Furc/mpCLHwSXb3NbzrXhkpwuKiaZXHVSK7KOy3YIYDXa9hr3Gjd+RqfC3y8ROJHUqAst+3hJzmEumggxDHPfUFVclh6jt6JquM4NfMYQxyX6yJhaWK3pZlsMyj2gNPWC1lsX9IjcMB1iXdLc47kvF5LfMvcA47gJWF6QiTIMSzLIlhHi0v1qWFgsttZUG1/TA2LCy0rRIrZFa5qtfF+HCRh1gjhkZbpIhH0bE20zKw7MbnnsL+kENVjFYZkYq6lWBsQdCPdU2LlaB66xYgqQVJBBBBBsQRqCDyNRzWAaRrdwjizyuSsnV4lxa5C9Xir/m5lbsZzyLDKx3se0ejSpP2Ozh5gbdTNrAzC4IRpLth2+6xy39ZdqqCNVpVW4hCzBS2JgTNIR+dgSy9Y395HcAn1ltzU3e06K8XAI3ZJcPkdTZlLSLY/hNyPjRUjDdLcXEgjjxEiqosqhtAO4XG1FP2LSuUUUVmYrIrFFAANTcDxJ4jdTvuDsfMVCrINaYeS43cKyWaq98I6QRyjKxCttZjb9ltj5HWm6Z1P1bFfunn7jXlwanvBek8kQyMxKcueQ+F+Xh8K9Tw/Wb4zcmfg+cV9i4gSbSRg+I0pnPAskItt6t/4eFVTC9Km0z2IPMBdR3g21p1hek0ZWzGw9/9CP4V37lnDml+KXy4QqfGtE4Sz6kADvppNxfDb9pjyAH8zXOKd5jZVKqNl2+J51Otnw58E6PBsT6X2iyRnuBlheLM3hdgaaYThsXD4w0UAmxKgjrSrdg3KuGGe+mosFHnSvFzyxqUjgc33I7P71PcFj45IlfFSRxMoyhvpBEwA2ViA4e3LMpOvKuPy4SZb038d40rq8bnaYTSZ58tyESwVQN8q8j86fdImjlg66RRNDlD6faIrD0k7wOY0tY72qVDjsNlGXHPNrsAmYnkAzSRrbwAqdhcVBJ2W6+IjbrIoxmBtmIs5DLqL27/ABrnzzl6/wCm2OH5eX/kAlus4dL1uXtBQcsyW+7oT7vhWz8RhxXYxw6qYadeFtcjYSr/AKH4asnF/wCzJusL4CeI3OZIizRSDnZC2h8NRSLiWIcN1PFoXDgaTZcs69xJNlnTz17mrm9tL1Z2r3FuASwG7DMnKRdUN9teXv8AnSsirSmImwVijLNh3vY2LRSd6kHVH71Nj5jfo/DMLjNcKww8/wCgkayOf7qTYH7rW91RZPhUqo3reOQgggkEagjQjxB5VJx/DZIXMcyMjrurCxH+u+opWoWtuE6XJiY/o/EwXW90xKgGaNrWu/6VbWBv2rAamwsq6Q9FpMKQWs8behKuqsCLjyNrG3wvSerj0V467RnDkLLZTlhk9GaMatCD6si6sjDX0l17IFy74pXjlSyKZ4TiQdVixJJQaJJa7w+XN4+9P2bHefxjo+nVfScGTJBezKftIGOyTAcj6rjQ+dV4ip5g7MOpbDYhM9uyytcG6shscyn1kZDoeYNQsXDkkdPZYr+ySP5U0wJ+kw/R2+0QEwHmwNy+H9+rKPazD16hcSXrPrV1vbOOatYA38GIuD423p/Anbbh3GmiBQhZImPbie5Rretobq9tnUhh320pwkEWIjsmZ1UegbNiIANSU2GIgGpIFiu9l3aq3reGcqwZSVYEEEEggjYgjUHxpS6Ox24hw5oiAbEEZlZTdXXkynmOXeDcEA1Eqz4XiceJHV4gBHY3zjKqux9f2Y5TpdtEfZsp7dKOLcGeBrONDezWIBtuLHUMNLqdRfyJdnzCl+KXg036OdInwkvWRBSSrIQ4upDW0I5i4B91JzQDUqer4XoBgsWi4iHEdUkozCJmgJjOzR3aQMQrBgCRqAN96K8qz0U/ajhzoooqEiiiigCiiigCs3rFFAScPjWTbUc1Ox/8+O9N8HiRJomh9knXnsedV+t0cg3GhGxrq8X1GWF/DLyeKZxdcVIiRx3JuRvqLHuPh41GxPGJo1DJIy62O3u/lXKb63CKwNyCbjmGW2a/ncN+t4GlmGxOZTG2/q+7YV6Wfl318zhx4+PXP27O4ulBkGWfNKpHfZlPd3EfDzrlHDhSwaOYx2N8k0blT4ZkvpSDI0ZGZSOeoIuP6VYU4bDiVvAcr2uVO/v9oeIrl9rn/MdHrMf4TJ+FRTgdVPBn5LnsCSNrMF377e6u3AmxODmTrldYC1nv2ogG0zZhdQQbG4IOlVPE4V4myyKVPyPiDzp1wnj5NkldkOyTKSrL4MRuvn7++sLd37VcmnqByt1kev1ZyupsbXUMhFh6wNwR3eYpX+VZFBhxKRYvD5rZJDldPwlvRe3NWF+6teCcZOa0iB8VkyXBy/Sod1yDRGkX2DYmwKncFlxXBCWRo8iurIpyaq5Uj0kVwMy3vpcFDcHUUplv9OTTXG4ST9FMmaTh318L/bYOUjPbvBBs9uTqcy+OtV7ifQSXR8MjNGwvlcoHiPsyG4DDucaHwOlS8Z0KxWGkEuEzNlOZchtKnmvP3X8qm4TFtiWMkH1HEEBLxWyx4sD07RnQS23TZtxrUcdUkbC/ZiDirwNEosjGZWxMP+HkDll+42nlSniPRGOJEk+khopPQlWGQxkj1WYXKOOakXHjvU7GcRlkRpcLJIMovNhnbrOrtoXQPfNDfv1S9jprXHgvS4RlknhjaKTSVVXKrgbF4hZSRyZcjDk3IzZBKR4jo7IFLxlJo11Z4jmyjvdLB082UClsTlGDKbEEEHuI1Bq6cW6PGH/e+GSs0SjPdW+thBNrsRbPHe4zgcirhSCKU4mNMWjSIqpiEBaRFACyqNWljUaK67sg0IuwtZhUq26flJoXXGYaxSS6TRsMyZmH1kMq+tG4BZffbVTUXjPCo3Q4nBg9SSA8ZOZ8O7bI59ZDrkk57GzDWDwziJhY3UOjDLJGdnW97E8iDYhhqCAa7DHDDTlsM+dCLWddHRxdopk2PcQNLi4I0ILTKVYggi4I1BGhBGxB5Gm0k3XXmjsJlBMyWFpF9aULtY+uv6w0Jy54lw1HQz4W5iuM8ZN3gZtlY+tGT6MnPY2bQqIJ2jYMhKspuCNwRRKO3SfDBgXj2HpLuUvpe/NSdj7jrYmFTwkPeeBQGX7WL1QDoWVf0TXsR6t7bEGl3EsMEYFfQdQ633seR8QQVPitOwSogNWLhPGw6dRiLFbAIz3sLeijncKPVcap4rdargNZBpS6My4rwgxliuYqpysDbNG3syAaeTDRuXMBZVg4VizMBGD9cq5YydpU/wCXk5H7l/w+zliYrhgZGlhBsv2kZuWi1tfvMZOgbkdDrYs7JeYUpRRW1qKjQa0UUUgKKKKAKKKKAKKKKAKKKKAm8M4gY271Nsw/n52J+NdMdh8jZkN1OqsKXA064D0i+jh0eJJ4pBleN7jmDdHXtI1wNQa6MPJ+n1v+EXD9W4ZYPpYGXJi4VmXmRZW8+7N4i1bfQ8E7ZsPinw53CzRsbeUsWb5rXOLi3D73bByjwGKJHwMYPzrqeKcPJ/4eRR3XJPxMlaTK5TmwWa6OI4pZVylsNibbqs0d38UViHV/C1jysd1vEehsq9qKKVe+ORGBFt8rbNz51yXF8NJ1jxC+RH/7NNYuP4QWyYjExW9ZS4Y/iGzct7mrusu7EyWdEPD+JZR1U6lo77etGe9e7y/9Gwfl6eEL1hGNw3qdZ2sv4XPaifbw02p7JxfAPGpxLNMNR1zYdXvfk7pZgfgfOspwPAKc0GLSEPsHzmGUd1pBlP8AmXHhWWWE6qpvuHnQnionUlndEUgKJbrcMSSua5EltbMApG3MW79J8DPEQxkXKCSjzQwyxgqMwUuPrY303AtudBc1WcX0DnitiOHSA87I4ZT+BjdW/CSaj4X+0jGYa8WNi627AskqhCUsQUtl8ipGg10IItlrV5ae3GqmxcTWQHENg42xSEyMYnkjMqAdqWB1LK9hfOhDaEna4pQeGcPxokkheTCOO00bKJY1U7uuSzCMHewOW4uANajY7pnGkvWcPhbDklWbO4dQVA0SMAKNQe2bsfu3N5EGFXGH6TgGXD4tO3JhxopI9KbDk6ZTc5kOgufVNFqOxguEYnBASB82HJJXFYdusWJiLZyBqFIsHRhZl8QtcpoFecNEI8LjUYMEBAw2IO6tCx0jLC3YJyMG0Ivlogxs2HZp8FeCVRfEYa10K/pY0OkkB5jXJfQ5bEM48Nh+LRZYQmHxKAlYiewebCM8oybnL6hN9Be61ApnSrhfVTXVGjSQZ1RgQYzezwkHUFHDLryAPOkRq74WUzk4HiBdXQlYJGF5I5ALdS9z242AAAJuCFsbG1Vji3CHgaz2IIurqbo4BtmRueuhGhBBBAItU2KiPw7iTwOHjNjqCCAVZW0ZHU6MhGhU6Gp+M4ek6NNhVsFF5YLkmIc3QnV4b8zquzcmZMy11weNeF1kiYo6m4Ybjl7wRoQdCDY0G54fENG4ZDZhsfkQRzBFwQdCCRUrFYdZFMkIy21kjHqcs6d8d/et7HSxM2TCLiwXw6hJgCXgXZ7al8OPmY9xuLjQJ4pmjYMhIYbH5e8W0tVdfwO0Y0Uwkw4lUvGACou8Y5Dm6fc7x6vlqF5qbBGVa1P0xbSgzxEjEICZRp9YlrNLbY6aSA73zc2tX67YTFNG6uhyspuD4/z8udEuhYaqcGwzO00THdFjR1U88rMwNudjte2tr0VIWLAyjO8skDNq0Swh1U88jFh2SdQOQIGtr0Vp7J0rVFFFYmKKKKAKKKKAKKKKAKKKKAKL0UUBkNWQ1a0U9h06ythJXGs3o2e0/CcReM3Rivf3EdxGxHnTfh/SBVuCuUN6QUBo3/HC3ZPmpBHK1VkNW4kq5nZwWpV/wKRuc+BnbCy75VeTIfJvtI/Jg6/epqnTfEw2i4tAmKibQGREJ845V7L/ABv415es1PuHdMZo1yPaaM7pKMwPvOvvqpcS1VxxvRnAYpQ+Dm+jFtFEpzQFj6nXelC3hILd16qmO4bicBOBIrwyocysNNtmRhoR4jvqbhsRA5zYN/o0jCzQSnNFID6gc6W8G+VWfhHFM6/Q8VFeP9BLmZ4b/nMLJ6TRd6gllFyuYAqS4hA4fxQ4uzwZVxiHOYNkntq0uGtbqpt8yLYPrYG5UwJsIuJbruHgxTp25MODlZSu8uGItdQdSgsV5DL6MDifBervPg5DJEjWLAjrIWBIUSZdLEjsyr2W8D2Q2weNXHsrBxBxFSCktwiYkjbMdo8R970X2OtRR2nCaPiyCKbLDxCMZUc9hcQF/NuPUk7vlpoE8uIkOeGeMtKDaaBrgykC3XRmxKYkAakemLGzag9uIyGUOXitNFfrodUkTJvLh23CjdoiCE3UBfRZJPFxOJUd/wDe41AjktllkVdldb9uReRUksBpZtGolI4hwgBetgbrItAWtZoydklX1T3MLq3I7gKWWraZSkn1jCGcg2m0aGdW0PXLYgg2sWsQSO2oILVD4hwXOxEadXMBdoL3DA6h8M1z1ika5bk29EuNo0qVXUcqQQSCCCCNCCNQQeRvTiTGx4ofXZY5/wBNskv+MPVf+8Gh9YbtSh1rSjakmSGTDyago66j37EcmBHPUEd4rpiMMJEMsQAt9og9S+gdf7snT7psOYrrgeLgKIsQvWxDYXs8d9SYX1y+KkFT3X1Hf6IYCJ4WE0N8pYC2jAgxTJrkYi4sbg+qTuKhUhIrFOePcHEbB4+1FIMyHewuQUJ9pTcH3HnScilljopdsXorFFQEziGDCnMl8h2J5G1yp/rzqHVm4yyRggWzE2ePuFh2lPME7W23pBNh7DMuqn4g+y3jV546vCcbuOFFFFQoUUUUAUUUUAUUUUAUUUUAUUUUAUUUUAVm9YooDN6yr1rRQHZZac8N6ROgCSASxA3COTdD3xSDtRN4qbd4NIb1lXqpT7ejcPxKzv1uFlyYgA3DqC0gPpJPGBlnUjQuouR6cfriNxfo8JFabDJ1boM02GvmyD9Nh2uesgJ7iSu1yLGqRHORYg2Iq58E6cEFRPqym6yXswJFrluTd557EgVc1U2JfDOOri+rTEydTio7fR8ZtfLokeJbmOQk5bG43icU4QZDI0adViISevw66WyHtTQAeoN2QejuLr6M/jnR+PFDrsAPrLXlw6jfe8kIHfuU8ymYXsowPGCSiTOYZoiBDidQ0ZX0Y5uZjGwbdNtV0E2aPs3hxxx8LZkEsyDNLH6LygAXxMDAaTAAZ1sQwsbb2URqFjAv9Iw19LdmaBjrdAb5Gv6tyj27+0svEo/Wdfh16jFwkPLEtgNO19Iw4GhjI1ZBcAG4uh7PXicQniOOwYCONMVAACFJ1Zwh0aNtSQdNzybLSSviuCDgNIynNcJilBySH2MStrxy23JF+ZzDt1XMXhGjYq4IOnwOoIOxBGxGhpwVWYExr2hq0Nzm0HpQublwNew1yOWYXIj4fEgrkYGWPkugljvqTEdj4rqD3A6g1s5Si9ScBxF4WzRmxIsQQCrKd1dToynuNdcfwooudD1kZNs4BFj7Ei7xv4HfkSNaX1HS1owMxkVzh1BUduTCMWYWA7UkGuYgAa2OZRvmUGyviuDjI62A9gnVCe3GTsp9pe5xoeYB0pfhsSyMGQlWUgqwJBBGxBGxphxPGxzIJLBJr2dVWyPcfapbRD7SbXII3IFe25qp1oporFFRsGuBxAkAjkOVl+yk9k3uEYAXKk8/V32uKjTSMrvmVQbkOgHZ3sbAaDXu25UUVd6T8uM8QFipup27xbcH4jWuNFFRVCiiikBRRRQBRRRQBRRRQBRRRQBRRRQBRRRQBRRRQBRRRQBeugeiinDiZguJyRMrxuyMuqlSQRrfTu1q64bHx8RjdplUYiJC76ZVdFIDSI6i8bgkXQhkN7qoNxWKKqE54VLMYi7g4ftI+gnwtu1cFTklhvqVDZhclQDdW7LiHw07zxqqyxAfSoBbqpI3K2li5BWzKchF1JBAtdVxRTKlHTDhSRNFiMLcQYhesi5MhB7Sd4ytse62ptelauMUQD2ZzswHZlPcw9WT72x52PaJRR8mjYTi8kTE3voVINiGHNXBuHXwYEeW9T24UmJRpML2XRS0kJvYAalo3PIeyxuORbYFFPvsK+aydqzRWYa0UUUg/9k="/>
          <p:cNvSpPr>
            <a:spLocks noChangeAspect="1" noChangeArrowheads="1"/>
          </p:cNvSpPr>
          <p:nvPr/>
        </p:nvSpPr>
        <p:spPr bwMode="auto">
          <a:xfrm>
            <a:off x="868362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sz="1200"/>
          </a:p>
        </p:txBody>
      </p:sp>
      <p:sp>
        <p:nvSpPr>
          <p:cNvPr id="13323" name="AutoShape 14" descr="data:image/jpg;base64,/9j/4AAQSkZJRgABAQAAAQABAAD/2wCEAAkGBhQSERQUEBQVFBUWFhgXFxYXFhQXGBcZFBQVFhYVFRUbGyYeGBkjGRcUHy8gJCcpLC4sFx4xNTAqNScrLCkBCQoKDgwOGg8PGi4kHyQsLCwpKSkpLCwsLCkpLCwsLCkqKSwsLCwsLCwsLCwsKSwsKSwsLCwpLCwsLCwsLCksLP/AABEIALcBEwMBIgACEQEDEQH/xAAbAAACAgMBAAAAAAAAAAAAAAAABQQGAQIDB//EAEgQAAIBAgQCBgYFCQUIAwAAAAECAwARBBIhMQVBBhMiUWFxMkJSgZGhFCMzYnIVQ1OCkqKxwdEHY3OT8BYkNFSDsuHxhLPS/8QAGgEAAwEBAQEAAAAAAAAAAAAAAAECAwQFBv/EACkRAQEAAgICAQMDBAMAAAAAAAABAhEhMQMSQQRRYSIycRMUgZFSsdH/2gAMAwEAAhEDEQA/APD6KKyptQGKKKKAKKKKAKKKKAKKKKAKKKKAKKKKAKKKzanoMUVkii1IMUUUUAUUVm1AYorNqLUBiis2otQGKKAaKAKKKKAKKKKAKKLUUAUUUUAUUUUAUUUUAUUAVuqXqpjaGtqLU+wHRGZ9WAjXvfQ+5d/4U4g6Jwr6Thj94kfJbfxNdeH0ueXwxy8uMUrLWctX1ej6/m1hP6lz+9WsnA5h6KJ7oh/IGtv7K/NZ/wBx9oomWjJV9wvAZiTnijtY65YgSeXca2foXn9IIh5ZW292oNF+iuuKP6/3igZaxari/Qbq9ZXuvKwtetSkcZtFHr7VixHj4VM+ky+eFXz4zpWcJw6SU2jRmPgCalYThqFikrNG/q3XS/cw3pxHxiaFg4cIR4AnXlY6VbcBx5MTBaYRTtzEiAW94W4+Bq/7fGFPL7PMMbw9omyuPEEagjvB5io9eicUTBlckqywX2vd0vpqji/Ly21FJJOhOYXgnikHK91PyuKwz8H/ABa4+T7qrRVhPQjFcos34XQ/zvW0XQLHMRbDSG/cB/Wsb4s58L3FctWctW4/2cYlNcQ2Hww/vsRCh/YDFj8KiS8MwcX2mJaYjlh4iF/zZsvxCGs9aUruSjq6sI41hU+ywSN4zzTSH4RmNflWrdJV/wCUwY/6Un8esvSNX8lGWn/5egPp4KD9R8Uh/wDtI+VZGLwLelBiI/FMRG4/ZeG/71AV61FWH6BgX9HEzR/4uHBH7UcpP7tD9GEP2OLwsngZHhPwmRB86NBXSKLU3x3RfExLnkhcJ7YGaP8AzFunzpUVpaLTQ0Vm1BFImKKKKAKKKKAKKKKAKAKKyBTkDZVvV86K8BEYEjjNIdVB2Ud/nVe6McM6yUMw7KanxPqj46+6vT+H4b6rNa1jbbWwG3mTXr/R+Gfvrk82d/bEDExX1bXvrmkAAzdUCOW/8674vE5dQpPnpr3WrkOIkxNmUjbx58q9K1yl0/EmBt6PgNB8qk4bi7D1jb4ikePxGZu4DQVpDLY/+aW0e3K6QcQzbn51uxudaS4LFLbUi+p1I23v/GuWI6R9ogHbut/Ki2RawYqZHFmF1Olt7eNVLiuBaEn1r+ja9rf1prw7iSTHKxsw2NxtsQfjUnFIMpVibDnzXuNTZNcFeVCkwcjG+X46VnLNhJVeRNCDbXsOpFmAYefmDamuIiaRmUEEDYjT43rhg+NSQ3SdesQntRvcMOVwe+2x38baVw+bHXVb+PJMbjIXC4eSRA/WGSNweZiy9qx0Nwy3HfXDCYPDzfYOEJ3ik9E+XMe69deKcOGJgj+hMHWIuep2lBkIZuzs9soHZ5DaqiykHXQj4gj+Fc2WeWN5bzGWHHEuFTYftKXC+DHs+BI0I8fjal8nE5WFmlkI7i7kfC9MeF9KZodCRInNX108G/remH0PB4tvqicNIfUIuhPgOXuPurKyZft/0uXXarF60Jp5xLojiIRmKZ09tO0tu821X3gUn6usLjZ21ljga1qQY6x1dSrbhWL136utTHQbnmrOeslK1K0BKwXE5YTeGR4z3oxUnzKnWmP+0vWf8VDFP3vl6qX/ADI7Zj4urUjIrFPZHX0HCy/ZzNC3sTi6+6aMf9yL51Gx/R+aJQ7peM7SKVeM+Uikrfwvel16l4DiksLZoZGjPMqSL+DDZh4GnuXsIZWgmnQ4tFLpiYVB/SQBY282j+zb3BT41zxPATkMsDCaIekVBDR3262M6p56r40em+klFFZK1mo0GtFFFIACuiitBXWOtcIV6XHhadUiIAblcxNubC/yFhXp3RvBK+GAY20Ld19f6CqG6Ak5dMth5gDerr0XlOQqbXUbE8iuthz1GvnX0GWOvHrF5+F3lyUvh4ZXIF7Df7vx3FJOI4LLEwXvFvi38rU/kwDCU9WGfNuo1tffT3aGoOPUESKt9BtbaxohZfZSmZhzPxrHXN3n41LxgykeP8q0w6KTdhYDU2vQ59c6cnQ2F6jO1jW+LmLNcaDuqI7a1nnlppjik4HGFHVu46+R3+VXDF4wKljzAN/AiyiqPGtXqXow8uBEhYCwjXns6Erf/XKlhnZOWnrvpX1iEcy9aXju1lceiD3E+duVOuJ8MXEKVayyjUEDS/P9U93LcbUrhhOJwciWJljtcHUloydvEpnHmprnwjijSIAD9bGPMug8OZX+FYe8t1eqv11NwjJeKQhrxyKbeHhfvHjTv8pRzgLjY8zHQSg5HP8A1bEP5OD4GpOPeHEJeUEFdCy6sh7j7SncHu99L4uFrHa2KiKHky3B/UJt8KxuNn5jSVvL0XhJ+rxSoTsuIRo/d1i5kPvtXFuheKGscYlG+aF0kH7pv8qf4fh0KgFuvkU7qseSK345SSB4Leu/DoIgSIocOjDXPnllNvFRIrL7hWeXjnw0mV+SnAccxOH7M6ypb18pBHmrDKw+dTcRjoJlz4nDpIuxnw5yMP8AETdT+K47qs+GXGsLZVUcmSbFpp35ZFcfKu0HDZRcy4hgTcELDhpj4gl4I/41OVutU5FD/wBmMLN/w2LVTyScZD5BgNfhUPGdB8XHr1Rce1HZx+7r8q9FbhWHkIXqCeRb6FgwD4kJOGHu08qxh8DFDfsTwW5jDY0JpzDRYl0t7qxv8NI8imwjKbOpU9xBB+BrmYa9sTpTARlbF4dgPVm/msmGY/vVCx0PDZASzcMzfdM0X70cgH7lZVbx0x1o0depQdFeGSXDzxwnl1eMSUfsvCv/AHVD4z/ZLKF6zBSpik7h2X+Fyp9zeQqT5ebGOtDHU/FYNkYq6lWGhVgQQe4g6io5Sn0NoxWsV3K1oVphzqRgce8Lh4mKMuxHzB7wdiDoa4EViiXQWj8qcOk7c0GIjkb0lgeIRA8zGrglQd8t9L2GgFFVeiq96W2tFFFZkyK7RVxFdYzWuFK9PSOEw9Y6d1sx8iL/AMKtmAiJYXsPf7V7c+dqQ9FZ1KI5F7xqPgMpHxBqypNECxF9dbECxvroO6veuV9Y8/GcrTAEjUuLXK203uKqnFOHBs5AtmU8udr3p2ziSMFQQ0YA8DmItr79qXYnEXBJ0IUi3jpXP49yujPVjy/FIxazaW7xtRisGVXKLX3I28h8NfhW/EWJmJPv8fOji8xuD3qu+u2nOupw67KstrhgRUd1FT0xelioI+XwN6jSshPNfmKjMYhossea+puB7rX/AI16Bx7FvhOGcOJBJDK0w7w0TIinu+rvbxIqlJgzJLBCN2t7s8mnyAp70g6Sq+NxkE1jA0nVr3IYAIlYHkDl35aGuTzWbkdXinFpVj8QcLifpEPbgn7QI0DX1K39Vw2vh8ai4yOOd+twbFJfSMfotfm0Zva/gDXSdnwfYdRNhpNQrbHvsR6Li41HgajHD4JzmSaWD7rxdZb8Lo1z7xXPll8X/X/jWROwWPLPkngIkNrsodC1tQWUAjfcgbE03Th84v1SJhTfdbOW8bsMw91vKl8HTGPDKFh63EtzeeyKBzEcSkm/3mY+VDzy4uWS8mbDCxaZx1aRqRezW0LDbKLkkaU55JeCuBvDwaByDisQskl9jne5Ow6tTqfCp2J6LkAKMW0V9o1jSA+Foyyuaqr8WSEZOGHLpZp20mfvC/oU8F1PrMdgkklBYicMrH197+J7/PWpyytVNLbxfhCg2xWI6uTk7xyRFhyLX7L/AIl+dcV4BJKvakw2KXbOuIjSVR+KS2bye/gRSjDcZxUCWilLw+zfOnvja4HwrEHSEE3KwBvvQIo90kIV1rPL8qn4d8d0NxCDNHG0qe1Gocr4OELAeYJHjUXAcZmwxK65b9qNiy694sQyN95bGpZ47IHWVII+z68TOTfXXrAzMNNLNfypmOnxlOV3ZQdCk6JiofOzgsg/Db3VHr9jRpeLzSi8MrTWFzBiFSeRRzyGRT1i+K2YcxzpUONoftMLC34TNEf3Hy/u1Z5eHYSSxlWPCu2sc+HkIiYjn1Uhy/sSAju5VA4lwCVtZ06xSbLjMMOtRv8AFCeke/0ZBzDbVOWOjhI+Lwp/NTp+GVHHwaMH5134ZxmPDuHglxUbDmvVa+DC9mHgQRSziXDHhIzWKn0XXVWtvY945g2I5gVBLVN4XI9JxP8AaLhcQAuNw7Yi3rFI1cfgdHVl8rkeHKoGH4RwnEn6vEz4RjsmIWN1PlKpUD9a3vqiZ6yJaR8rzxb+yueNc8TCVLXzKrajvGXMSPEAjxqnYzhrx+kOdrggi/dcbHwOtM+BdMMRhbCNyUv9mxbLrzWxBQ+KkGrph+k0OPUrNF1rZTnAVevCjUlMuXr1Fr9nKwtco1sxrik8qdK5kVcukHQ3Iqy4NxiIH2ZWUlW1+rbY5ttCqnw51VJoCpIYEEbgggjzBqbD2jWorYiilo2lFFFJIrohrnQKqUL90L4raLLvlaxH3X1/jmq2FyoAPaA1DDu8RyNeR8M4k0Lhl945Edxr0PAcZzqpBujbXOx5qT6rf+K9z6XyzLH1vccHlwuN2uHB+I5kZAwFwbcteVQcXj8oNze5VRvqdyb89qUo639LKfHT57VtPAx11B302J7x410/05vaPe60QcQmAlYEXsbXGm1c+KoGjRl5Agg+dx/GpuIwgY9q4PM/1Fc5MKQAppWM1cBNbYGHPKi30Jpn9BBuCP8A1USGEpKrEaBh8OfyrPKHODLorODjVnYdmMtNbuTDIZgP2YwP1qqc8pZizasxLHzY3PzqydHCQcUnP6LiQPMRG/7qtSCDCNI4RAWZiAqgXJJ2AHOvK81tydvi4hhwjj3VqYpkE0DbxsbFbXs0TbowufDXWu3GujqrGMRhWMmHY5bm2eNuSSgbX5HS9vi3wn9luJYAu0aa2IzZ2XzC3W/hmp5B0Y/JjlmxSFGXLJG6LkmFvQKlzcePwqNWzlf5ee8O4erDrJiViXe27n2E8fHlWOKcYaaygBIl9CJfRUd/ix5sdTV2xvR7C40Z8LMUMa3bCqFdlHMwajMPA61VJmwkZI6nEOwNjnlSP9xY2I8s1TlNTg52R5qnQcYIGWVVmTua4I/C47SmpQ4lhv8Akwf/AJE1/wDXuoTGYI+nhpl/BiAfk8f86mWz5V20iwoc3wbkN+icgP5I2iy+WjfdNcJJ1JKzRlWGhKjKwP3lPOp6YPASaLPPCf72ISL7zGb/ACpivR55RbOmNQCwkw7h54wNiYWyyug9kjTkVp7sBAOG37UEge3IdmQe4/yrU8VmXR2J8JFV/wDvBrTiPDGhazWIIurLfKw2up33uCDqCCCARWYOLMBlkCyp7Li9vwt6S/GlufwNf5S8F0jaMMuSNkb0ky2VvEqDlv42uKedH5SxY8Pfq5CPrMNKQ0coXU2vo9hc2Oo3BFV8YOGb7Furc/mpCLHwSXb3NbzrXhkpwuKiaZXHVSK7KOy3YIYDXa9hr3Gjd+RqfC3y8ROJHUqAst+3hJzmEumggxDHPfUFVclh6jt6JquM4NfMYQxyX6yJhaWK3pZlsMyj2gNPWC1lsX9IjcMB1iXdLc47kvF5LfMvcA47gJWF6QiTIMSzLIlhHi0v1qWFgsttZUG1/TA2LCy0rRIrZFa5qtfF+HCRh1gjhkZbpIhH0bE20zKw7MbnnsL+kENVjFYZkYq6lWBsQdCPdU2LlaB66xYgqQVJBBBBBsQRqCDyNRzWAaRrdwjizyuSsnV4lxa5C9Xir/m5lbsZzyLDKx3se0ejSpP2Ozh5gbdTNrAzC4IRpLth2+6xy39ZdqqCNVpVW4hCzBS2JgTNIR+dgSy9Y395HcAn1ltzU3e06K8XAI3ZJcPkdTZlLSLY/hNyPjRUjDdLcXEgjjxEiqosqhtAO4XG1FP2LSuUUUVmYrIrFFAANTcDxJ4jdTvuDsfMVCrINaYeS43cKyWaq98I6QRyjKxCttZjb9ltj5HWm6Z1P1bFfunn7jXlwanvBek8kQyMxKcueQ+F+Xh8K9Tw/Wb4zcmfg+cV9i4gSbSRg+I0pnPAskItt6t/4eFVTC9Km0z2IPMBdR3g21p1hek0ZWzGw9/9CP4V37lnDml+KXy4QqfGtE4Sz6kADvppNxfDb9pjyAH8zXOKd5jZVKqNl2+J51Otnw58E6PBsT6X2iyRnuBlheLM3hdgaaYThsXD4w0UAmxKgjrSrdg3KuGGe+mosFHnSvFzyxqUjgc33I7P71PcFj45IlfFSRxMoyhvpBEwA2ViA4e3LMpOvKuPy4SZb038d40rq8bnaYTSZ58tyESwVQN8q8j86fdImjlg66RRNDlD6faIrD0k7wOY0tY72qVDjsNlGXHPNrsAmYnkAzSRrbwAqdhcVBJ2W6+IjbrIoxmBtmIs5DLqL27/ABrnzzl6/wCm2OH5eX/kAlus4dL1uXtBQcsyW+7oT7vhWz8RhxXYxw6qYadeFtcjYSr/AKH4asnF/wCzJusL4CeI3OZIizRSDnZC2h8NRSLiWIcN1PFoXDgaTZcs69xJNlnTz17mrm9tL1Z2r3FuASwG7DMnKRdUN9teXv8AnSsirSmImwVijLNh3vY2LRSd6kHVH71Nj5jfo/DMLjNcKww8/wCgkayOf7qTYH7rW91RZPhUqo3reOQgggkEagjQjxB5VJx/DZIXMcyMjrurCxH+u+opWoWtuE6XJiY/o/EwXW90xKgGaNrWu/6VbWBv2rAamwsq6Q9FpMKQWs8behKuqsCLjyNrG3wvSerj0V467RnDkLLZTlhk9GaMatCD6si6sjDX0l17IFy74pXjlSyKZ4TiQdVixJJQaJJa7w+XN4+9P2bHefxjo+nVfScGTJBezKftIGOyTAcj6rjQ+dV4ip5g7MOpbDYhM9uyytcG6shscyn1kZDoeYNQsXDkkdPZYr+ySP5U0wJ+kw/R2+0QEwHmwNy+H9+rKPazD16hcSXrPrV1vbOOatYA38GIuD423p/Anbbh3GmiBQhZImPbie5Rretobq9tnUhh320pwkEWIjsmZ1UegbNiIANSU2GIgGpIFiu9l3aq3reGcqwZSVYEEEEggjYgjUHxpS6Ox24hw5oiAbEEZlZTdXXkynmOXeDcEA1Eqz4XiceJHV4gBHY3zjKqux9f2Y5TpdtEfZsp7dKOLcGeBrONDezWIBtuLHUMNLqdRfyJdnzCl+KXg036OdInwkvWRBSSrIQ4upDW0I5i4B91JzQDUqer4XoBgsWi4iHEdUkozCJmgJjOzR3aQMQrBgCRqAN96K8qz0U/ajhzoooqEiiiigCiiigCs3rFFAScPjWTbUc1Ox/8+O9N8HiRJomh9knXnsedV+t0cg3GhGxrq8X1GWF/DLyeKZxdcVIiRx3JuRvqLHuPh41GxPGJo1DJIy62O3u/lXKb63CKwNyCbjmGW2a/ncN+t4GlmGxOZTG2/q+7YV6Wfl318zhx4+PXP27O4ulBkGWfNKpHfZlPd3EfDzrlHDhSwaOYx2N8k0blT4ZkvpSDI0ZGZSOeoIuP6VYU4bDiVvAcr2uVO/v9oeIrl9rn/MdHrMf4TJ+FRTgdVPBn5LnsCSNrMF377e6u3AmxODmTrldYC1nv2ogG0zZhdQQbG4IOlVPE4V4myyKVPyPiDzp1wnj5NkldkOyTKSrL4MRuvn7++sLd37VcmnqByt1kev1ZyupsbXUMhFh6wNwR3eYpX+VZFBhxKRYvD5rZJDldPwlvRe3NWF+6teCcZOa0iB8VkyXBy/Sod1yDRGkX2DYmwKncFlxXBCWRo8iurIpyaq5Uj0kVwMy3vpcFDcHUUplv9OTTXG4ST9FMmaTh318L/bYOUjPbvBBs9uTqcy+OtV7ifQSXR8MjNGwvlcoHiPsyG4DDucaHwOlS8Z0KxWGkEuEzNlOZchtKnmvP3X8qm4TFtiWMkH1HEEBLxWyx4sD07RnQS23TZtxrUcdUkbC/ZiDirwNEosjGZWxMP+HkDll+42nlSniPRGOJEk+khopPQlWGQxkj1WYXKOOakXHjvU7GcRlkRpcLJIMovNhnbrOrtoXQPfNDfv1S9jprXHgvS4RlknhjaKTSVVXKrgbF4hZSRyZcjDk3IzZBKR4jo7IFLxlJo11Z4jmyjvdLB082UClsTlGDKbEEEHuI1Bq6cW6PGH/e+GSs0SjPdW+thBNrsRbPHe4zgcirhSCKU4mNMWjSIqpiEBaRFACyqNWljUaK67sg0IuwtZhUq26flJoXXGYaxSS6TRsMyZmH1kMq+tG4BZffbVTUXjPCo3Q4nBg9SSA8ZOZ8O7bI59ZDrkk57GzDWDwziJhY3UOjDLJGdnW97E8iDYhhqCAa7DHDDTlsM+dCLWddHRxdopk2PcQNLi4I0ILTKVYggi4I1BGhBGxB5Gm0k3XXmjsJlBMyWFpF9aULtY+uv6w0Jy54lw1HQz4W5iuM8ZN3gZtlY+tGT6MnPY2bQqIJ2jYMhKspuCNwRRKO3SfDBgXj2HpLuUvpe/NSdj7jrYmFTwkPeeBQGX7WL1QDoWVf0TXsR6t7bEGl3EsMEYFfQdQ633seR8QQVPitOwSogNWLhPGw6dRiLFbAIz3sLeijncKPVcap4rdargNZBpS6My4rwgxliuYqpysDbNG3syAaeTDRuXMBZVg4VizMBGD9cq5YydpU/wCXk5H7l/w+zliYrhgZGlhBsv2kZuWi1tfvMZOgbkdDrYs7JeYUpRRW1qKjQa0UUUgKKKKAKKKKAKKKKAKKKKAm8M4gY271Nsw/n52J+NdMdh8jZkN1OqsKXA064D0i+jh0eJJ4pBleN7jmDdHXtI1wNQa6MPJ+n1v+EXD9W4ZYPpYGXJi4VmXmRZW8+7N4i1bfQ8E7ZsPinw53CzRsbeUsWb5rXOLi3D73bByjwGKJHwMYPzrqeKcPJ/4eRR3XJPxMlaTK5TmwWa6OI4pZVylsNibbqs0d38UViHV/C1jysd1vEehsq9qKKVe+ORGBFt8rbNz51yXF8NJ1jxC+RH/7NNYuP4QWyYjExW9ZS4Y/iGzct7mrusu7EyWdEPD+JZR1U6lo77etGe9e7y/9Gwfl6eEL1hGNw3qdZ2sv4XPaifbw02p7JxfAPGpxLNMNR1zYdXvfk7pZgfgfOspwPAKc0GLSEPsHzmGUd1pBlP8AmXHhWWWE6qpvuHnQnionUlndEUgKJbrcMSSua5EltbMApG3MW79J8DPEQxkXKCSjzQwyxgqMwUuPrY303AtudBc1WcX0DnitiOHSA87I4ZT+BjdW/CSaj4X+0jGYa8WNi627AskqhCUsQUtl8ipGg10IItlrV5ae3GqmxcTWQHENg42xSEyMYnkjMqAdqWB1LK9hfOhDaEna4pQeGcPxokkheTCOO00bKJY1U7uuSzCMHewOW4uANajY7pnGkvWcPhbDklWbO4dQVA0SMAKNQe2bsfu3N5EGFXGH6TgGXD4tO3JhxopI9KbDk6ZTc5kOgufVNFqOxguEYnBASB82HJJXFYdusWJiLZyBqFIsHRhZl8QtcpoFecNEI8LjUYMEBAw2IO6tCx0jLC3YJyMG0Ivlogxs2HZp8FeCVRfEYa10K/pY0OkkB5jXJfQ5bEM48Nh+LRZYQmHxKAlYiewebCM8oybnL6hN9Be61ApnSrhfVTXVGjSQZ1RgQYzezwkHUFHDLryAPOkRq74WUzk4HiBdXQlYJGF5I5ALdS9z242AAAJuCFsbG1Vji3CHgaz2IIurqbo4BtmRueuhGhBBBAItU2KiPw7iTwOHjNjqCCAVZW0ZHU6MhGhU6Gp+M4ek6NNhVsFF5YLkmIc3QnV4b8zquzcmZMy11weNeF1kiYo6m4Ybjl7wRoQdCDY0G54fENG4ZDZhsfkQRzBFwQdCCRUrFYdZFMkIy21kjHqcs6d8d/et7HSxM2TCLiwXw6hJgCXgXZ7al8OPmY9xuLjQJ4pmjYMhIYbH5e8W0tVdfwO0Y0Uwkw4lUvGACou8Y5Dm6fc7x6vlqF5qbBGVa1P0xbSgzxEjEICZRp9YlrNLbY6aSA73zc2tX67YTFNG6uhyspuD4/z8udEuhYaqcGwzO00THdFjR1U88rMwNudjte2tr0VIWLAyjO8skDNq0Swh1U88jFh2SdQOQIGtr0Vp7J0rVFFFYmKKKKAKKKKAKKKKAKKKKAKL0UUBkNWQ1a0U9h06ythJXGs3o2e0/CcReM3Rivf3EdxGxHnTfh/SBVuCuUN6QUBo3/HC3ZPmpBHK1VkNW4kq5nZwWpV/wKRuc+BnbCy75VeTIfJvtI/Jg6/epqnTfEw2i4tAmKibQGREJ845V7L/ABv415es1PuHdMZo1yPaaM7pKMwPvOvvqpcS1VxxvRnAYpQ+Dm+jFtFEpzQFj6nXelC3hILd16qmO4bicBOBIrwyocysNNtmRhoR4jvqbhsRA5zYN/o0jCzQSnNFID6gc6W8G+VWfhHFM6/Q8VFeP9BLmZ4b/nMLJ6TRd6gllFyuYAqS4hA4fxQ4uzwZVxiHOYNkntq0uGtbqpt8yLYPrYG5UwJsIuJbruHgxTp25MODlZSu8uGItdQdSgsV5DL6MDifBervPg5DJEjWLAjrIWBIUSZdLEjsyr2W8D2Q2weNXHsrBxBxFSCktwiYkjbMdo8R970X2OtRR2nCaPiyCKbLDxCMZUc9hcQF/NuPUk7vlpoE8uIkOeGeMtKDaaBrgykC3XRmxKYkAakemLGzag9uIyGUOXitNFfrodUkTJvLh23CjdoiCE3UBfRZJPFxOJUd/wDe41AjktllkVdldb9uReRUksBpZtGolI4hwgBetgbrItAWtZoydklX1T3MLq3I7gKWWraZSkn1jCGcg2m0aGdW0PXLYgg2sWsQSO2oILVD4hwXOxEadXMBdoL3DA6h8M1z1ika5bk29EuNo0qVXUcqQQSCCCCNCCNQQeRvTiTGx4ofXZY5/wBNskv+MPVf+8Gh9YbtSh1rSjakmSGTDyago66j37EcmBHPUEd4rpiMMJEMsQAt9og9S+gdf7snT7psOYrrgeLgKIsQvWxDYXs8d9SYX1y+KkFT3X1Hf6IYCJ4WE0N8pYC2jAgxTJrkYi4sbg+qTuKhUhIrFOePcHEbB4+1FIMyHewuQUJ9pTcH3HnScilljopdsXorFFQEziGDCnMl8h2J5G1yp/rzqHVm4yyRggWzE2ePuFh2lPME7W23pBNh7DMuqn4g+y3jV546vCcbuOFFFFQoUUUUAUUUUAUUUUAUUUUAUUUUAUUUUAVm9YooDN6yr1rRQHZZac8N6ROgCSASxA3COTdD3xSDtRN4qbd4NIb1lXqpT7ejcPxKzv1uFlyYgA3DqC0gPpJPGBlnUjQuouR6cfriNxfo8JFabDJ1boM02GvmyD9Nh2uesgJ7iSu1yLGqRHORYg2Iq58E6cEFRPqym6yXswJFrluTd557EgVc1U2JfDOOri+rTEydTio7fR8ZtfLokeJbmOQk5bG43icU4QZDI0adViISevw66WyHtTQAeoN2QejuLr6M/jnR+PFDrsAPrLXlw6jfe8kIHfuU8ymYXsowPGCSiTOYZoiBDidQ0ZX0Y5uZjGwbdNtV0E2aPs3hxxx8LZkEsyDNLH6LygAXxMDAaTAAZ1sQwsbb2URqFjAv9Iw19LdmaBjrdAb5Gv6tyj27+0svEo/Wdfh16jFwkPLEtgNO19Iw4GhjI1ZBcAG4uh7PXicQniOOwYCONMVAACFJ1Zwh0aNtSQdNzybLSSviuCDgNIynNcJilBySH2MStrxy23JF+ZzDt1XMXhGjYq4IOnwOoIOxBGxGhpwVWYExr2hq0Nzm0HpQublwNew1yOWYXIj4fEgrkYGWPkugljvqTEdj4rqD3A6g1s5Si9ScBxF4WzRmxIsQQCrKd1dToynuNdcfwooudD1kZNs4BFj7Ei7xv4HfkSNaX1HS1owMxkVzh1BUduTCMWYWA7UkGuYgAa2OZRvmUGyviuDjI62A9gnVCe3GTsp9pe5xoeYB0pfhsSyMGQlWUgqwJBBGxBGxphxPGxzIJLBJr2dVWyPcfapbRD7SbXII3IFe25qp1oporFFRsGuBxAkAjkOVl+yk9k3uEYAXKk8/V32uKjTSMrvmVQbkOgHZ3sbAaDXu25UUVd6T8uM8QFipup27xbcH4jWuNFFRVCiiikBRRRQBRRRQBRRRQBRRRQBRRRQBRRRQBRRRQBRRRQBeugeiinDiZguJyRMrxuyMuqlSQRrfTu1q64bHx8RjdplUYiJC76ZVdFIDSI6i8bgkXQhkN7qoNxWKKqE54VLMYi7g4ftI+gnwtu1cFTklhvqVDZhclQDdW7LiHw07zxqqyxAfSoBbqpI3K2li5BWzKchF1JBAtdVxRTKlHTDhSRNFiMLcQYhesi5MhB7Sd4ytse62ptelauMUQD2ZzswHZlPcw9WT72x52PaJRR8mjYTi8kTE3voVINiGHNXBuHXwYEeW9T24UmJRpML2XRS0kJvYAalo3PIeyxuORbYFFPvsK+aydqzRWYa0UUUg/9k="/>
          <p:cNvSpPr>
            <a:spLocks noChangeAspect="1" noChangeArrowheads="1"/>
          </p:cNvSpPr>
          <p:nvPr/>
        </p:nvSpPr>
        <p:spPr bwMode="auto">
          <a:xfrm>
            <a:off x="868362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 sz="1200"/>
          </a:p>
        </p:txBody>
      </p:sp>
      <p:sp>
        <p:nvSpPr>
          <p:cNvPr id="15" name="مربع نص 10"/>
          <p:cNvSpPr txBox="1">
            <a:spLocks noChangeArrowheads="1"/>
          </p:cNvSpPr>
          <p:nvPr/>
        </p:nvSpPr>
        <p:spPr bwMode="auto">
          <a:xfrm>
            <a:off x="6286512" y="1201929"/>
            <a:ext cx="2285984" cy="12983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تجويف جسمي كاذب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4" name="مربع نص 10"/>
          <p:cNvSpPr txBox="1">
            <a:spLocks noChangeArrowheads="1"/>
          </p:cNvSpPr>
          <p:nvPr/>
        </p:nvSpPr>
        <p:spPr bwMode="auto">
          <a:xfrm>
            <a:off x="2214546" y="2409583"/>
            <a:ext cx="2857520" cy="519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قناة هضمية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7" name="مربع نص 10"/>
          <p:cNvSpPr txBox="1">
            <a:spLocks noChangeArrowheads="1"/>
          </p:cNvSpPr>
          <p:nvPr/>
        </p:nvSpPr>
        <p:spPr bwMode="auto">
          <a:xfrm>
            <a:off x="7309172" y="2643182"/>
            <a:ext cx="1691984" cy="9088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التناظر جانبي</a:t>
            </a:r>
          </a:p>
        </p:txBody>
      </p:sp>
      <p:sp>
        <p:nvSpPr>
          <p:cNvPr id="18" name="مربع نص 10"/>
          <p:cNvSpPr txBox="1">
            <a:spLocks noChangeArrowheads="1"/>
          </p:cNvSpPr>
          <p:nvPr/>
        </p:nvSpPr>
        <p:spPr bwMode="auto">
          <a:xfrm>
            <a:off x="1857356" y="5373492"/>
            <a:ext cx="2857520" cy="12983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الأهداب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( حركة / صيد الفريسة )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9" name="مربع نص 10"/>
          <p:cNvSpPr txBox="1">
            <a:spLocks noChangeArrowheads="1"/>
          </p:cNvSpPr>
          <p:nvPr/>
        </p:nvSpPr>
        <p:spPr bwMode="auto">
          <a:xfrm>
            <a:off x="3786182" y="1214422"/>
            <a:ext cx="1966906" cy="519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فتحة فم</a:t>
            </a:r>
          </a:p>
        </p:txBody>
      </p:sp>
      <p:sp>
        <p:nvSpPr>
          <p:cNvPr id="20" name="مربع نص 10"/>
          <p:cNvSpPr txBox="1">
            <a:spLocks noChangeArrowheads="1"/>
          </p:cNvSpPr>
          <p:nvPr/>
        </p:nvSpPr>
        <p:spPr bwMode="auto">
          <a:xfrm>
            <a:off x="5429256" y="5516344"/>
            <a:ext cx="2895600" cy="519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بقعة عينية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2" name="مربع نص 10"/>
          <p:cNvSpPr txBox="1">
            <a:spLocks noChangeArrowheads="1"/>
          </p:cNvSpPr>
          <p:nvPr/>
        </p:nvSpPr>
        <p:spPr bwMode="auto">
          <a:xfrm>
            <a:off x="7105624" y="4214818"/>
            <a:ext cx="2038376" cy="9088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تكاثر جنسي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29" name="رابط منحني 28"/>
          <p:cNvCxnSpPr>
            <a:stCxn id="27" idx="0"/>
            <a:endCxn id="15" idx="3"/>
          </p:cNvCxnSpPr>
          <p:nvPr/>
        </p:nvCxnSpPr>
        <p:spPr>
          <a:xfrm rot="5400000" flipH="1" flipV="1">
            <a:off x="5322971" y="2202123"/>
            <a:ext cx="1190275" cy="1406357"/>
          </a:xfrm>
          <a:prstGeom prst="curvedConnector3">
            <a:avLst>
              <a:gd name="adj1" fmla="val 1787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10"/>
          <p:cNvSpPr txBox="1">
            <a:spLocks noChangeArrowheads="1"/>
          </p:cNvSpPr>
          <p:nvPr/>
        </p:nvSpPr>
        <p:spPr bwMode="auto">
          <a:xfrm>
            <a:off x="571472" y="1500174"/>
            <a:ext cx="1643074" cy="9088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فتحة شرج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32" name="رابط منحني 31"/>
          <p:cNvCxnSpPr>
            <a:endCxn id="14" idx="4"/>
          </p:cNvCxnSpPr>
          <p:nvPr/>
        </p:nvCxnSpPr>
        <p:spPr>
          <a:xfrm rot="5400000" flipH="1" flipV="1">
            <a:off x="3036081" y="3464721"/>
            <a:ext cx="1143012" cy="71438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نحني 32"/>
          <p:cNvCxnSpPr/>
          <p:nvPr/>
        </p:nvCxnSpPr>
        <p:spPr>
          <a:xfrm rot="5400000" flipH="1" flipV="1">
            <a:off x="4323270" y="2053941"/>
            <a:ext cx="766533" cy="126197"/>
          </a:xfrm>
          <a:prstGeom prst="curvedConnector3">
            <a:avLst>
              <a:gd name="adj1" fmla="val 32649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نحني 33"/>
          <p:cNvCxnSpPr/>
          <p:nvPr/>
        </p:nvCxnSpPr>
        <p:spPr>
          <a:xfrm rot="10800000">
            <a:off x="2071670" y="1857364"/>
            <a:ext cx="1000132" cy="571505"/>
          </a:xfrm>
          <a:prstGeom prst="curvedConnector3">
            <a:avLst>
              <a:gd name="adj1" fmla="val 33377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نحني 34"/>
          <p:cNvCxnSpPr>
            <a:stCxn id="27" idx="3"/>
            <a:endCxn id="18" idx="0"/>
          </p:cNvCxnSpPr>
          <p:nvPr/>
        </p:nvCxnSpPr>
        <p:spPr>
          <a:xfrm rot="5400000">
            <a:off x="3217993" y="4588889"/>
            <a:ext cx="852726" cy="716480"/>
          </a:xfrm>
          <a:prstGeom prst="curvedConnector3">
            <a:avLst>
              <a:gd name="adj1" fmla="val 7107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نحني 35"/>
          <p:cNvCxnSpPr>
            <a:stCxn id="27" idx="4"/>
            <a:endCxn id="20" idx="1"/>
          </p:cNvCxnSpPr>
          <p:nvPr/>
        </p:nvCxnSpPr>
        <p:spPr>
          <a:xfrm rot="16200000" flipH="1">
            <a:off x="5085831" y="4824924"/>
            <a:ext cx="896575" cy="638377"/>
          </a:xfrm>
          <a:prstGeom prst="curvedConnector3">
            <a:avLst>
              <a:gd name="adj1" fmla="val 2589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نحني 36"/>
          <p:cNvCxnSpPr>
            <a:stCxn id="27" idx="5"/>
            <a:endCxn id="22" idx="2"/>
          </p:cNvCxnSpPr>
          <p:nvPr/>
        </p:nvCxnSpPr>
        <p:spPr>
          <a:xfrm rot="16200000" flipH="1">
            <a:off x="6692202" y="4255828"/>
            <a:ext cx="148484" cy="678360"/>
          </a:xfrm>
          <a:prstGeom prst="curvedConnector4">
            <a:avLst>
              <a:gd name="adj1" fmla="val 153956"/>
              <a:gd name="adj2" fmla="val 87013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نحني 37"/>
          <p:cNvCxnSpPr>
            <a:stCxn id="27" idx="7"/>
            <a:endCxn id="17" idx="2"/>
          </p:cNvCxnSpPr>
          <p:nvPr/>
        </p:nvCxnSpPr>
        <p:spPr>
          <a:xfrm rot="5400000" flipH="1" flipV="1">
            <a:off x="6579276" y="2945602"/>
            <a:ext cx="577884" cy="881908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10"/>
          <p:cNvSpPr txBox="1">
            <a:spLocks noChangeArrowheads="1"/>
          </p:cNvSpPr>
          <p:nvPr/>
        </p:nvSpPr>
        <p:spPr bwMode="auto">
          <a:xfrm>
            <a:off x="179512" y="3777670"/>
            <a:ext cx="2857520" cy="9088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التنفس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( الانتشار )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24" name="رابط منحني 23"/>
          <p:cNvCxnSpPr>
            <a:stCxn id="27" idx="2"/>
          </p:cNvCxnSpPr>
          <p:nvPr/>
        </p:nvCxnSpPr>
        <p:spPr>
          <a:xfrm rot="10800000">
            <a:off x="2500298" y="3786190"/>
            <a:ext cx="1000132" cy="311942"/>
          </a:xfrm>
          <a:prstGeom prst="curvedConnector3">
            <a:avLst>
              <a:gd name="adj1" fmla="val 2839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شكل بيضاوي 26"/>
          <p:cNvSpPr/>
          <p:nvPr/>
        </p:nvSpPr>
        <p:spPr>
          <a:xfrm>
            <a:off x="3500430" y="3500438"/>
            <a:ext cx="3429000" cy="1195388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b="1" dirty="0" smtClean="0">
                <a:ln w="6350">
                  <a:noFill/>
                </a:ln>
                <a:solidFill>
                  <a:schemeClr val="bg1"/>
                </a:solidFill>
                <a:cs typeface="+mj-cs"/>
              </a:rPr>
              <a:t> </a:t>
            </a:r>
            <a:r>
              <a:rPr lang="ar-SA" sz="44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الدورات</a:t>
            </a:r>
            <a:endParaRPr lang="ar-SA" sz="28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409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30" grpId="0" animBg="1"/>
      <p:bldP spid="23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microscopy-uk.org.uk/mag/wimsmall/extra/Asplanch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451" y="3357562"/>
            <a:ext cx="4281823" cy="3500438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SIQv5Qr-l2PW7J0rCYMmDQpjAdQLa6v6VlmAXDfT7XbQOlGzgHFEivnL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-24"/>
            <a:ext cx="3929058" cy="3188556"/>
          </a:xfrm>
          <a:prstGeom prst="rect">
            <a:avLst/>
          </a:prstGeom>
          <a:noFill/>
        </p:spPr>
      </p:pic>
      <p:sp>
        <p:nvSpPr>
          <p:cNvPr id="2054" name="AutoShape 6" descr="data:image/jpg;base64,/9j/4AAQSkZJRgABAQAAAQABAAD/2wCEAAkGBhQQERQUEhQVFRQVFBQUFxQUFxUVFRUVFRQVFBQVFRUXHCYeFxkkGRQUHy8gIycpLCwsFR4xNTAqNSYsLCkBCQoKDgwOGg8PGikkHyQsLCwsLSwsLCwpLCwsLCwsLCwsLCwsLCwsLCkpLCwsLCwsLCwpLCwsLCwpLCkpLCwsLP/AABEIAMUA/wMBIgACEQEDEQH/xAAcAAABBQEBAQAAAAAAAAAAAAAGAAEDBAUCBwj/xAA6EAABAwIFAgQDBgUDBQAAAAABAAIRAwQFEiExQQZRImFxgQcTMhRCkaGxwSNS0fDxYoLhFSQzU3L/xAAaAQACAwEBAAAAAAAAAAAAAAAAAwECBAUG/8QALBEAAgIBAwQBAwQCAwAAAAAAAAECAxESITEEEyJBYTJRcYGRofEjsTNicv/aAAwDAQACEQMRAD8A8PBSSBSlQA6YFOXLlBA6koUy46KIK3Y1Q2e6iWyBkdekWnVcsKluKs8yoGqFwQXbfcL1J8Nw9veF5Xav8QXqtUxhzTvLfwRcvGH/AKRns2eTy2+3VVrolT3ztVVGvKZZ9TGwXihOKYNSJSAVBg+VOGpk4CAOmtTlvmuQ7RdCVBAgz80hTTtlKf1QAixWLesWOBCgcUs2qkAtsawqNlZeLWEGQNFUw2+LDHCIqgFRqQ/CWfQmSaeQPcyCo3NWheWpa4qjUBThqIlyuyuFZFkOmSTIJFKeUycKQEmhOmQApSCcBJADJwUyQQB2nYmhd02qpUntjqF6zeua3C2ho1y6knWf2XldqyXAL0rqImlYMaNJYCZG+qresqtf9hE+WeX3J1VdqnuN1CAVeTy2x0dkIpsq6groMUEnIb/cJ8qlDd04agCJoKk+XKlFNTMoKUm+CMpclVrCnFNadHD3HZpPsmrWBbuCPVXVU36KKxN4MxzE3ylffbLq3sHPMASVXS0XyiiGlEmENJaAVNhXS7y4S1GVpgDRpl8iUQpdz0oXOeAduen/AJjdtY0/ohDEsONMkEL1Z1E0nZH7cH91i9WYOSM0axPr5q8+ndTSzsZY3NSPMKghR5Fdu6UGFTSjemcwuV2VwpLDhME6SkBkkgUkAOCnCYJKAEmCdJSB1ClptUQCmpKpU1cEtS+swAEkuGg55Rz8Q6zhTY06QGiJ2gIe6DtS65BGmUF09vNSde4gH1YBmBJPmVM/+WC+yz+4jGWwQramVHC7cU4aoH4OGsUracp2tVq1t51OytGLbwiG8ELKCs0LEu2ErcwTp11wfC2Gjdx2AXp/THQDGw4+Fv8A7HDxO8mN/dP7Onkrls88wfoV9WC+GA8u/ZF1Lom1ogS75juZkNH7lelNsKVMBrKeZ3M6u9zx6KleWNvTPzLpzR2pjc+UBNh208yz+EJsjL0ZGD4WHANoUQRyQ0AD/cVq4r0Lb12NFUBp2JEbnbULKuviET/CtKJa0aAuEfh2U+H4g52lR0kkazz2Vmp6k0tK/klKvh7nn3Ufw1q2tUAeKk4+F4/T1Rf0/wDDajTYHvd4o/NEbrnKQx3iYeHc+YPB81k47iLqBaWeKmTvwD/KfNRodjSlz/srJRivLg0qHS7WSWxtyqFMUwS3kFZd91bULYYY0U/T9B1bxv37q8q5xTctl8cinbF7VnV5QFYFpERseywsQeHUTTf9bNB6c+yKsTrNoNL3abryjFOpg+uS3ST+KwdZ1Ct/w1p7ezRGhxWp+wex+wLXEofe2EdXgFVpQbf2xY4rPXJvZ8l4fYplq5hdyuCnDR2hKJSlJSSMkkmQA6eU0JQgB0kgEgoAdWaI0UDWrTwuydWeGNEkkADzVoR1SQuUlFZZ6F8OsJIoVK5A18DR6hAfUNznrVD/AKoHoNF6Z1DX+wWDKYjNkjcHxO7RtAXklUySe/ulxk5SlZ6ey/QVWiOlTnurP2ddWVOTAWzRw2dytNVPcTeS87HF4MenQJRn0n0g64ILgQzsJl3openOjHVngkS2dAPvH+i9kwfC22oysjPEPqR4aY/lb5pqSq+WWjussgwnpynQa0Oa2RtT2azzceStygA4z23edI8m8BRVjTpgPf4RwD9Tv9RQxjnULngNYC1smG9x3KhRlY8L9yspqO74NDGeqBTBZbxI0LyNfZChrZiHPMvmZ/ymbRlwJ5OoUwoNzTsP74WuEI1cc/c59t0pP4I78Co5hIIYcwI84kRCsULJ9I+EkNcAYfupDcyQ1oGkgDt+P3iu7i5cIzyTxP4ISfBVTwsDOLn/AFOmNBrsqjLk0y5lUSw7jy4cPMKSrbTqCf6FdsIqMLKukCGuO41TsRa2/oprkmYd1YmlU3zMdq13BG/4o46Stc8GPD+qFbJ3zJt6n0k+F/8AI7uPI9kaYRXbY0Q2oRICR1l7jDy5X8/I/pqlryuAN+Kt18lmSdSDpzuvE6tTVGvxJ6j+1XLi0+EaBAlRcWqUpR1S5fJ1Hzg2sLxPXK7/ACp8TsQ8SEOGoQQRuNURYTfCo2DuolHS9SEzjhZQM16RaSFEEQ43h33gh5whMjLUti8JakNKSaEgrlxJJJIAScJgnUAPC6aFyCpaaCMk9GmSvR/h906GTc1gWtEBpiZPCGOk+n33NUQ0loILj5Sj/rzG229syjTMODYIAiD3nnRTY3FKuPL/AIMzanLD4ArrfFW1qoDDIbOY7AunUj9ELkLqpUnzXAcq4wtKHrYt4do5FuH4Y6u8R9I3I/QeaE7JkkAbkwvd/h101FIVHAafTO2bl7vTYLo9M+wu6xE8zlpRqYHh4tWa/WQASNfltI+lv+srXuLxluwOeI5ZT3M/zO7lQ4vi9O1hoh1U/S3sTu9/mh2pbVK9TxO+rUOO0HsqJK16pbL7/f8ABax6Nluzj5z7ys57joBqOAOwUN04akR6gfktXEbZtvRLWSS6MzvIcN81m29DMJI8Ow2BPsn69XktorgxW6m8Pk4bbufrpoExa3ifQrTp08o0iFHcW7deCqqe+GZ3FkNpSaGuJ0ceRz/wrtvbtcBn4JyuO3mIVa1LWuBdqO3mtS4uKbg2Y79oCTa3q2z+RtaTWXgzLn6jlAMcDRUbugcrnDY6K3c089Q5Zy7Ttp5rSNRjaWWQYEwNZJ214WlT7cVgiK1ZBzCsmcMf9Q1lbfVlqatmSNalMZQeS0iRPmsEBrKzQQQ5x0n15RcAXAh38o/SEvqZp4fxk09PFyi0j5yvGanMNZWVURF1dDLioG7SUMveuc5qfkjeyN/oprO6LHSoHFctUBjIaU3iozvohrE7TI49lZwW+g5SdOFo39tnCTFaZYM/0MFIShS1qRaSCooTzQnkZJIJKSRBdQmAXQCgBNatDD7Q1HhoG5hVaNCTA9l6T0H00A9tR4kK0EnuxNs8IKcEs2YbZvfnGZ4432leUdQ4y64queTzoi74iY6B/CZt6yvOpkpUVu5+2UhFpYYoTsalllS0aWqZBangdnATdE2IqXDZ+6M3uvbrTE20KUjX5YytHBdyfZeWfDbAn1apdBDQ06+g2Xq9XBPn02gHK4DQHTWf3WuzG0WUg3pbXIH4i51Z5qunfXutbCrwubvIjSdxGiq1qTw75RbAB8UyATxqr9tRawSBwtzSlFL0uDCpYbZbFo54IcdN9TuprTCSQ48cBS0KQIBEz+y0mUco1n9lmlL0MjWm8sH69AtO0cqJ8n+iI7uzztnY9zysO6flBEajnuoTyIsr0srsd3G3dQ3Nx2Gv5LgvLjP5KtVG7gP7C0Vw3ESedi9dVH5QHaAwY7qq3fQ6dvPhcF2eIDjtrrHstTB8Lc8+IQJ2VpJVrMi8YuyWEQ22FOdUFZ3ENE+Ws+yfHMa+VRqPngkHv90fmtTHXE0RTpmGzlcW7kA7A/vyvOPibigYG27dwBmj00HsudfPUkn7z+x0qo9vJ5vityajyTySs2op6rpKq1Fk2WyHx4I3rldOXKsixNRfCJMLvfmNjnZCwVzD7v5bp45VZLKKSjlGrjWG6SPdYBbCMm1A9veUN4haZXFUrbezFwn6ZnBJJJOHjgKxbUC4wBJUdCnmIHJRjgmGtYBKriUnpitykpJIm6b6a1BcEZXV0LWkQBBhV7C8axu2gCFeqMcL5aDumXJ0Lt48nz8GOK7ssvgHMUvTVqOceVTaF0WrtrFRJ8GzKOqFKd0VdH9LG8rNZsweJ7uA0byh63bIAXtHQeA1G2lPK2G1HS+od4GwjeF1YUxhTr4ZinNyngMMPoNotAohtOjTGruTHPusWp1Cbiv4XZWt+96cotq0aTGBtQj5Y0ynTMfP+iCMft6dN38HYmY7DskdLGMm08/DH9VNwipRCR17SrQ2oAZ+/sfdQjCWCoA4HKddNlhYWCYzagbBGGH1szcrtOytOHZ2i9hNcla9yw+xbk8MMa3fk+yruq+GHR3BKtVKokMJ0Akj0WHdYqHvhoBAJ9ISq4uRonKMUWftEiAVh3dPxkE/hqr9a5Eho0J/VQVrdtDV5zPOrRxHmU3Li/l8GW1a38FSjaw79Z0U5rUWhstEmZg6djIPCw8QxhzyeSeRI07AK7gGA/NPzHghoG/BPYJs62o6rJNL4FVxT8YhBgtOnqabHlvJd9H+1Wrh/wAyW0h9WjnjQejfLuVywGoPlsHgGmmgb/VQ31+2iwhphoHiedo5jy/VYpvD1N7nQiljCRmdT4qy0ohoMhnic7u/7oHlyvB8dxQ16rnuOpJW/wBc9WfaHljCcjT7nzKCKz0lzzuMlFZwRvKrPXVRyiJVEiUsCKZIlJWJEF1K5SQBt4PfH6Sr95bZkN21SHAoutqzXNCW/F5QmcdwMATwiaj0qeVdPSYyodkF7L6wZwln8QTwEV2v1bri26cAK0aWDN7/AJrR0/VRqk8PkRYnL0dYhieVkD/KHHWb6pmN0aWHTTXnxHRFFr0tTAAjQ+q6FNVb8pbtnNt6mS8Yo8br2ZaYIUlrhlSp9LSfQL1+v8OKZdnzgjeCP2Vm0wRtIENaBGx7+o7pirp+qId+zGGgP6E6FL6//cMhobmAOms6SvdsNoilTA007QNPRef2OKVxIygaQXASdD5rVsr8yWkOLidz349ErqKZz2zsaunujj5NnG75hOWAYGh31KCKtB4qnMNJ3/oierhjngl2h5AUDWANhw1CvTitbblL25vcrUrJlNnzD7N7q/h93mMkwD24WJXvDJaRof70C5Yx7TIHoZ0hS621uKjPTJaUFTqvzWu7tBEjkLGtXAGNPfspsNxQNgEy4mDGwbzrCq41hjadQl2YtPibH5LOlpbj9zU90pGhbOZncXRDAXTO0IZxDE6lzUkDTYDsFPY2lSo5zQ3w6zJgR6ojwiwpsBFGnLhu4zDT5E7qVKFT1Pd+vsRp7njwjOwXpqm0ipXGu4YNB7ojdDhkY2BzwGjz7BJ9symM1Rxc47dyezRwsPqTrKjZMIqENOpFFh8R/wDs8LLda5yzy/X9GyuCgsIv4hfNpsIkNpt+p+wPl/xzyvHeuevftE0qMikDqeXHuVl9V9c1r0wTlpj6WN0AHdCVaqlSjjeRbOeB61VU6tVO+oq5Kpy9yUhOcuU5KZSWEkkkpAQSSXQCAOqQ1C1cOuSDEcLR6W6bdVcHOGn7La6nw6nSewt00gj23UximjHbfGLxyZ9Tq0cLPuerHHZDkpJKqivRrwbjeo6ndWLXHHk6lDrCrFCrEJ1bjCW6FzTawj1npSqYBcUYW91n2MQvIsCx5zRBICLMLx6ajWiSOSvRVqMo5R5u2M4zeoPad8Tp2UXzZcQd5VO3xBj5bTMkaTyprt4a0wZgEmPTT3lQ4R+wyLckXMIaDULTG61nFjtAANd0FYDi/wDHgnKYO/BGx99lrWzaoc5xaSHEkHgCd4SbKvPd+jRXLTBYXsLLYZh5qle2GdxjT9lTbevpAnaDurWGYs2q4SfEe2x9VjlCcG5Lg1was2ZJ/wBKJaC0Au7kfmrJwsPpRHj/AAjuVqscA0nyVSnWkTs3uTHvK5s+olxk2RqS/UzcOwBtB2Z4zO4nafIK1e0vmt+kFzRoRsfL2WT1P1K5jC2gQ47F3Psgmj1Fd0nFzHnvlOy1LXZ/kbRR2VRWg9MtsMAAzbR9LZg+p3KgxTH6Vs3xvZTA7mTHkwbLzHEviJfOBEho28I1QTiFw6uSXucT3Oqr2LJ+T4+Ny0Lqo7Bx1N8WPqbazJkGq76vRvYei86qCpcOLqhLidZKVCx1RFhlEDQhVncqY4it/wCSXLuPnYEr6yLVkVivSMXw9uXQboBv7fK4rPCzuLIRaTwZxK5UjhuuCrjhkyeUlICTAp0kAILc6fwY1HAkaLKs6Wd4Hnqj3CqYaAB7ojW7JaV+om6emIR2zW0qXhbEDdefdR4yatUyZhb/AFHjGSllB1hANWrOqmUlnEeEZunqbeqRXUlGlmK4aFfsgApjHU8G2TwitUo5eCow6FoYiQQCFmhVaa2ZEXlZLVvcQt3DscLAQ3nQnlDIKnpVoTqr5Q/Aq2pT5D6w6k+z0yGnxv1J/lG2nmuafW1WmfAQRyCJBQa240WnhNt8wrqV9U7Xhr8nOn06q8mHdtbm4b9pY7WfG3ZwP7hGeB4w9jQCMwHn+CGekbQ057GDHE90TsBBJbuO0LbZHbTLf7GKNj+qDwcYrjnzvulsefKu4NXpW9P5r55HchVGsLj42zPbQSsT4g3BtbZrGOHiEESDE9lkvSUe2tjTVNt65bsi6t+LUHJaExOrnD8gOyB77ri6rGXVXek6fgEOvq/ioH1VzJShX4xX6nV8pYbCe06xqN0c4keeq2Lfq1jxB3XnZqJvmrHZiTyS6Yvk9Ka4P1B0/FQ1LMHhAtti72ahy27XrA/fGilWTjshU6c8GjUww7tK7pXJZEhW7PEqVaIcJ/vlW6tiCP7lOXUQs8Z7md5r4Om/xaaFcbwoxsjfC7SGqtiFoDMrNtCbUeAja28s8mrMjeVA7dF2OYHqS1ClellMJmMcm+uakiMpk5TKRokgnKZAGx09RBeZ4RXQcGHdBOFVctRsc6Iw+ygwS7U8JvTSxOUX7Rk6lbJg51FcF1TyWQVr49bQ9ZELPBYRog1gZpU1G5jdVwkrrbgs1knr3GZQJ0kAlgQXbSownBUAT03rfwczEGEPA6K9Y1yDvC09NbommZeohrgep4HWiA54Aj3KK7J4bDg4arzPBqjdHPdHYcn2R1hOINy/TJMak6+wXpG1KOx5zGh4CO8gW9R7YLuPLleHdQ3tSpUJqEnUr2C6uSyic2x4K8p6jeC47TusUliEsmuueZrYFarlC+ou6zoJVd7lwJcnoIvKEXrkuTSuSVUsjoPXReo10TKAJ6N0WmQYW5h3Vr2GHahDcpw5GE+UVcUz1zAsZbUAIO/C0blge3RecdI3EOiYW/iOPOt6gG7Tr6JXbas8WYrKvsX7mhoQ7zgoDxq2hxR/Y37LgbrMx/AC4Et1hN76b0z2ZaCcDzk+i5hXLu2c06hVXNVjYnndHKQTwkEFiWzdD2nzC9BoMzZdJ0XnlLceq9MwmjNJvijT9lal4uT+GZ+o3iCvUejlgFb3VA/iLOs8ONTvCrFORWuSUMsy0kkyDUOlKSSAEkkkgDrMpadRQrppUcFWjYw7EId4kY23VGVuhA0XnAf5qw27IC309Y4LDMN3RxseUGF/1U98+IlD95iGbfdZzrs91C98ql/VymsItV0sYcj1KsqIvSKYrGbUsClImUySkkUp0yUoAdIHVMnCANzper/GErZ6xH0OjSIQ/wBO/wDmHmiXrinlp09/dJk8WRMtn14MDBsWNN2+hKOKGJZ2heYZoW3g+MZYa46aQVayKnuMcNglvLBlXRw90N4p00+nJb4hvoiIklstKpOxUAw/Q7TwiLb2FaZLdAe+kRwo4R99gpV40Gv3m7+6y77pSHEUyHa7KVJN4Gd3H1AvC9G6aqtdSGbt+yDH4S9uhaUbdF2PD9PJNitL1MXbNOOEZWL4Z8yrpstGysW0xqtvE7FtMkgaIVxTFg3QHVUscrfGHAip+PICJJJKTpDpJJIASSSSAHSCSSgBArpoTpIAYFMkkgBkxSSUgJJJJACShJJACSCSSANLBTFZsd0Vdck/JpyZ/wAJJLPP64mez6kArk7HJJLQaEE+AYg5wg94V7GLIFs+6SSz5xYsGdg62u6mZa4j0WphmNPLgD+I0KSS1aU+SOYhbYNDyMwnTlb1jZta5sBJJc62TU8IzXLTwT9R4eH0SZIgcLyuthmpl3PZJJdHppPQZ4Npn//Z"/>
          <p:cNvSpPr>
            <a:spLocks noChangeAspect="1" noChangeArrowheads="1"/>
          </p:cNvSpPr>
          <p:nvPr/>
        </p:nvSpPr>
        <p:spPr bwMode="auto">
          <a:xfrm>
            <a:off x="8999538" y="-898525"/>
            <a:ext cx="242887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56" name="AutoShape 8" descr="data:image/jpg;base64,/9j/4AAQSkZJRgABAQAAAQABAAD/2wCEAAkGBhQQERQUEhQVFRQVFBQUFxQUFxUVFRUVFRQVFBQVFRUXHCYeFxkkGRQUHy8gIycpLCwsFR4xNTAqNSYsLCkBCQoKDgwOGg8PGikkHyQsLCwsLSwsLCwpLCwsLCwsLCwsLCwsLCwsLCkpLCwsLCwsLCwpLCwsLCwpLCkpLCwsLP/AABEIAMUA/wMBIgACEQEDEQH/xAAcAAABBQEBAQAAAAAAAAAAAAAGAAEDBAUCBwj/xAA6EAABAwIFAgQDBgUDBQAAAAABAAIRAwQFEiExQQZRImFxgQcTMhRCkaGxwSNS0fDxYoLhFSQzU3L/xAAaAQACAwEBAAAAAAAAAAAAAAAAAwECBAUG/8QALBEAAgIBAwQBAwQCAwAAAAAAAAECAxESITEEEyJBYTJRcYGRofEjsTNicv/aAAwDAQACEQMRAD8A8PBSSBSlQA6YFOXLlBA6koUy46KIK3Y1Q2e6iWyBkdekWnVcsKluKs8yoGqFwQXbfcL1J8Nw9veF5Xav8QXqtUxhzTvLfwRcvGH/AKRns2eTy2+3VVrolT3ztVVGvKZZ9TGwXihOKYNSJSAVBg+VOGpk4CAOmtTlvmuQ7RdCVBAgz80hTTtlKf1QAixWLesWOBCgcUs2qkAtsawqNlZeLWEGQNFUw2+LDHCIqgFRqQ/CWfQmSaeQPcyCo3NWheWpa4qjUBThqIlyuyuFZFkOmSTIJFKeUycKQEmhOmQApSCcBJADJwUyQQB2nYmhd02qpUntjqF6zeua3C2ho1y6knWf2XldqyXAL0rqImlYMaNJYCZG+qresqtf9hE+WeX3J1VdqnuN1CAVeTy2x0dkIpsq6groMUEnIb/cJ8qlDd04agCJoKk+XKlFNTMoKUm+CMpclVrCnFNadHD3HZpPsmrWBbuCPVXVU36KKxN4MxzE3ylffbLq3sHPMASVXS0XyiiGlEmENJaAVNhXS7y4S1GVpgDRpl8iUQpdz0oXOeAduen/AJjdtY0/ohDEsONMkEL1Z1E0nZH7cH91i9WYOSM0axPr5q8+ndTSzsZY3NSPMKghR5Fdu6UGFTSjemcwuV2VwpLDhME6SkBkkgUkAOCnCYJKAEmCdJSB1ClptUQCmpKpU1cEtS+swAEkuGg55Rz8Q6zhTY06QGiJ2gIe6DtS65BGmUF09vNSde4gH1YBmBJPmVM/+WC+yz+4jGWwQramVHC7cU4aoH4OGsUracp2tVq1t51OytGLbwiG8ELKCs0LEu2ErcwTp11wfC2Gjdx2AXp/THQDGw4+Fv8A7HDxO8mN/dP7Onkrls88wfoV9WC+GA8u/ZF1Lom1ogS75juZkNH7lelNsKVMBrKeZ3M6u9zx6KleWNvTPzLpzR2pjc+UBNh208yz+EJsjL0ZGD4WHANoUQRyQ0AD/cVq4r0Lb12NFUBp2JEbnbULKuviET/CtKJa0aAuEfh2U+H4g52lR0kkazz2Vmp6k0tK/klKvh7nn3Ufw1q2tUAeKk4+F4/T1Rf0/wDDajTYHvd4o/NEbrnKQx3iYeHc+YPB81k47iLqBaWeKmTvwD/KfNRodjSlz/srJRivLg0qHS7WSWxtyqFMUwS3kFZd91bULYYY0U/T9B1bxv37q8q5xTctl8cinbF7VnV5QFYFpERseywsQeHUTTf9bNB6c+yKsTrNoNL3abryjFOpg+uS3ST+KwdZ1Ct/w1p7ezRGhxWp+wex+wLXEofe2EdXgFVpQbf2xY4rPXJvZ8l4fYplq5hdyuCnDR2hKJSlJSSMkkmQA6eU0JQgB0kgEgoAdWaI0UDWrTwuydWeGNEkkADzVoR1SQuUlFZZ6F8OsJIoVK5A18DR6hAfUNznrVD/AKoHoNF6Z1DX+wWDKYjNkjcHxO7RtAXklUySe/ulxk5SlZ6ey/QVWiOlTnurP2ddWVOTAWzRw2dytNVPcTeS87HF4MenQJRn0n0g64ILgQzsJl3openOjHVngkS2dAPvH+i9kwfC22oysjPEPqR4aY/lb5pqSq+WWjussgwnpynQa0Oa2RtT2azzceStygA4z23edI8m8BRVjTpgPf4RwD9Tv9RQxjnULngNYC1smG9x3KhRlY8L9yspqO74NDGeqBTBZbxI0LyNfZChrZiHPMvmZ/ymbRlwJ5OoUwoNzTsP74WuEI1cc/c59t0pP4I78Co5hIIYcwI84kRCsULJ9I+EkNcAYfupDcyQ1oGkgDt+P3iu7i5cIzyTxP4ISfBVTwsDOLn/AFOmNBrsqjLk0y5lUSw7jy4cPMKSrbTqCf6FdsIqMLKukCGuO41TsRa2/oprkmYd1YmlU3zMdq13BG/4o46Stc8GPD+qFbJ3zJt6n0k+F/8AI7uPI9kaYRXbY0Q2oRICR1l7jDy5X8/I/pqlryuAN+Kt18lmSdSDpzuvE6tTVGvxJ6j+1XLi0+EaBAlRcWqUpR1S5fJ1Hzg2sLxPXK7/ACp8TsQ8SEOGoQQRuNURYTfCo2DuolHS9SEzjhZQM16RaSFEEQ43h33gh5whMjLUti8JakNKSaEgrlxJJJIAScJgnUAPC6aFyCpaaCMk9GmSvR/h906GTc1gWtEBpiZPCGOk+n33NUQ0loILj5Sj/rzG229syjTMODYIAiD3nnRTY3FKuPL/AIMzanLD4ArrfFW1qoDDIbOY7AunUj9ELkLqpUnzXAcq4wtKHrYt4do5FuH4Y6u8R9I3I/QeaE7JkkAbkwvd/h101FIVHAafTO2bl7vTYLo9M+wu6xE8zlpRqYHh4tWa/WQASNfltI+lv+srXuLxluwOeI5ZT3M/zO7lQ4vi9O1hoh1U/S3sTu9/mh2pbVK9TxO+rUOO0HsqJK16pbL7/f8ABax6Nluzj5z7ys57joBqOAOwUN04akR6gfktXEbZtvRLWSS6MzvIcN81m29DMJI8Ow2BPsn69XktorgxW6m8Pk4bbufrpoExa3ifQrTp08o0iFHcW7deCqqe+GZ3FkNpSaGuJ0ceRz/wrtvbtcBn4JyuO3mIVa1LWuBdqO3mtS4uKbg2Y79oCTa3q2z+RtaTWXgzLn6jlAMcDRUbugcrnDY6K3c089Q5Zy7Ttp5rSNRjaWWQYEwNZJ214WlT7cVgiK1ZBzCsmcMf9Q1lbfVlqatmSNalMZQeS0iRPmsEBrKzQQQ5x0n15RcAXAh38o/SEvqZp4fxk09PFyi0j5yvGanMNZWVURF1dDLioG7SUMveuc5qfkjeyN/oprO6LHSoHFctUBjIaU3iozvohrE7TI49lZwW+g5SdOFo39tnCTFaZYM/0MFIShS1qRaSCooTzQnkZJIJKSRBdQmAXQCgBNatDD7Q1HhoG5hVaNCTA9l6T0H00A9tR4kK0EnuxNs8IKcEs2YbZvfnGZ4432leUdQ4y64queTzoi74iY6B/CZt6yvOpkpUVu5+2UhFpYYoTsalllS0aWqZBangdnATdE2IqXDZ+6M3uvbrTE20KUjX5YytHBdyfZeWfDbAn1apdBDQ06+g2Xq9XBPn02gHK4DQHTWf3WuzG0WUg3pbXIH4i51Z5qunfXutbCrwubvIjSdxGiq1qTw75RbAB8UyATxqr9tRawSBwtzSlFL0uDCpYbZbFo54IcdN9TuprTCSQ48cBS0KQIBEz+y0mUco1n9lmlL0MjWm8sH69AtO0cqJ8n+iI7uzztnY9zysO6flBEajnuoTyIsr0srsd3G3dQ3Nx2Gv5LgvLjP5KtVG7gP7C0Vw3ESedi9dVH5QHaAwY7qq3fQ6dvPhcF2eIDjtrrHstTB8Lc8+IQJ2VpJVrMi8YuyWEQ22FOdUFZ3ENE+Ws+yfHMa+VRqPngkHv90fmtTHXE0RTpmGzlcW7kA7A/vyvOPibigYG27dwBmj00HsudfPUkn7z+x0qo9vJ5vityajyTySs2op6rpKq1Fk2WyHx4I3rldOXKsixNRfCJMLvfmNjnZCwVzD7v5bp45VZLKKSjlGrjWG6SPdYBbCMm1A9veUN4haZXFUrbezFwn6ZnBJJJOHjgKxbUC4wBJUdCnmIHJRjgmGtYBKriUnpitykpJIm6b6a1BcEZXV0LWkQBBhV7C8axu2gCFeqMcL5aDumXJ0Lt48nz8GOK7ssvgHMUvTVqOceVTaF0WrtrFRJ8GzKOqFKd0VdH9LG8rNZsweJ7uA0byh63bIAXtHQeA1G2lPK2G1HS+od4GwjeF1YUxhTr4ZinNyngMMPoNotAohtOjTGruTHPusWp1Cbiv4XZWt+96cotq0aTGBtQj5Y0ynTMfP+iCMft6dN38HYmY7DskdLGMm08/DH9VNwipRCR17SrQ2oAZ+/sfdQjCWCoA4HKddNlhYWCYzagbBGGH1szcrtOytOHZ2i9hNcla9yw+xbk8MMa3fk+yruq+GHR3BKtVKokMJ0Akj0WHdYqHvhoBAJ9ISq4uRonKMUWftEiAVh3dPxkE/hqr9a5Eho0J/VQVrdtDV5zPOrRxHmU3Li/l8GW1a38FSjaw79Z0U5rUWhstEmZg6djIPCw8QxhzyeSeRI07AK7gGA/NPzHghoG/BPYJs62o6rJNL4FVxT8YhBgtOnqabHlvJd9H+1Wrh/wAyW0h9WjnjQejfLuVywGoPlsHgGmmgb/VQ31+2iwhphoHiedo5jy/VYpvD1N7nQiljCRmdT4qy0ohoMhnic7u/7oHlyvB8dxQ16rnuOpJW/wBc9WfaHljCcjT7nzKCKz0lzzuMlFZwRvKrPXVRyiJVEiUsCKZIlJWJEF1K5SQBt4PfH6Sr95bZkN21SHAoutqzXNCW/F5QmcdwMATwiaj0qeVdPSYyodkF7L6wZwln8QTwEV2v1bri26cAK0aWDN7/AJrR0/VRqk8PkRYnL0dYhieVkD/KHHWb6pmN0aWHTTXnxHRFFr0tTAAjQ+q6FNVb8pbtnNt6mS8Yo8br2ZaYIUlrhlSp9LSfQL1+v8OKZdnzgjeCP2Vm0wRtIENaBGx7+o7pirp+qId+zGGgP6E6FL6//cMhobmAOms6SvdsNoilTA007QNPRef2OKVxIygaQXASdD5rVsr8yWkOLidz349ErqKZz2zsaunujj5NnG75hOWAYGh31KCKtB4qnMNJ3/oierhjngl2h5AUDWANhw1CvTitbblL25vcrUrJlNnzD7N7q/h93mMkwD24WJXvDJaRof70C5Yx7TIHoZ0hS621uKjPTJaUFTqvzWu7tBEjkLGtXAGNPfspsNxQNgEy4mDGwbzrCq41hjadQl2YtPibH5LOlpbj9zU90pGhbOZncXRDAXTO0IZxDE6lzUkDTYDsFPY2lSo5zQ3w6zJgR6ojwiwpsBFGnLhu4zDT5E7qVKFT1Pd+vsRp7njwjOwXpqm0ipXGu4YNB7ojdDhkY2BzwGjz7BJ9symM1Rxc47dyezRwsPqTrKjZMIqENOpFFh8R/wDs8LLda5yzy/X9GyuCgsIv4hfNpsIkNpt+p+wPl/xzyvHeuevftE0qMikDqeXHuVl9V9c1r0wTlpj6WN0AHdCVaqlSjjeRbOeB61VU6tVO+oq5Kpy9yUhOcuU5KZSWEkkkpAQSSXQCAOqQ1C1cOuSDEcLR6W6bdVcHOGn7La6nw6nSewt00gj23UximjHbfGLxyZ9Tq0cLPuerHHZDkpJKqivRrwbjeo6ndWLXHHk6lDrCrFCrEJ1bjCW6FzTawj1npSqYBcUYW91n2MQvIsCx5zRBICLMLx6ajWiSOSvRVqMo5R5u2M4zeoPad8Tp2UXzZcQd5VO3xBj5bTMkaTyprt4a0wZgEmPTT3lQ4R+wyLckXMIaDULTG61nFjtAANd0FYDi/wDHgnKYO/BGx99lrWzaoc5xaSHEkHgCd4SbKvPd+jRXLTBYXsLLYZh5qle2GdxjT9lTbevpAnaDurWGYs2q4SfEe2x9VjlCcG5Lg1was2ZJ/wBKJaC0Au7kfmrJwsPpRHj/AAjuVqscA0nyVSnWkTs3uTHvK5s+olxk2RqS/UzcOwBtB2Z4zO4nafIK1e0vmt+kFzRoRsfL2WT1P1K5jC2gQ47F3Psgmj1Fd0nFzHnvlOy1LXZ/kbRR2VRWg9MtsMAAzbR9LZg+p3KgxTH6Vs3xvZTA7mTHkwbLzHEviJfOBEho28I1QTiFw6uSXucT3Oqr2LJ+T4+Ny0Lqo7Bx1N8WPqbazJkGq76vRvYei86qCpcOLqhLidZKVCx1RFhlEDQhVncqY4it/wCSXLuPnYEr6yLVkVivSMXw9uXQboBv7fK4rPCzuLIRaTwZxK5UjhuuCrjhkyeUlICTAp0kAILc6fwY1HAkaLKs6Wd4Hnqj3CqYaAB7ojW7JaV+om6emIR2zW0qXhbEDdefdR4yatUyZhb/AFHjGSllB1hANWrOqmUlnEeEZunqbeqRXUlGlmK4aFfsgApjHU8G2TwitUo5eCow6FoYiQQCFmhVaa2ZEXlZLVvcQt3DscLAQ3nQnlDIKnpVoTqr5Q/Aq2pT5D6w6k+z0yGnxv1J/lG2nmuafW1WmfAQRyCJBQa240WnhNt8wrqV9U7Xhr8nOn06q8mHdtbm4b9pY7WfG3ZwP7hGeB4w9jQCMwHn+CGekbQ057GDHE90TsBBJbuO0LbZHbTLf7GKNj+qDwcYrjnzvulsefKu4NXpW9P5r55HchVGsLj42zPbQSsT4g3BtbZrGOHiEESDE9lkvSUe2tjTVNt65bsi6t+LUHJaExOrnD8gOyB77ri6rGXVXek6fgEOvq/ioH1VzJShX4xX6nV8pYbCe06xqN0c4keeq2Lfq1jxB3XnZqJvmrHZiTyS6Yvk9Ka4P1B0/FQ1LMHhAtti72ahy27XrA/fGilWTjshU6c8GjUww7tK7pXJZEhW7PEqVaIcJ/vlW6tiCP7lOXUQs8Z7md5r4Om/xaaFcbwoxsjfC7SGqtiFoDMrNtCbUeAja28s8mrMjeVA7dF2OYHqS1ClellMJmMcm+uakiMpk5TKRokgnKZAGx09RBeZ4RXQcGHdBOFVctRsc6Iw+ygwS7U8JvTSxOUX7Rk6lbJg51FcF1TyWQVr49bQ9ZELPBYRog1gZpU1G5jdVwkrrbgs1knr3GZQJ0kAlgQXbSownBUAT03rfwczEGEPA6K9Y1yDvC09NbommZeohrgep4HWiA54Aj3KK7J4bDg4arzPBqjdHPdHYcn2R1hOINy/TJMak6+wXpG1KOx5zGh4CO8gW9R7YLuPLleHdQ3tSpUJqEnUr2C6uSyic2x4K8p6jeC47TusUliEsmuueZrYFarlC+ou6zoJVd7lwJcnoIvKEXrkuTSuSVUsjoPXReo10TKAJ6N0WmQYW5h3Vr2GHahDcpw5GE+UVcUz1zAsZbUAIO/C0blge3RecdI3EOiYW/iOPOt6gG7Tr6JXbas8WYrKvsX7mhoQ7zgoDxq2hxR/Y37LgbrMx/AC4Et1hN76b0z2ZaCcDzk+i5hXLu2c06hVXNVjYnndHKQTwkEFiWzdD2nzC9BoMzZdJ0XnlLceq9MwmjNJvijT9lal4uT+GZ+o3iCvUejlgFb3VA/iLOs8ONTvCrFORWuSUMsy0kkyDUOlKSSAEkkkgDrMpadRQrppUcFWjYw7EId4kY23VGVuhA0XnAf5qw27IC309Y4LDMN3RxseUGF/1U98+IlD95iGbfdZzrs91C98ql/VymsItV0sYcj1KsqIvSKYrGbUsClImUySkkUp0yUoAdIHVMnCANzper/GErZ6xH0OjSIQ/wBO/wDmHmiXrinlp09/dJk8WRMtn14MDBsWNN2+hKOKGJZ2heYZoW3g+MZYa46aQVayKnuMcNglvLBlXRw90N4p00+nJb4hvoiIklstKpOxUAw/Q7TwiLb2FaZLdAe+kRwo4R99gpV40Gv3m7+6y77pSHEUyHa7KVJN4Gd3H1AvC9G6aqtdSGbt+yDH4S9uhaUbdF2PD9PJNitL1MXbNOOEZWL4Z8yrpstGysW0xqtvE7FtMkgaIVxTFg3QHVUscrfGHAip+PICJJJKTpDpJJIASSSSAHSCSSgBArpoTpIAYFMkkgBkxSSUgJJJJACShJJACSCSSANLBTFZsd0Vdck/JpyZ/wAJJLPP64mez6kArk7HJJLQaEE+AYg5wg94V7GLIFs+6SSz5xYsGdg62u6mZa4j0WphmNPLgD+I0KSS1aU+SOYhbYNDyMwnTlb1jZta5sBJJc62TU8IzXLTwT9R4eH0SZIgcLyuthmpl3PZJJdHppPQZ4Npn//Z"/>
          <p:cNvSpPr>
            <a:spLocks noChangeAspect="1" noChangeArrowheads="1"/>
          </p:cNvSpPr>
          <p:nvPr/>
        </p:nvSpPr>
        <p:spPr bwMode="auto">
          <a:xfrm>
            <a:off x="8999538" y="-898525"/>
            <a:ext cx="242887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8" name="Picture 10" descr="http://www.arcodiv.org/seaice/rotifers/Antarctic_rotifer_Philodina_gregaria_4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429000"/>
            <a:ext cx="4857752" cy="3429000"/>
          </a:xfrm>
          <a:prstGeom prst="rect">
            <a:avLst/>
          </a:prstGeom>
          <a:noFill/>
        </p:spPr>
      </p:pic>
      <p:pic>
        <p:nvPicPr>
          <p:cNvPr id="2062" name="Picture 14" descr="http://www.microscopy-uk.org.uk/mag/wimsmall/extra/rotiw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4"/>
            <a:ext cx="5218400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63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 descr="data:image/jpg;base64,/9j/4AAQSkZJRgABAQAAAQABAAD/2wCEAAkGBhQQERQUEhQVFRQVFBQUFxQUFxUVFRUVFRQVFBQVFRUXHCYeFxkkGRQUHy8gIycpLCwsFR4xNTAqNSYsLCkBCQoKDgwOGg8PGikkHyQsLCwsLSwsLCwpLCwsLCwsLCwsLCwsLCwsLCkpLCwsLCwsLCwpLCwsLCwpLCkpLCwsLP/AABEIAMUA/wMBIgACEQEDEQH/xAAcAAABBQEBAQAAAAAAAAAAAAAGAAEDBAUCBwj/xAA6EAABAwIFAgQDBgUDBQAAAAABAAIRAwQFEiExQQZRImFxgQcTMhRCkaGxwSNS0fDxYoLhFSQzU3L/xAAaAQACAwEBAAAAAAAAAAAAAAAAAwECBAUG/8QALBEAAgIBAwQBAwQCAwAAAAAAAAECAxESITEEEyJBYTJRcYGRofEjsTNicv/aAAwDAQACEQMRAD8A8PBSSBSlQA6YFOXLlBA6koUy46KIK3Y1Q2e6iWyBkdekWnVcsKluKs8yoGqFwQXbfcL1J8Nw9veF5Xav8QXqtUxhzTvLfwRcvGH/AKRns2eTy2+3VVrolT3ztVVGvKZZ9TGwXihOKYNSJSAVBg+VOGpk4CAOmtTlvmuQ7RdCVBAgz80hTTtlKf1QAixWLesWOBCgcUs2qkAtsawqNlZeLWEGQNFUw2+LDHCIqgFRqQ/CWfQmSaeQPcyCo3NWheWpa4qjUBThqIlyuyuFZFkOmSTIJFKeUycKQEmhOmQApSCcBJADJwUyQQB2nYmhd02qpUntjqF6zeua3C2ho1y6knWf2XldqyXAL0rqImlYMaNJYCZG+qresqtf9hE+WeX3J1VdqnuN1CAVeTy2x0dkIpsq6groMUEnIb/cJ8qlDd04agCJoKk+XKlFNTMoKUm+CMpclVrCnFNadHD3HZpPsmrWBbuCPVXVU36KKxN4MxzE3ylffbLq3sHPMASVXS0XyiiGlEmENJaAVNhXS7y4S1GVpgDRpl8iUQpdz0oXOeAduen/AJjdtY0/ohDEsONMkEL1Z1E0nZH7cH91i9WYOSM0axPr5q8+ndTSzsZY3NSPMKghR5Fdu6UGFTSjemcwuV2VwpLDhME6SkBkkgUkAOCnCYJKAEmCdJSB1ClptUQCmpKpU1cEtS+swAEkuGg55Rz8Q6zhTY06QGiJ2gIe6DtS65BGmUF09vNSde4gH1YBmBJPmVM/+WC+yz+4jGWwQramVHC7cU4aoH4OGsUracp2tVq1t51OytGLbwiG8ELKCs0LEu2ErcwTp11wfC2Gjdx2AXp/THQDGw4+Fv8A7HDxO8mN/dP7Onkrls88wfoV9WC+GA8u/ZF1Lom1ogS75juZkNH7lelNsKVMBrKeZ3M6u9zx6KleWNvTPzLpzR2pjc+UBNh208yz+EJsjL0ZGD4WHANoUQRyQ0AD/cVq4r0Lb12NFUBp2JEbnbULKuviET/CtKJa0aAuEfh2U+H4g52lR0kkazz2Vmp6k0tK/klKvh7nn3Ufw1q2tUAeKk4+F4/T1Rf0/wDDajTYHvd4o/NEbrnKQx3iYeHc+YPB81k47iLqBaWeKmTvwD/KfNRodjSlz/srJRivLg0qHS7WSWxtyqFMUwS3kFZd91bULYYY0U/T9B1bxv37q8q5xTctl8cinbF7VnV5QFYFpERseywsQeHUTTf9bNB6c+yKsTrNoNL3abryjFOpg+uS3ST+KwdZ1Ct/w1p7ezRGhxWp+wex+wLXEofe2EdXgFVpQbf2xY4rPXJvZ8l4fYplq5hdyuCnDR2hKJSlJSSMkkmQA6eU0JQgB0kgEgoAdWaI0UDWrTwuydWeGNEkkADzVoR1SQuUlFZZ6F8OsJIoVK5A18DR6hAfUNznrVD/AKoHoNF6Z1DX+wWDKYjNkjcHxO7RtAXklUySe/ulxk5SlZ6ey/QVWiOlTnurP2ddWVOTAWzRw2dytNVPcTeS87HF4MenQJRn0n0g64ILgQzsJl3openOjHVngkS2dAPvH+i9kwfC22oysjPEPqR4aY/lb5pqSq+WWjussgwnpynQa0Oa2RtT2azzceStygA4z23edI8m8BRVjTpgPf4RwD9Tv9RQxjnULngNYC1smG9x3KhRlY8L9yspqO74NDGeqBTBZbxI0LyNfZChrZiHPMvmZ/ymbRlwJ5OoUwoNzTsP74WuEI1cc/c59t0pP4I78Co5hIIYcwI84kRCsULJ9I+EkNcAYfupDcyQ1oGkgDt+P3iu7i5cIzyTxP4ISfBVTwsDOLn/AFOmNBrsqjLk0y5lUSw7jy4cPMKSrbTqCf6FdsIqMLKukCGuO41TsRa2/oprkmYd1YmlU3zMdq13BG/4o46Stc8GPD+qFbJ3zJt6n0k+F/8AI7uPI9kaYRXbY0Q2oRICR1l7jDy5X8/I/pqlryuAN+Kt18lmSdSDpzuvE6tTVGvxJ6j+1XLi0+EaBAlRcWqUpR1S5fJ1Hzg2sLxPXK7/ACp8TsQ8SEOGoQQRuNURYTfCo2DuolHS9SEzjhZQM16RaSFEEQ43h33gh5whMjLUti8JakNKSaEgrlxJJJIAScJgnUAPC6aFyCpaaCMk9GmSvR/h906GTc1gWtEBpiZPCGOk+n33NUQ0loILj5Sj/rzG229syjTMODYIAiD3nnRTY3FKuPL/AIMzanLD4ArrfFW1qoDDIbOY7AunUj9ELkLqpUnzXAcq4wtKHrYt4do5FuH4Y6u8R9I3I/QeaE7JkkAbkwvd/h101FIVHAafTO2bl7vTYLo9M+wu6xE8zlpRqYHh4tWa/WQASNfltI+lv+srXuLxluwOeI5ZT3M/zO7lQ4vi9O1hoh1U/S3sTu9/mh2pbVK9TxO+rUOO0HsqJK16pbL7/f8ABax6Nluzj5z7ys57joBqOAOwUN04akR6gfktXEbZtvRLWSS6MzvIcN81m29DMJI8Ow2BPsn69XktorgxW6m8Pk4bbufrpoExa3ifQrTp08o0iFHcW7deCqqe+GZ3FkNpSaGuJ0ceRz/wrtvbtcBn4JyuO3mIVa1LWuBdqO3mtS4uKbg2Y79oCTa3q2z+RtaTWXgzLn6jlAMcDRUbugcrnDY6K3c089Q5Zy7Ttp5rSNRjaWWQYEwNZJ214WlT7cVgiK1ZBzCsmcMf9Q1lbfVlqatmSNalMZQeS0iRPmsEBrKzQQQ5x0n15RcAXAh38o/SEvqZp4fxk09PFyi0j5yvGanMNZWVURF1dDLioG7SUMveuc5qfkjeyN/oprO6LHSoHFctUBjIaU3iozvohrE7TI49lZwW+g5SdOFo39tnCTFaZYM/0MFIShS1qRaSCooTzQnkZJIJKSRBdQmAXQCgBNatDD7Q1HhoG5hVaNCTA9l6T0H00A9tR4kK0EnuxNs8IKcEs2YbZvfnGZ4432leUdQ4y64queTzoi74iY6B/CZt6yvOpkpUVu5+2UhFpYYoTsalllS0aWqZBangdnATdE2IqXDZ+6M3uvbrTE20KUjX5YytHBdyfZeWfDbAn1apdBDQ06+g2Xq9XBPn02gHK4DQHTWf3WuzG0WUg3pbXIH4i51Z5qunfXutbCrwubvIjSdxGiq1qTw75RbAB8UyATxqr9tRawSBwtzSlFL0uDCpYbZbFo54IcdN9TuprTCSQ48cBS0KQIBEz+y0mUco1n9lmlL0MjWm8sH69AtO0cqJ8n+iI7uzztnY9zysO6flBEajnuoTyIsr0srsd3G3dQ3Nx2Gv5LgvLjP5KtVG7gP7C0Vw3ESedi9dVH5QHaAwY7qq3fQ6dvPhcF2eIDjtrrHstTB8Lc8+IQJ2VpJVrMi8YuyWEQ22FOdUFZ3ENE+Ws+yfHMa+VRqPngkHv90fmtTHXE0RTpmGzlcW7kA7A/vyvOPibigYG27dwBmj00HsudfPUkn7z+x0qo9vJ5vityajyTySs2op6rpKq1Fk2WyHx4I3rldOXKsixNRfCJMLvfmNjnZCwVzD7v5bp45VZLKKSjlGrjWG6SPdYBbCMm1A9veUN4haZXFUrbezFwn6ZnBJJJOHjgKxbUC4wBJUdCnmIHJRjgmGtYBKriUnpitykpJIm6b6a1BcEZXV0LWkQBBhV7C8axu2gCFeqMcL5aDumXJ0Lt48nz8GOK7ssvgHMUvTVqOceVTaF0WrtrFRJ8GzKOqFKd0VdH9LG8rNZsweJ7uA0byh63bIAXtHQeA1G2lPK2G1HS+od4GwjeF1YUxhTr4ZinNyngMMPoNotAohtOjTGruTHPusWp1Cbiv4XZWt+96cotq0aTGBtQj5Y0ynTMfP+iCMft6dN38HYmY7DskdLGMm08/DH9VNwipRCR17SrQ2oAZ+/sfdQjCWCoA4HKddNlhYWCYzagbBGGH1szcrtOytOHZ2i9hNcla9yw+xbk8MMa3fk+yruq+GHR3BKtVKokMJ0Akj0WHdYqHvhoBAJ9ISq4uRonKMUWftEiAVh3dPxkE/hqr9a5Eho0J/VQVrdtDV5zPOrRxHmU3Li/l8GW1a38FSjaw79Z0U5rUWhstEmZg6djIPCw8QxhzyeSeRI07AK7gGA/NPzHghoG/BPYJs62o6rJNL4FVxT8YhBgtOnqabHlvJd9H+1Wrh/wAyW0h9WjnjQejfLuVywGoPlsHgGmmgb/VQ31+2iwhphoHiedo5jy/VYpvD1N7nQiljCRmdT4qy0ohoMhnic7u/7oHlyvB8dxQ16rnuOpJW/wBc9WfaHljCcjT7nzKCKz0lzzuMlFZwRvKrPXVRyiJVEiUsCKZIlJWJEF1K5SQBt4PfH6Sr95bZkN21SHAoutqzXNCW/F5QmcdwMATwiaj0qeVdPSYyodkF7L6wZwln8QTwEV2v1bri26cAK0aWDN7/AJrR0/VRqk8PkRYnL0dYhieVkD/KHHWb6pmN0aWHTTXnxHRFFr0tTAAjQ+q6FNVb8pbtnNt6mS8Yo8br2ZaYIUlrhlSp9LSfQL1+v8OKZdnzgjeCP2Vm0wRtIENaBGx7+o7pirp+qId+zGGgP6E6FL6//cMhobmAOms6SvdsNoilTA007QNPRef2OKVxIygaQXASdD5rVsr8yWkOLidz349ErqKZz2zsaunujj5NnG75hOWAYGh31KCKtB4qnMNJ3/oierhjngl2h5AUDWANhw1CvTitbblL25vcrUrJlNnzD7N7q/h93mMkwD24WJXvDJaRof70C5Yx7TIHoZ0hS621uKjPTJaUFTqvzWu7tBEjkLGtXAGNPfspsNxQNgEy4mDGwbzrCq41hjadQl2YtPibH5LOlpbj9zU90pGhbOZncXRDAXTO0IZxDE6lzUkDTYDsFPY2lSo5zQ3w6zJgR6ojwiwpsBFGnLhu4zDT5E7qVKFT1Pd+vsRp7njwjOwXpqm0ipXGu4YNB7ojdDhkY2BzwGjz7BJ9symM1Rxc47dyezRwsPqTrKjZMIqENOpFFh8R/wDs8LLda5yzy/X9GyuCgsIv4hfNpsIkNpt+p+wPl/xzyvHeuevftE0qMikDqeXHuVl9V9c1r0wTlpj6WN0AHdCVaqlSjjeRbOeB61VU6tVO+oq5Kpy9yUhOcuU5KZSWEkkkpAQSSXQCAOqQ1C1cOuSDEcLR6W6bdVcHOGn7La6nw6nSewt00gj23UximjHbfGLxyZ9Tq0cLPuerHHZDkpJKqivRrwbjeo6ndWLXHHk6lDrCrFCrEJ1bjCW6FzTawj1npSqYBcUYW91n2MQvIsCx5zRBICLMLx6ajWiSOSvRVqMo5R5u2M4zeoPad8Tp2UXzZcQd5VO3xBj5bTMkaTyprt4a0wZgEmPTT3lQ4R+wyLckXMIaDULTG61nFjtAANd0FYDi/wDHgnKYO/BGx99lrWzaoc5xaSHEkHgCd4SbKvPd+jRXLTBYXsLLYZh5qle2GdxjT9lTbevpAnaDurWGYs2q4SfEe2x9VjlCcG5Lg1was2ZJ/wBKJaC0Au7kfmrJwsPpRHj/AAjuVqscA0nyVSnWkTs3uTHvK5s+olxk2RqS/UzcOwBtB2Z4zO4nafIK1e0vmt+kFzRoRsfL2WT1P1K5jC2gQ47F3Psgmj1Fd0nFzHnvlOy1LXZ/kbRR2VRWg9MtsMAAzbR9LZg+p3KgxTH6Vs3xvZTA7mTHkwbLzHEviJfOBEho28I1QTiFw6uSXucT3Oqr2LJ+T4+Ny0Lqo7Bx1N8WPqbazJkGq76vRvYei86qCpcOLqhLidZKVCx1RFhlEDQhVncqY4it/wCSXLuPnYEr6yLVkVivSMXw9uXQboBv7fK4rPCzuLIRaTwZxK5UjhuuCrjhkyeUlICTAp0kAILc6fwY1HAkaLKs6Wd4Hnqj3CqYaAB7ojW7JaV+om6emIR2zW0qXhbEDdefdR4yatUyZhb/AFHjGSllB1hANWrOqmUlnEeEZunqbeqRXUlGlmK4aFfsgApjHU8G2TwitUo5eCow6FoYiQQCFmhVaa2ZEXlZLVvcQt3DscLAQ3nQnlDIKnpVoTqr5Q/Aq2pT5D6w6k+z0yGnxv1J/lG2nmuafW1WmfAQRyCJBQa240WnhNt8wrqV9U7Xhr8nOn06q8mHdtbm4b9pY7WfG3ZwP7hGeB4w9jQCMwHn+CGekbQ057GDHE90TsBBJbuO0LbZHbTLf7GKNj+qDwcYrjnzvulsefKu4NXpW9P5r55HchVGsLj42zPbQSsT4g3BtbZrGOHiEESDE9lkvSUe2tjTVNt65bsi6t+LUHJaExOrnD8gOyB77ri6rGXVXek6fgEOvq/ioH1VzJShX4xX6nV8pYbCe06xqN0c4keeq2Lfq1jxB3XnZqJvmrHZiTyS6Yvk9Ka4P1B0/FQ1LMHhAtti72ahy27XrA/fGilWTjshU6c8GjUww7tK7pXJZEhW7PEqVaIcJ/vlW6tiCP7lOXUQs8Z7md5r4Om/xaaFcbwoxsjfC7SGqtiFoDMrNtCbUeAja28s8mrMjeVA7dF2OYHqS1ClellMJmMcm+uakiMpk5TKRokgnKZAGx09RBeZ4RXQcGHdBOFVctRsc6Iw+ygwS7U8JvTSxOUX7Rk6lbJg51FcF1TyWQVr49bQ9ZELPBYRog1gZpU1G5jdVwkrrbgs1knr3GZQJ0kAlgQXbSownBUAT03rfwczEGEPA6K9Y1yDvC09NbommZeohrgep4HWiA54Aj3KK7J4bDg4arzPBqjdHPdHYcn2R1hOINy/TJMak6+wXpG1KOx5zGh4CO8gW9R7YLuPLleHdQ3tSpUJqEnUr2C6uSyic2x4K8p6jeC47TusUliEsmuueZrYFarlC+ou6zoJVd7lwJcnoIvKEXrkuTSuSVUsjoPXReo10TKAJ6N0WmQYW5h3Vr2GHahDcpw5GE+UVcUz1zAsZbUAIO/C0blge3RecdI3EOiYW/iOPOt6gG7Tr6JXbas8WYrKvsX7mhoQ7zgoDxq2hxR/Y37LgbrMx/AC4Et1hN76b0z2ZaCcDzk+i5hXLu2c06hVXNVjYnndHKQTwkEFiWzdD2nzC9BoMzZdJ0XnlLceq9MwmjNJvijT9lal4uT+GZ+o3iCvUejlgFb3VA/iLOs8ONTvCrFORWuSUMsy0kkyDUOlKSSAEkkkgDrMpadRQrppUcFWjYw7EId4kY23VGVuhA0XnAf5qw27IC309Y4LDMN3RxseUGF/1U98+IlD95iGbfdZzrs91C98ql/VymsItV0sYcj1KsqIvSKYrGbUsClImUySkkUp0yUoAdIHVMnCANzper/GErZ6xH0OjSIQ/wBO/wDmHmiXrinlp09/dJk8WRMtn14MDBsWNN2+hKOKGJZ2heYZoW3g+MZYa46aQVayKnuMcNglvLBlXRw90N4p00+nJb4hvoiIklstKpOxUAw/Q7TwiLb2FaZLdAe+kRwo4R99gpV40Gv3m7+6y77pSHEUyHa7KVJN4Gd3H1AvC9G6aqtdSGbt+yDH4S9uhaUbdF2PD9PJNitL1MXbNOOEZWL4Z8yrpstGysW0xqtvE7FtMkgaIVxTFg3QHVUscrfGHAip+PICJJJKTpDpJJIASSSSAHSCSSgBArpoTpIAYFMkkgBkxSSUgJJJJACShJJACSCSSANLBTFZsd0Vdck/JpyZ/wAJJLPP64mez6kArk7HJJLQaEE+AYg5wg94V7GLIFs+6SSz5xYsGdg62u6mZa4j0WphmNPLgD+I0KSS1aU+SOYhbYNDyMwnTlb1jZta5sBJJc62TU8IzXLTwT9R4eH0SZIgcLyuthmpl3PZJJdHppPQZ4Npn//Z"/>
          <p:cNvSpPr>
            <a:spLocks noChangeAspect="1" noChangeArrowheads="1"/>
          </p:cNvSpPr>
          <p:nvPr/>
        </p:nvSpPr>
        <p:spPr bwMode="auto">
          <a:xfrm>
            <a:off x="8999538" y="-898525"/>
            <a:ext cx="242887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56" name="AutoShape 8" descr="data:image/jpg;base64,/9j/4AAQSkZJRgABAQAAAQABAAD/2wCEAAkGBhQQERQUEhQVFRQVFBQUFxQUFxUVFRUVFRQVFBQVFRUXHCYeFxkkGRQUHy8gIycpLCwsFR4xNTAqNSYsLCkBCQoKDgwOGg8PGikkHyQsLCwsLSwsLCwpLCwsLCwsLCwsLCwsLCwsLCkpLCwsLCwsLCwpLCwsLCwpLCkpLCwsLP/AABEIAMUA/wMBIgACEQEDEQH/xAAcAAABBQEBAQAAAAAAAAAAAAAGAAEDBAUCBwj/xAA6EAABAwIFAgQDBgUDBQAAAAABAAIRAwQFEiExQQZRImFxgQcTMhRCkaGxwSNS0fDxYoLhFSQzU3L/xAAaAQACAwEBAAAAAAAAAAAAAAAAAwECBAUG/8QALBEAAgIBAwQBAwQCAwAAAAAAAAECAxESITEEEyJBYTJRcYGRofEjsTNicv/aAAwDAQACEQMRAD8A8PBSSBSlQA6YFOXLlBA6koUy46KIK3Y1Q2e6iWyBkdekWnVcsKluKs8yoGqFwQXbfcL1J8Nw9veF5Xav8QXqtUxhzTvLfwRcvGH/AKRns2eTy2+3VVrolT3ztVVGvKZZ9TGwXihOKYNSJSAVBg+VOGpk4CAOmtTlvmuQ7RdCVBAgz80hTTtlKf1QAixWLesWOBCgcUs2qkAtsawqNlZeLWEGQNFUw2+LDHCIqgFRqQ/CWfQmSaeQPcyCo3NWheWpa4qjUBThqIlyuyuFZFkOmSTIJFKeUycKQEmhOmQApSCcBJADJwUyQQB2nYmhd02qpUntjqF6zeua3C2ho1y6knWf2XldqyXAL0rqImlYMaNJYCZG+qresqtf9hE+WeX3J1VdqnuN1CAVeTy2x0dkIpsq6groMUEnIb/cJ8qlDd04agCJoKk+XKlFNTMoKUm+CMpclVrCnFNadHD3HZpPsmrWBbuCPVXVU36KKxN4MxzE3ylffbLq3sHPMASVXS0XyiiGlEmENJaAVNhXS7y4S1GVpgDRpl8iUQpdz0oXOeAduen/AJjdtY0/ohDEsONMkEL1Z1E0nZH7cH91i9WYOSM0axPr5q8+ndTSzsZY3NSPMKghR5Fdu6UGFTSjemcwuV2VwpLDhME6SkBkkgUkAOCnCYJKAEmCdJSB1ClptUQCmpKpU1cEtS+swAEkuGg55Rz8Q6zhTY06QGiJ2gIe6DtS65BGmUF09vNSde4gH1YBmBJPmVM/+WC+yz+4jGWwQramVHC7cU4aoH4OGsUracp2tVq1t51OytGLbwiG8ELKCs0LEu2ErcwTp11wfC2Gjdx2AXp/THQDGw4+Fv8A7HDxO8mN/dP7Onkrls88wfoV9WC+GA8u/ZF1Lom1ogS75juZkNH7lelNsKVMBrKeZ3M6u9zx6KleWNvTPzLpzR2pjc+UBNh208yz+EJsjL0ZGD4WHANoUQRyQ0AD/cVq4r0Lb12NFUBp2JEbnbULKuviET/CtKJa0aAuEfh2U+H4g52lR0kkazz2Vmp6k0tK/klKvh7nn3Ufw1q2tUAeKk4+F4/T1Rf0/wDDajTYHvd4o/NEbrnKQx3iYeHc+YPB81k47iLqBaWeKmTvwD/KfNRodjSlz/srJRivLg0qHS7WSWxtyqFMUwS3kFZd91bULYYY0U/T9B1bxv37q8q5xTctl8cinbF7VnV5QFYFpERseywsQeHUTTf9bNB6c+yKsTrNoNL3abryjFOpg+uS3ST+KwdZ1Ct/w1p7ezRGhxWp+wex+wLXEofe2EdXgFVpQbf2xY4rPXJvZ8l4fYplq5hdyuCnDR2hKJSlJSSMkkmQA6eU0JQgB0kgEgoAdWaI0UDWrTwuydWeGNEkkADzVoR1SQuUlFZZ6F8OsJIoVK5A18DR6hAfUNznrVD/AKoHoNF6Z1DX+wWDKYjNkjcHxO7RtAXklUySe/ulxk5SlZ6ey/QVWiOlTnurP2ddWVOTAWzRw2dytNVPcTeS87HF4MenQJRn0n0g64ILgQzsJl3openOjHVngkS2dAPvH+i9kwfC22oysjPEPqR4aY/lb5pqSq+WWjussgwnpynQa0Oa2RtT2azzceStygA4z23edI8m8BRVjTpgPf4RwD9Tv9RQxjnULngNYC1smG9x3KhRlY8L9yspqO74NDGeqBTBZbxI0LyNfZChrZiHPMvmZ/ymbRlwJ5OoUwoNzTsP74WuEI1cc/c59t0pP4I78Co5hIIYcwI84kRCsULJ9I+EkNcAYfupDcyQ1oGkgDt+P3iu7i5cIzyTxP4ISfBVTwsDOLn/AFOmNBrsqjLk0y5lUSw7jy4cPMKSrbTqCf6FdsIqMLKukCGuO41TsRa2/oprkmYd1YmlU3zMdq13BG/4o46Stc8GPD+qFbJ3zJt6n0k+F/8AI7uPI9kaYRXbY0Q2oRICR1l7jDy5X8/I/pqlryuAN+Kt18lmSdSDpzuvE6tTVGvxJ6j+1XLi0+EaBAlRcWqUpR1S5fJ1Hzg2sLxPXK7/ACp8TsQ8SEOGoQQRuNURYTfCo2DuolHS9SEzjhZQM16RaSFEEQ43h33gh5whMjLUti8JakNKSaEgrlxJJJIAScJgnUAPC6aFyCpaaCMk9GmSvR/h906GTc1gWtEBpiZPCGOk+n33NUQ0loILj5Sj/rzG229syjTMODYIAiD3nnRTY3FKuPL/AIMzanLD4ArrfFW1qoDDIbOY7AunUj9ELkLqpUnzXAcq4wtKHrYt4do5FuH4Y6u8R9I3I/QeaE7JkkAbkwvd/h101FIVHAafTO2bl7vTYLo9M+wu6xE8zlpRqYHh4tWa/WQASNfltI+lv+srXuLxluwOeI5ZT3M/zO7lQ4vi9O1hoh1U/S3sTu9/mh2pbVK9TxO+rUOO0HsqJK16pbL7/f8ABax6Nluzj5z7ys57joBqOAOwUN04akR6gfktXEbZtvRLWSS6MzvIcN81m29DMJI8Ow2BPsn69XktorgxW6m8Pk4bbufrpoExa3ifQrTp08o0iFHcW7deCqqe+GZ3FkNpSaGuJ0ceRz/wrtvbtcBn4JyuO3mIVa1LWuBdqO3mtS4uKbg2Y79oCTa3q2z+RtaTWXgzLn6jlAMcDRUbugcrnDY6K3c089Q5Zy7Ttp5rSNRjaWWQYEwNZJ214WlT7cVgiK1ZBzCsmcMf9Q1lbfVlqatmSNalMZQeS0iRPmsEBrKzQQQ5x0n15RcAXAh38o/SEvqZp4fxk09PFyi0j5yvGanMNZWVURF1dDLioG7SUMveuc5qfkjeyN/oprO6LHSoHFctUBjIaU3iozvohrE7TI49lZwW+g5SdOFo39tnCTFaZYM/0MFIShS1qRaSCooTzQnkZJIJKSRBdQmAXQCgBNatDD7Q1HhoG5hVaNCTA9l6T0H00A9tR4kK0EnuxNs8IKcEs2YbZvfnGZ4432leUdQ4y64queTzoi74iY6B/CZt6yvOpkpUVu5+2UhFpYYoTsalllS0aWqZBangdnATdE2IqXDZ+6M3uvbrTE20KUjX5YytHBdyfZeWfDbAn1apdBDQ06+g2Xq9XBPn02gHK4DQHTWf3WuzG0WUg3pbXIH4i51Z5qunfXutbCrwubvIjSdxGiq1qTw75RbAB8UyATxqr9tRawSBwtzSlFL0uDCpYbZbFo54IcdN9TuprTCSQ48cBS0KQIBEz+y0mUco1n9lmlL0MjWm8sH69AtO0cqJ8n+iI7uzztnY9zysO6flBEajnuoTyIsr0srsd3G3dQ3Nx2Gv5LgvLjP5KtVG7gP7C0Vw3ESedi9dVH5QHaAwY7qq3fQ6dvPhcF2eIDjtrrHstTB8Lc8+IQJ2VpJVrMi8YuyWEQ22FOdUFZ3ENE+Ws+yfHMa+VRqPngkHv90fmtTHXE0RTpmGzlcW7kA7A/vyvOPibigYG27dwBmj00HsudfPUkn7z+x0qo9vJ5vityajyTySs2op6rpKq1Fk2WyHx4I3rldOXKsixNRfCJMLvfmNjnZCwVzD7v5bp45VZLKKSjlGrjWG6SPdYBbCMm1A9veUN4haZXFUrbezFwn6ZnBJJJOHjgKxbUC4wBJUdCnmIHJRjgmGtYBKriUnpitykpJIm6b6a1BcEZXV0LWkQBBhV7C8axu2gCFeqMcL5aDumXJ0Lt48nz8GOK7ssvgHMUvTVqOceVTaF0WrtrFRJ8GzKOqFKd0VdH9LG8rNZsweJ7uA0byh63bIAXtHQeA1G2lPK2G1HS+od4GwjeF1YUxhTr4ZinNyngMMPoNotAohtOjTGruTHPusWp1Cbiv4XZWt+96cotq0aTGBtQj5Y0ynTMfP+iCMft6dN38HYmY7DskdLGMm08/DH9VNwipRCR17SrQ2oAZ+/sfdQjCWCoA4HKddNlhYWCYzagbBGGH1szcrtOytOHZ2i9hNcla9yw+xbk8MMa3fk+yruq+GHR3BKtVKokMJ0Akj0WHdYqHvhoBAJ9ISq4uRonKMUWftEiAVh3dPxkE/hqr9a5Eho0J/VQVrdtDV5zPOrRxHmU3Li/l8GW1a38FSjaw79Z0U5rUWhstEmZg6djIPCw8QxhzyeSeRI07AK7gGA/NPzHghoG/BPYJs62o6rJNL4FVxT8YhBgtOnqabHlvJd9H+1Wrh/wAyW0h9WjnjQejfLuVywGoPlsHgGmmgb/VQ31+2iwhphoHiedo5jy/VYpvD1N7nQiljCRmdT4qy0ohoMhnic7u/7oHlyvB8dxQ16rnuOpJW/wBc9WfaHljCcjT7nzKCKz0lzzuMlFZwRvKrPXVRyiJVEiUsCKZIlJWJEF1K5SQBt4PfH6Sr95bZkN21SHAoutqzXNCW/F5QmcdwMATwiaj0qeVdPSYyodkF7L6wZwln8QTwEV2v1bri26cAK0aWDN7/AJrR0/VRqk8PkRYnL0dYhieVkD/KHHWb6pmN0aWHTTXnxHRFFr0tTAAjQ+q6FNVb8pbtnNt6mS8Yo8br2ZaYIUlrhlSp9LSfQL1+v8OKZdnzgjeCP2Vm0wRtIENaBGx7+o7pirp+qId+zGGgP6E6FL6//cMhobmAOms6SvdsNoilTA007QNPRef2OKVxIygaQXASdD5rVsr8yWkOLidz349ErqKZz2zsaunujj5NnG75hOWAYGh31KCKtB4qnMNJ3/oierhjngl2h5AUDWANhw1CvTitbblL25vcrUrJlNnzD7N7q/h93mMkwD24WJXvDJaRof70C5Yx7TIHoZ0hS621uKjPTJaUFTqvzWu7tBEjkLGtXAGNPfspsNxQNgEy4mDGwbzrCq41hjadQl2YtPibH5LOlpbj9zU90pGhbOZncXRDAXTO0IZxDE6lzUkDTYDsFPY2lSo5zQ3w6zJgR6ojwiwpsBFGnLhu4zDT5E7qVKFT1Pd+vsRp7njwjOwXpqm0ipXGu4YNB7ojdDhkY2BzwGjz7BJ9symM1Rxc47dyezRwsPqTrKjZMIqENOpFFh8R/wDs8LLda5yzy/X9GyuCgsIv4hfNpsIkNpt+p+wPl/xzyvHeuevftE0qMikDqeXHuVl9V9c1r0wTlpj6WN0AHdCVaqlSjjeRbOeB61VU6tVO+oq5Kpy9yUhOcuU5KZSWEkkkpAQSSXQCAOqQ1C1cOuSDEcLR6W6bdVcHOGn7La6nw6nSewt00gj23UximjHbfGLxyZ9Tq0cLPuerHHZDkpJKqivRrwbjeo6ndWLXHHk6lDrCrFCrEJ1bjCW6FzTawj1npSqYBcUYW91n2MQvIsCx5zRBICLMLx6ajWiSOSvRVqMo5R5u2M4zeoPad8Tp2UXzZcQd5VO3xBj5bTMkaTyprt4a0wZgEmPTT3lQ4R+wyLckXMIaDULTG61nFjtAANd0FYDi/wDHgnKYO/BGx99lrWzaoc5xaSHEkHgCd4SbKvPd+jRXLTBYXsLLYZh5qle2GdxjT9lTbevpAnaDurWGYs2q4SfEe2x9VjlCcG5Lg1was2ZJ/wBKJaC0Au7kfmrJwsPpRHj/AAjuVqscA0nyVSnWkTs3uTHvK5s+olxk2RqS/UzcOwBtB2Z4zO4nafIK1e0vmt+kFzRoRsfL2WT1P1K5jC2gQ47F3Psgmj1Fd0nFzHnvlOy1LXZ/kbRR2VRWg9MtsMAAzbR9LZg+p3KgxTH6Vs3xvZTA7mTHkwbLzHEviJfOBEho28I1QTiFw6uSXucT3Oqr2LJ+T4+Ny0Lqo7Bx1N8WPqbazJkGq76vRvYei86qCpcOLqhLidZKVCx1RFhlEDQhVncqY4it/wCSXLuPnYEr6yLVkVivSMXw9uXQboBv7fK4rPCzuLIRaTwZxK5UjhuuCrjhkyeUlICTAp0kAILc6fwY1HAkaLKs6Wd4Hnqj3CqYaAB7ojW7JaV+om6emIR2zW0qXhbEDdefdR4yatUyZhb/AFHjGSllB1hANWrOqmUlnEeEZunqbeqRXUlGlmK4aFfsgApjHU8G2TwitUo5eCow6FoYiQQCFmhVaa2ZEXlZLVvcQt3DscLAQ3nQnlDIKnpVoTqr5Q/Aq2pT5D6w6k+z0yGnxv1J/lG2nmuafW1WmfAQRyCJBQa240WnhNt8wrqV9U7Xhr8nOn06q8mHdtbm4b9pY7WfG3ZwP7hGeB4w9jQCMwHn+CGekbQ057GDHE90TsBBJbuO0LbZHbTLf7GKNj+qDwcYrjnzvulsefKu4NXpW9P5r55HchVGsLj42zPbQSsT4g3BtbZrGOHiEESDE9lkvSUe2tjTVNt65bsi6t+LUHJaExOrnD8gOyB77ri6rGXVXek6fgEOvq/ioH1VzJShX4xX6nV8pYbCe06xqN0c4keeq2Lfq1jxB3XnZqJvmrHZiTyS6Yvk9Ka4P1B0/FQ1LMHhAtti72ahy27XrA/fGilWTjshU6c8GjUww7tK7pXJZEhW7PEqVaIcJ/vlW6tiCP7lOXUQs8Z7md5r4Om/xaaFcbwoxsjfC7SGqtiFoDMrNtCbUeAja28s8mrMjeVA7dF2OYHqS1ClellMJmMcm+uakiMpk5TKRokgnKZAGx09RBeZ4RXQcGHdBOFVctRsc6Iw+ygwS7U8JvTSxOUX7Rk6lbJg51FcF1TyWQVr49bQ9ZELPBYRog1gZpU1G5jdVwkrrbgs1knr3GZQJ0kAlgQXbSownBUAT03rfwczEGEPA6K9Y1yDvC09NbommZeohrgep4HWiA54Aj3KK7J4bDg4arzPBqjdHPdHYcn2R1hOINy/TJMak6+wXpG1KOx5zGh4CO8gW9R7YLuPLleHdQ3tSpUJqEnUr2C6uSyic2x4K8p6jeC47TusUliEsmuueZrYFarlC+ou6zoJVd7lwJcnoIvKEXrkuTSuSVUsjoPXReo10TKAJ6N0WmQYW5h3Vr2GHahDcpw5GE+UVcUz1zAsZbUAIO/C0blge3RecdI3EOiYW/iOPOt6gG7Tr6JXbas8WYrKvsX7mhoQ7zgoDxq2hxR/Y37LgbrMx/AC4Et1hN76b0z2ZaCcDzk+i5hXLu2c06hVXNVjYnndHKQTwkEFiWzdD2nzC9BoMzZdJ0XnlLceq9MwmjNJvijT9lal4uT+GZ+o3iCvUejlgFb3VA/iLOs8ONTvCrFORWuSUMsy0kkyDUOlKSSAEkkkgDrMpadRQrppUcFWjYw7EId4kY23VGVuhA0XnAf5qw27IC309Y4LDMN3RxseUGF/1U98+IlD95iGbfdZzrs91C98ql/VymsItV0sYcj1KsqIvSKYrGbUsClImUySkkUp0yUoAdIHVMnCANzper/GErZ6xH0OjSIQ/wBO/wDmHmiXrinlp09/dJk8WRMtn14MDBsWNN2+hKOKGJZ2heYZoW3g+MZYa46aQVayKnuMcNglvLBlXRw90N4p00+nJb4hvoiIklstKpOxUAw/Q7TwiLb2FaZLdAe+kRwo4R99gpV40Gv3m7+6y77pSHEUyHa7KVJN4Gd3H1AvC9G6aqtdSGbt+yDH4S9uhaUbdF2PD9PJNitL1MXbNOOEZWL4Z8yrpstGysW0xqtvE7FtMkgaIVxTFg3QHVUscrfGHAip+PICJJJKTpDpJJIASSSSAHSCSSgBArpoTpIAYFMkkgBkxSSUgJJJJACShJJACSCSSANLBTFZsd0Vdck/JpyZ/wAJJLPP64mez6kArk7HJJLQaEE+AYg5wg94V7GLIFs+6SSz5xYsGdg62u6mZa4j0WphmNPLgD+I0KSS1aU+SOYhbYNDyMwnTlb1jZta5sBJJc62TU8IzXLTwT9R4eH0SZIgcLyuthmpl3PZJJdHppPQZ4Npn//Z"/>
          <p:cNvSpPr>
            <a:spLocks noChangeAspect="1" noChangeArrowheads="1"/>
          </p:cNvSpPr>
          <p:nvPr/>
        </p:nvSpPr>
        <p:spPr bwMode="auto">
          <a:xfrm>
            <a:off x="8999538" y="-898525"/>
            <a:ext cx="242887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60" name="Picture 12" descr="http://topnews.in/health/files/Bdelloid-rotif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71414"/>
            <a:ext cx="4357686" cy="3429024"/>
          </a:xfrm>
          <a:prstGeom prst="rect">
            <a:avLst/>
          </a:prstGeom>
          <a:noFill/>
        </p:spPr>
      </p:pic>
      <p:pic>
        <p:nvPicPr>
          <p:cNvPr id="2066" name="Picture 18" descr="http://www.microscopy-uk.org.uk/mag/wimsmall/extra/Kellicott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57166"/>
            <a:ext cx="4572032" cy="2886621"/>
          </a:xfrm>
          <a:prstGeom prst="rect">
            <a:avLst/>
          </a:prstGeom>
          <a:noFill/>
        </p:spPr>
      </p:pic>
      <p:pic>
        <p:nvPicPr>
          <p:cNvPr id="2068" name="Picture 20" descr="http://www.microscopy-uk.org.uk/mag/wimsmall/extra/brachionus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2979" y="3643314"/>
            <a:ext cx="4131021" cy="3214686"/>
          </a:xfrm>
          <a:prstGeom prst="rect">
            <a:avLst/>
          </a:prstGeom>
          <a:noFill/>
        </p:spPr>
      </p:pic>
      <p:pic>
        <p:nvPicPr>
          <p:cNvPr id="2070" name="Picture 22" descr="http://www.microscopy-uk.org.uk/mag/wimsmall/extra/synch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52825"/>
            <a:ext cx="5362575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29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2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54" y="332656"/>
            <a:ext cx="6037041" cy="324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3278" r="6962" b="4642"/>
          <a:stretch/>
        </p:blipFill>
        <p:spPr bwMode="auto">
          <a:xfrm>
            <a:off x="3779912" y="3645024"/>
            <a:ext cx="3960439" cy="309634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8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55 - anvil being stru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628800"/>
            <a:ext cx="61206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2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2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17390" y="1052736"/>
            <a:ext cx="9108504" cy="4464496"/>
            <a:chOff x="17390" y="1052736"/>
            <a:chExt cx="9108504" cy="446449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37" t="34830" r="18112" b="22993"/>
            <a:stretch/>
          </p:blipFill>
          <p:spPr bwMode="auto">
            <a:xfrm>
              <a:off x="17390" y="1052736"/>
              <a:ext cx="9108504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6732240" y="1196752"/>
              <a:ext cx="2393654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94836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6212" y="64436"/>
            <a:ext cx="9027964" cy="6793564"/>
            <a:chOff x="0" y="174923"/>
            <a:chExt cx="9027964" cy="28524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1" b="38903"/>
            <a:stretch/>
          </p:blipFill>
          <p:spPr bwMode="auto">
            <a:xfrm>
              <a:off x="0" y="174923"/>
              <a:ext cx="9027964" cy="2097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40"/>
            <a:stretch/>
          </p:blipFill>
          <p:spPr bwMode="auto">
            <a:xfrm>
              <a:off x="9053" y="2230775"/>
              <a:ext cx="9009858" cy="796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964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61561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995629" y="314966"/>
            <a:ext cx="6012576" cy="1124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SA" sz="2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موقع الديدان الأسطوانية في مخطط العلاقات التركيبة التصنيفية</a:t>
            </a:r>
            <a:endParaRPr lang="ar-SA" sz="2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02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45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نتيجة بحث الصور عن حركة الديدان الخيطي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9709" r="14585" b="23581"/>
          <a:stretch/>
        </p:blipFill>
        <p:spPr bwMode="auto">
          <a:xfrm>
            <a:off x="4556515" y="0"/>
            <a:ext cx="4587485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صورة ذات صلة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6" b="18888"/>
          <a:stretch/>
        </p:blipFill>
        <p:spPr bwMode="auto">
          <a:xfrm>
            <a:off x="-1499" y="3717032"/>
            <a:ext cx="9145499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9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صورة ذات صل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"/>
          <a:stretch/>
        </p:blipFill>
        <p:spPr bwMode="auto">
          <a:xfrm>
            <a:off x="6160" y="1340768"/>
            <a:ext cx="456583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نتيجة بحث الصور عن التريخيني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21" y="1340768"/>
            <a:ext cx="458112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6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/>
        </p:nvSpPr>
        <p:spPr>
          <a:xfrm>
            <a:off x="250825" y="1244918"/>
            <a:ext cx="8569325" cy="531018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endParaRPr lang="ar-SA" sz="2000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077808" y="353070"/>
            <a:ext cx="7022584" cy="17290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نشاط جماعي</a:t>
            </a:r>
          </a:p>
          <a:p>
            <a:pPr algn="ctr">
              <a:defRPr/>
            </a:pPr>
            <a:r>
              <a:rPr lang="ar-SA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املئي نموذج فراير عما </a:t>
            </a: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تعرفينه عن</a:t>
            </a:r>
          </a:p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28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الديدان الأسطوانية</a:t>
            </a:r>
            <a:endParaRPr lang="ar-SA" sz="2400" dirty="0" smtClean="0">
              <a:solidFill>
                <a:srgbClr val="C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11" y="2172608"/>
            <a:ext cx="7817522" cy="4082226"/>
            <a:chOff x="1107" y="6613"/>
            <a:chExt cx="9180" cy="7200"/>
          </a:xfrm>
          <a:solidFill>
            <a:schemeClr val="bg1"/>
          </a:solidFill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07" y="6613"/>
              <a:ext cx="9180" cy="7200"/>
              <a:chOff x="1107" y="6973"/>
              <a:chExt cx="9180" cy="7200"/>
            </a:xfrm>
            <a:grpFill/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1107" y="6973"/>
                <a:ext cx="9180" cy="72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algn="ctr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ar-SA" sz="2800" b="1" dirty="0">
                    <a:solidFill>
                      <a:srgbClr val="000000"/>
                    </a:solidFill>
                    <a:latin typeface="AL-Mohanad" charset="-78"/>
                    <a:ea typeface="Arial" pitchFamily="34" charset="0"/>
                    <a:cs typeface="AL-Mohanad" charset="-78"/>
                  </a:rPr>
                  <a:t>  تعريفها                                                      خصائصها                                                        </a:t>
                </a:r>
                <a:endParaRPr lang="en-US" sz="2800" b="1" dirty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>
                  <a:spcAft>
                    <a:spcPts val="1000"/>
                  </a:spcAft>
                  <a:defRPr/>
                </a:pPr>
                <a:endParaRPr lang="en-US" sz="2800" b="1" dirty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>
                  <a:spcAft>
                    <a:spcPts val="1000"/>
                  </a:spcAft>
                  <a:defRPr/>
                </a:pPr>
                <a:endParaRPr lang="en-US" sz="2800" dirty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>
                  <a:spcAft>
                    <a:spcPts val="1000"/>
                  </a:spcAft>
                  <a:defRPr/>
                </a:pPr>
                <a:endParaRPr lang="ar-SA" sz="2800" dirty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>
                  <a:spcAft>
                    <a:spcPts val="1000"/>
                  </a:spcAft>
                  <a:defRPr/>
                </a:pPr>
                <a:r>
                  <a:rPr lang="ar-SA" sz="2800" b="1" dirty="0">
                    <a:solidFill>
                      <a:srgbClr val="000000"/>
                    </a:solidFill>
                    <a:latin typeface="Calibri" pitchFamily="34" charset="0"/>
                    <a:ea typeface="Arial" pitchFamily="34" charset="0"/>
                    <a:cs typeface="AL-Mohanad" charset="-78"/>
                  </a:rPr>
                  <a:t> أمثلة عليها                                               لا أمثلة عليها</a:t>
                </a:r>
                <a:endParaRPr lang="en-US" sz="2800" b="1" dirty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>
                  <a:spcAft>
                    <a:spcPts val="1000"/>
                  </a:spcAft>
                  <a:defRPr/>
                </a:pPr>
                <a:endParaRPr lang="en-US" sz="2800" dirty="0">
                  <a:solidFill>
                    <a:srgbClr val="000000"/>
                  </a:solidFill>
                  <a:latin typeface="Calibri" pitchFamily="34" charset="0"/>
                  <a:ea typeface="Arial" pitchFamily="34" charset="0"/>
                  <a:cs typeface="AL-Mohanad" charset="-78"/>
                </a:endParaRPr>
              </a:p>
              <a:p>
                <a:pPr>
                  <a:defRPr/>
                </a:pPr>
                <a:endParaRPr lang="ar-SA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5787" y="6973"/>
                <a:ext cx="0" cy="7200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 sz="3200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 flipH="1">
                <a:off x="1107" y="10573"/>
                <a:ext cx="9180" cy="0"/>
              </a:xfrm>
              <a:prstGeom prst="line">
                <a:avLst/>
              </a:prstGeom>
              <a:grp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ar-SA" sz="3200"/>
              </a:p>
            </p:txBody>
          </p:sp>
        </p:grp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114" y="9210"/>
              <a:ext cx="3217" cy="15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 algn="ctr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ar-SA" sz="2800" b="1" dirty="0" smtClean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PT Bold Heading" pitchFamily="2" charset="-78"/>
                </a:rPr>
                <a:t>الديدان الأسطوانية</a:t>
              </a:r>
              <a:endParaRPr lang="ar-SA" sz="2400" dirty="0"/>
            </a:p>
          </p:txBody>
        </p:sp>
      </p:grpSp>
      <p:pic>
        <p:nvPicPr>
          <p:cNvPr id="10245" name="صورة 9" descr="6_007.gifش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مربع نص 23"/>
          <p:cNvSpPr txBox="1"/>
          <p:nvPr/>
        </p:nvSpPr>
        <p:spPr>
          <a:xfrm>
            <a:off x="142875" y="928688"/>
            <a:ext cx="1000125" cy="4619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3د</a:t>
            </a:r>
          </a:p>
        </p:txBody>
      </p:sp>
      <p:sp>
        <p:nvSpPr>
          <p:cNvPr id="25" name="انفجار 1 24"/>
          <p:cNvSpPr/>
          <p:nvPr/>
        </p:nvSpPr>
        <p:spPr>
          <a:xfrm>
            <a:off x="7286625" y="5214938"/>
            <a:ext cx="1571625" cy="1285875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chemeClr val="bg1"/>
                </a:solidFill>
                <a:cs typeface="PT Bold Heading" pitchFamily="2" charset="-78"/>
              </a:rPr>
              <a:t>تشخيصي</a:t>
            </a:r>
          </a:p>
          <a:p>
            <a:pPr algn="ctr">
              <a:defRPr/>
            </a:pPr>
            <a:r>
              <a:rPr lang="ar-SA" sz="1400" dirty="0">
                <a:solidFill>
                  <a:schemeClr val="bg1"/>
                </a:solidFill>
                <a:cs typeface="PT Bold Heading" pitchFamily="2" charset="-78"/>
              </a:rPr>
              <a:t>فراير</a:t>
            </a:r>
          </a:p>
        </p:txBody>
      </p:sp>
    </p:spTree>
    <p:extLst>
      <p:ext uri="{BB962C8B-B14F-4D97-AF65-F5344CB8AC3E}">
        <p14:creationId xmlns:p14="http://schemas.microsoft.com/office/powerpoint/2010/main" val="3101628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24"/>
            <a:ext cx="615617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s://www.arab-ency.com/servers/gallery/10154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" b="41732" l="11285" r="70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651" r="28030" b="53663"/>
          <a:stretch/>
        </p:blipFill>
        <p:spPr bwMode="auto">
          <a:xfrm rot="5400000">
            <a:off x="4973566" y="3747517"/>
            <a:ext cx="3905110" cy="21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4184801" y="2884075"/>
            <a:ext cx="955736" cy="3995464"/>
            <a:chOff x="4184801" y="2884075"/>
            <a:chExt cx="955736" cy="3995464"/>
          </a:xfrm>
        </p:grpSpPr>
        <p:pic>
          <p:nvPicPr>
            <p:cNvPr id="17410" name="Picture 2" descr="نتيجة بحث الصور عن دودة الاسكارس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02" b="97193" l="40678" r="67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3" r="29168"/>
            <a:stretch/>
          </p:blipFill>
          <p:spPr bwMode="auto">
            <a:xfrm>
              <a:off x="4283966" y="2884075"/>
              <a:ext cx="856571" cy="399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ستطيل 9"/>
            <p:cNvSpPr/>
            <p:nvPr/>
          </p:nvSpPr>
          <p:spPr>
            <a:xfrm>
              <a:off x="4184801" y="3951162"/>
              <a:ext cx="360040" cy="1440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61066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4" cy="609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295232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مجموعة 7"/>
          <p:cNvGrpSpPr/>
          <p:nvPr/>
        </p:nvGrpSpPr>
        <p:grpSpPr>
          <a:xfrm>
            <a:off x="2987824" y="1628800"/>
            <a:ext cx="6156176" cy="3460012"/>
            <a:chOff x="2987824" y="3429000"/>
            <a:chExt cx="6156176" cy="34600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429000"/>
              <a:ext cx="6156176" cy="3460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ستطيل 6"/>
            <p:cNvSpPr/>
            <p:nvPr/>
          </p:nvSpPr>
          <p:spPr>
            <a:xfrm>
              <a:off x="6435155" y="5049804"/>
              <a:ext cx="26103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41158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صيدلاني">
  <a:themeElements>
    <a:clrScheme name="صيدلاني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صيدلاني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صيدلان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448</TotalTime>
  <Words>238</Words>
  <Application>Microsoft Office PowerPoint</Application>
  <PresentationFormat>عرض على الشاشة (3:4)‏</PresentationFormat>
  <Paragraphs>54</Paragraphs>
  <Slides>25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صيدلاني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مقارنة بين أنواع الديدان الأسطوانية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Fozia</dc:creator>
  <cp:lastModifiedBy>Fozia</cp:lastModifiedBy>
  <cp:revision>39</cp:revision>
  <dcterms:created xsi:type="dcterms:W3CDTF">2017-03-06T17:29:52Z</dcterms:created>
  <dcterms:modified xsi:type="dcterms:W3CDTF">2018-01-26T03:56:18Z</dcterms:modified>
</cp:coreProperties>
</file>