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8" r:id="rId6"/>
    <p:sldId id="389" r:id="rId7"/>
    <p:sldId id="404" r:id="rId8"/>
    <p:sldId id="405" r:id="rId9"/>
    <p:sldId id="369" r:id="rId10"/>
    <p:sldId id="393" r:id="rId11"/>
    <p:sldId id="371" r:id="rId12"/>
    <p:sldId id="395" r:id="rId13"/>
    <p:sldId id="305" r:id="rId14"/>
    <p:sldId id="403" r:id="rId15"/>
    <p:sldId id="329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77A"/>
    <a:srgbClr val="A7599E"/>
    <a:srgbClr val="8D2982"/>
    <a:srgbClr val="F7F7F7"/>
    <a:srgbClr val="FFFFFF"/>
    <a:srgbClr val="B06BA8"/>
    <a:srgbClr val="FFFFCC"/>
    <a:srgbClr val="A095B1"/>
    <a:srgbClr val="E1E5E7"/>
    <a:srgbClr val="ECD6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1714" autoAdjust="0"/>
    <p:restoredTop sz="94660"/>
  </p:normalViewPr>
  <p:slideViewPr>
    <p:cSldViewPr snapToGrid="0">
      <p:cViewPr varScale="1">
        <p:scale>
          <a:sx n="56" d="100"/>
          <a:sy n="56" d="100"/>
        </p:scale>
        <p:origin x="87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530112D-0F08-4021-9A79-D1F389BF0709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E144244-E8F0-4494-9D5D-AAB5C16D52A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8731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4400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501495-9340-F012-EAFD-7C7C6135B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25184709-11BD-1C0A-1CE3-0B7D51E2D2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26E17DA-8541-5700-264F-7CFB4FC21B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069A9208-845E-7D08-FC2B-A621BE0A2A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10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139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96462E-6ACE-2CCB-8DD3-5CC1CB7B15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53D1654-79B9-D123-A3FF-B892826429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B3A3218-7E04-C029-BC88-9A7C5EF3C9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3949BF0-3F16-2E5C-CBD4-63E0D39035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61654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7546E1-135A-C6C7-04B0-0A40AB2327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C21BCD5-02B0-1F1F-8104-4A6863308C2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5EB527C7-1502-1B5A-524F-A696B5221C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29EC47B-EECB-E24F-5ACF-0E84DEB000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80882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8BE3E-F2DD-670B-C2DB-C00410E49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0A914BD-48E8-94E9-3B6A-9356EF3575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D365D713-5CD7-AD83-6311-A49378BBB4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6CC4EB6-E143-D1A5-4AAA-E07AFDF8A25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70224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76BBD-DD4D-2B0E-F6E6-7E35BA309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D72818-5A27-E1F5-11CF-E7E5A26088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8BA5A61-86DC-C854-DE6A-6D2A89932D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5FFE6B7-A169-001F-FC54-034B9BDE1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7647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3CA4B-3DAA-41E5-66A3-33DE19936D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3F6E3EBC-70CF-2335-9783-1399840098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0924E37-35AC-B1E9-8BA9-E8B5BB0D3B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1373F8-8184-492F-2FBD-C48FAC7E2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9710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CD9BCB-E9F4-0FB6-D5E7-EFB6A62AEC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6C2ED92-EA7D-72BE-B64A-4280DEB5C4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B8141AE3-2881-EF2E-B6D1-7A3E2A08BA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EFF1724-B555-CFB2-FBB2-0E1CB38757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290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6E5F1-9411-AA30-A003-8E4F7CC92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4DA40CE-0D0D-F683-A752-CC2F1A78B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A2CD77B2-7BA4-55E5-C114-485969ABF9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06F4834-B126-1DD2-E8F9-F0319C903B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517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7D6EE9-AA2C-3BF0-E0B7-DD5FA2FB5B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F098AA5E-BA2F-35E1-830D-C4308ED6F0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EA7C38A7-CAAD-73D8-4260-AE316B81FE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FA8DE5B-AE2C-D8D0-585F-F920A2C36F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6054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C234F-6FC2-5FF0-DDDB-3CE422819E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7958E0DB-A985-341D-7737-472E388224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0B0ECCD4-E5C8-BA03-1A82-CF55817C78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29DA0D3-289E-FB1B-E345-6002159FE4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655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BD9033-C8BA-BB2B-E550-06A5172DA8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BDCF2AAD-856A-FA71-60E4-ED7E5EFF65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69E2E76E-6074-924D-0665-604F5C34FE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87A1518D-3FBB-75CA-4B15-3740C11EA3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022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B4BEA-290C-7003-F8E5-A36D3035F1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D63984EA-1D28-D6CE-DDDD-65FA6FB2F5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88DDC3E-FEE6-68F9-BC69-73E6A9F99B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CE0B2AF-2A55-7190-0E0C-9D93B28C3F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9286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436205-D0AB-5247-E4CD-F9262CFAF4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E1878A85-9023-A1C7-8441-B141804265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27A642B4-11B5-2AF3-4398-77301FE60D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19EA224-1530-8673-7950-0D4C9E4988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8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645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3D808-A5FB-5DC9-D8DA-27BCAB6434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4042800E-457B-2928-EC89-208E21A523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974C4FE7-C2BE-7672-9770-BA4FD0B586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71C67D2A-8719-3FE6-E097-32CEFD4C94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144244-E8F0-4494-9D5D-AAB5C16D52AC}" type="slidenum">
              <a:rPr lang="ar-SA" smtClean="0"/>
              <a:t>9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95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BF455A2-56E2-982F-404C-8EB45B9F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9F802288-9EFD-B9DE-4574-2A6E114506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E2BFF3E-2A3A-935F-8F1C-64A2FBAE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8303B5C-BDDD-C7B6-EC85-3A50950AB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487AC74-F1CC-2F1B-30BE-CBC2321B0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220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0AFEC84-96C6-84DC-9A89-4182EA44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B74BE874-CB1A-598A-4C89-381470028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B381BBD-44CA-E0C7-F236-D2D5FC4E68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AF307CD-1732-ACD8-89BE-929F945B8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FB2AF-11A9-081A-1794-126F54789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87E466-8E3A-E5FD-7DDD-8FE4615E8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91793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65EC7CF-5B4F-0556-0947-0919EE99F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AB48E3F-CB3D-7E0F-C4C7-3F402B03B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B7EE2C4-47B5-1716-254C-D66BC478B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02F6D9-96DC-46D9-3142-83F0516F9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F41B90E-0405-F6AD-D140-15250B0CF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44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7E572A-608C-1FA0-13E4-8CA48B988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B50061F-FD5A-78A0-8543-39607AE818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D20D564-D958-F49E-B444-2CE69D468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5F0FA1D-D02D-94BF-A710-5DEA66542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812D2A-D5AD-1FEF-192E-9D4052DF0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753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9CBC9A-EF41-5943-1912-229D9B982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E3143-FDFD-F180-0312-72234CFAA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AAA191-0512-AAD4-26B3-FADF62797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F7D6912-318D-1C97-B928-A8E7C90F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29EB55D-30FD-7B90-4BC7-9DA784A1C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94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56B07DA-D520-F09D-247E-605817D92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F0BA419-D541-65D3-1120-718190B46C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641F9B-4923-10A4-4194-149A09F54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2F0FFED-CC9D-AC73-4CDB-31360946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51E7DC6-009B-10DE-FBD5-FD6723E20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18580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987CE60-11AD-7ACD-A939-71C18991E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B818D4A-E9B6-C067-5D0D-ED5B7B8B72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CBECF84-B461-494A-2838-D3670E6CD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06A373F-BB11-DC3D-FE1F-325C0A210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D077A90-DC64-C12F-6F41-2E79A75B0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3913EED-5BD9-32DD-F738-0C4E90EFB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047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3DAABDE-01C5-0F84-0E57-08B28E289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B3EDD66C-908D-C50A-1C37-8A2DC0B37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EAF56F-A05D-810A-289D-4EDE0FAA7E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90198DE-7E41-0490-458B-185EFDB808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39FAD686-97A7-11A3-D788-4CBF32CA4A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3B1EFBF3-DF14-55D0-B88B-28A01B71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FD97FE-9238-7809-97B8-0C768433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60262-2124-2869-BCFA-24FF12E32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875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A5481EA-DCF0-EC83-3F0E-573274E12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C7EBA8C3-1B3D-1FB4-5C9A-298BCEB56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17ADE48-C332-52BF-7F25-0495177B0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08553D-CAF8-5243-17EB-4B9902A7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4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1579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F65F02F-C20D-721F-7E57-35A67BF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4FB00B49-C8DC-BEA2-C872-69CC7CAE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A29062EA-986C-BA03-9677-D013FA0D5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174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BB6A54-D28C-9FE0-2D1B-D15822961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D02E3F3-FCCB-AEA2-4B6B-7D9F5574B5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EF23DAF-EFD0-5D94-6075-BA27F589C4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9C616122-7126-3BD5-6666-300F69759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120A67-9B44-7EA4-1680-30FDE11DC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B12F7F8-0712-CAD7-24A4-94B62A342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53302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BEFC4D0-679E-3081-856B-E53EDE40C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9DD5E9-D306-CE93-8417-14FE3CB92F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0639550-3CB5-CF58-F7E6-B524A62280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FE9D1B-2837-423C-9143-CC02A33D2692}" type="datetimeFigureOut">
              <a:rPr lang="ar-SA" smtClean="0"/>
              <a:t>13/05/47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38A743D-28AB-CA19-1DCF-C3645CDCA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BF7FC2-9380-9019-AF2E-08BB905AF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6D8512-FDCA-4FC4-BB5E-25092ABD993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716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10" Type="http://schemas.openxmlformats.org/officeDocument/2006/relationships/image" Target="file:///C:\Program%20Files\Inknoe%20ClassPoint%202\Images\sd_blue.png" TargetMode="External"/><Relationship Id="rId4" Type="http://schemas.openxmlformats.org/officeDocument/2006/relationships/image" Target="../media/image1.jpg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file:///C:\Program%20Files\Inknoe%20ClassPoint%202\Images\mc_blue.png" TargetMode="External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مستطيل 25">
            <a:extLst>
              <a:ext uri="{FF2B5EF4-FFF2-40B4-BE49-F238E27FC236}">
                <a16:creationId xmlns:a16="http://schemas.microsoft.com/office/drawing/2014/main" id="{D36D5692-8ED4-BEA2-460C-BEE37D65091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7671E4A3-D9D7-407E-15EB-16FF28AC93CD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5CB9B2F-E2B1-5C3C-AA37-C7DE95EAF24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9746075-562A-4B86-E5FC-C5ABC43ED0E7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8DEDF6C-BBA7-6C5E-AEC0-73C97A82EB9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FA170FB-27F4-9F90-C05F-095C2BA6F11F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6A063700-2259-A97D-46A6-A3B8DA837DF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CA883160-3905-EBEF-5672-00FCD4CE26F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1D8480D2-ADDC-072B-D197-83705791F92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B6509F5-AAC1-B0AB-9E90-5F1BA1BF3473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BBFDE2B-B0F3-B651-0466-C9FD7DCA797A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95EF39A-CDF2-8F2B-F2DA-1B96AE2AA5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1B2AE84-4593-FF66-A9B2-91BB3FDC74E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FEEDC96-D0AF-742B-6307-A07722E3CB53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6A834D8-BC7C-A458-3BBA-6C9553BFA29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graphicFrame>
        <p:nvGraphicFramePr>
          <p:cNvPr id="1030" name="جدول 1029">
            <a:extLst>
              <a:ext uri="{FF2B5EF4-FFF2-40B4-BE49-F238E27FC236}">
                <a16:creationId xmlns:a16="http://schemas.microsoft.com/office/drawing/2014/main" id="{0C4C2F27-3541-1EA7-B556-A42DDD167B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057618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1447/05/13ه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زوايا المثلثات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sp>
        <p:nvSpPr>
          <p:cNvPr id="2" name="مربع نص 1">
            <a:extLst>
              <a:ext uri="{FF2B5EF4-FFF2-40B4-BE49-F238E27FC236}">
                <a16:creationId xmlns:a16="http://schemas.microsoft.com/office/drawing/2014/main" id="{89723BC5-8BFC-E317-477A-63D5AF4CE444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54FABCF-5CC3-9803-F295-8C45BCAC18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E8B252D3-CE6B-B3A3-A8F5-4C3CDC86C48B}"/>
              </a:ext>
            </a:extLst>
          </p:cNvPr>
          <p:cNvSpPr txBox="1"/>
          <p:nvPr/>
        </p:nvSpPr>
        <p:spPr>
          <a:xfrm>
            <a:off x="8983979" y="2011402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حل الواجـــــــــــــــــــــــــــــــــــــــــــــــــــــــب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51BBB923-8580-CB4A-5A91-B1F2B088A857}"/>
                  </a:ext>
                </a:extLst>
              </p:cNvPr>
              <p:cNvSpPr txBox="1"/>
              <p:nvPr/>
            </p:nvSpPr>
            <p:spPr>
              <a:xfrm>
                <a:off x="2614134" y="2657733"/>
                <a:ext cx="9118082" cy="156966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 rtl="0"/>
                <a:r>
                  <a:rPr lang="en-US" sz="3200" dirty="0">
                    <a:solidFill>
                      <a:srgbClr val="86177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32) </a:t>
                </a:r>
                <a:r>
                  <a:rPr lang="ar-SA" sz="3200" dirty="0">
                    <a:solidFill>
                      <a:srgbClr val="86177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متطابق الأضلاع</a:t>
                </a:r>
                <a:endParaRPr lang="en-US" sz="3200" dirty="0">
                  <a:solidFill>
                    <a:srgbClr val="86177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6177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33)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3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𝐹𝐺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𝐺𝐻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𝐻𝐹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19</m:t>
                    </m:r>
                  </m:oMath>
                </a14:m>
                <a:endParaRPr lang="en-US" sz="3200" dirty="0">
                  <a:solidFill>
                    <a:srgbClr val="86177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l" rtl="0"/>
                <a:r>
                  <a:rPr lang="en-US" sz="3200" dirty="0">
                    <a:solidFill>
                      <a:srgbClr val="86177A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42)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𝑥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 ;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𝑅𝑆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𝑆𝑇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𝑇𝑅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=</m:t>
                    </m:r>
                    <m:r>
                      <a:rPr lang="en-US" sz="3200" i="1">
                        <a:solidFill>
                          <a:srgbClr val="86177A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Calibri" panose="020F0502020204030204" pitchFamily="34" charset="0"/>
                      </a:rPr>
                      <m:t>11</m:t>
                    </m:r>
                  </m:oMath>
                </a14:m>
                <a:endParaRPr lang="en-US" sz="3200" dirty="0">
                  <a:solidFill>
                    <a:srgbClr val="86177A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51BBB923-8580-CB4A-5A91-B1F2B088A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4134" y="2657733"/>
                <a:ext cx="9118082" cy="1569660"/>
              </a:xfrm>
              <a:prstGeom prst="rect">
                <a:avLst/>
              </a:prstGeom>
              <a:blipFill>
                <a:blip r:embed="rId4"/>
                <a:stretch>
                  <a:fillRect l="-1738" t="-5058" b="-1245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866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A2A5F-0815-033C-0793-693A94A75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D56DC5A6-8359-00AC-B768-B8ABA8E95C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55EF85B1-4B08-F1FA-7443-DD8A85B36AC8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F032E0-0488-368E-AE09-245AA6A379E0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A64A802-109D-8689-CA1A-41DBA032DFA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14FD23A8-21FE-52E6-6F2C-876CCB4116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59BF8926-5E36-F0ED-4D1B-49C5B672E92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E606E30A-9AF8-B715-5DB3-E42790F7C16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F32080-9CA7-204E-B819-0A2290D1440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10BAD44-CDD9-F0A5-CC81-30E93413F36C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AD9923F8-801C-7A0C-E985-BBF2C3B76A1D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041D2E2-D6AC-D2FB-2BD4-370DD26296B8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66E1E9EF-78CC-DA48-8CAC-389E130E8BE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010DF28C-1DBE-7789-AC2A-34E4F10E873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7AE9AB49-023B-7F8A-0BDD-31836EE1D4D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5FB76A0-E29C-08C5-BE4E-C04EFC9B386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78943C86-3C8B-DAC2-5346-A4F33CC6CD6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89FDC17A-3285-020F-76A8-F2F76F948F42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4" name="سهم: خماسي 13">
              <a:extLst>
                <a:ext uri="{FF2B5EF4-FFF2-40B4-BE49-F238E27FC236}">
                  <a16:creationId xmlns:a16="http://schemas.microsoft.com/office/drawing/2014/main" id="{4A7DF57F-30F9-7A05-8A0C-3FB81499036B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FAF9EF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5" name="مربع نص 14">
              <a:extLst>
                <a:ext uri="{FF2B5EF4-FFF2-40B4-BE49-F238E27FC236}">
                  <a16:creationId xmlns:a16="http://schemas.microsoft.com/office/drawing/2014/main" id="{CC101E0B-7154-EE6B-8671-06285C47A309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تـــــــــــــــــــــــــــــــــــــــــــــــــــأكد</a:t>
              </a:r>
            </a:p>
          </p:txBody>
        </p:sp>
      </p:grpSp>
      <p:grpSp>
        <p:nvGrpSpPr>
          <p:cNvPr id="25" name="مجموعة 24">
            <a:extLst>
              <a:ext uri="{FF2B5EF4-FFF2-40B4-BE49-F238E27FC236}">
                <a16:creationId xmlns:a16="http://schemas.microsoft.com/office/drawing/2014/main" id="{B2E68868-B890-7E2E-546F-82A15CF4C2BE}"/>
              </a:ext>
            </a:extLst>
          </p:cNvPr>
          <p:cNvGrpSpPr/>
          <p:nvPr/>
        </p:nvGrpSpPr>
        <p:grpSpPr>
          <a:xfrm>
            <a:off x="9532620" y="5781755"/>
            <a:ext cx="2353811" cy="729555"/>
            <a:chOff x="9532620" y="5781755"/>
            <a:chExt cx="2353811" cy="729555"/>
          </a:xfrm>
        </p:grpSpPr>
        <p:grpSp>
          <p:nvGrpSpPr>
            <p:cNvPr id="6" name="مجموعة 5">
              <a:extLst>
                <a:ext uri="{FF2B5EF4-FFF2-40B4-BE49-F238E27FC236}">
                  <a16:creationId xmlns:a16="http://schemas.microsoft.com/office/drawing/2014/main" id="{E7FDCE9A-F8E3-1AEC-884D-5C8781715197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8" name="مجموعة 7">
                <a:extLst>
                  <a:ext uri="{FF2B5EF4-FFF2-40B4-BE49-F238E27FC236}">
                    <a16:creationId xmlns:a16="http://schemas.microsoft.com/office/drawing/2014/main" id="{18D917EB-2653-F871-915B-572767CF8F3B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1" name="مستطيل 10">
                  <a:extLst>
                    <a:ext uri="{FF2B5EF4-FFF2-40B4-BE49-F238E27FC236}">
                      <a16:creationId xmlns:a16="http://schemas.microsoft.com/office/drawing/2014/main" id="{C58ED74C-E0EA-E96D-2E6F-A86A048CAB53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2" name="مستطيل 11">
                  <a:extLst>
                    <a:ext uri="{FF2B5EF4-FFF2-40B4-BE49-F238E27FC236}">
                      <a16:creationId xmlns:a16="http://schemas.microsoft.com/office/drawing/2014/main" id="{46D96ED6-390C-D84F-276E-7EE80076C213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4C39C0F0-5044-3C07-58A3-D7A4128F3186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57040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أقران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A9A40A1F-D48D-FDE0-C839-5FA9176C3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32950" y="5781755"/>
              <a:ext cx="605044" cy="729555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F0C0A88F-ADB0-E3B5-0ED4-4B0FF727540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7" name="مربع نص 26">
            <a:extLst>
              <a:ext uri="{FF2B5EF4-FFF2-40B4-BE49-F238E27FC236}">
                <a16:creationId xmlns:a16="http://schemas.microsoft.com/office/drawing/2014/main" id="{A1BCF0BF-B739-FA6D-CD8F-0525DFADA973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6F4E945E-9A8C-616F-5048-A7C16397AAA3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5FBCF956-E634-0ACB-D327-42988967D8C4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EDEDFC41-F6CE-3FDF-9701-3CFB2A7F617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58D4EF85-20FE-3444-4517-916C783C5F2B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379" y="1322913"/>
            <a:ext cx="880289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62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66906-0653-BD4E-13E7-A836437AA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C0BEEDB-EA88-3D4D-4CD2-4718A042DCA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6EFFCF8-A724-0C6A-7CDD-9619EB8419C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B6ECCCC-BECD-1AFF-C1EB-EA5FCFBDA00E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640553E-5BAB-36E8-4158-97D989EB7BEF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A1EC012-9997-64A4-B9FA-F65DC27CA37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138AA2D-3849-D6E8-316D-91C81500CFB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696C3C9-320B-B188-FA15-6716490167FA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650EB3F-B525-739D-8B70-0F82389F8D14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6D4BC45-1D6D-6A08-F5F4-CFF7891227A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8BD5126-AC03-797A-D7D7-C7732D42B982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33B297D6-F044-3876-7185-ECE0D2A3E9BF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F6FBA65-0415-DDBF-8F67-71FA7EA3A2F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804878AA-1F1F-4EB9-431A-01A9DE07B86F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7B2C256-FC1A-359D-DFC6-B0A05CE27300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C8798545-90B5-26C9-57BD-9F40C15FC89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2C8E9EF1-459D-495F-9903-B63974A5B7C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11" name="صورة 10">
            <a:extLst>
              <a:ext uri="{FF2B5EF4-FFF2-40B4-BE49-F238E27FC236}">
                <a16:creationId xmlns:a16="http://schemas.microsoft.com/office/drawing/2014/main" id="{C533CBD6-E047-4F15-28C5-5C04CF059DA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1C160165-304C-5D44-9AE5-D72D171DB667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8" name="سهم: خماسي 17">
              <a:extLst>
                <a:ext uri="{FF2B5EF4-FFF2-40B4-BE49-F238E27FC236}">
                  <a16:creationId xmlns:a16="http://schemas.microsoft.com/office/drawing/2014/main" id="{8CE72E57-98F6-9E36-6839-7CA65AD13840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19" name="مربع نص 18">
              <a:extLst>
                <a:ext uri="{FF2B5EF4-FFF2-40B4-BE49-F238E27FC236}">
                  <a16:creationId xmlns:a16="http://schemas.microsoft.com/office/drawing/2014/main" id="{5718AE30-70B4-8B6B-8BE2-1B69BF41AEA6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تـــــــــــــــــــــــــــــــــــــــــــــــــــدرب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BD2835C5-95E8-6381-6AEB-81609A4FF8A6}"/>
              </a:ext>
            </a:extLst>
          </p:cNvPr>
          <p:cNvGrpSpPr/>
          <p:nvPr/>
        </p:nvGrpSpPr>
        <p:grpSpPr>
          <a:xfrm>
            <a:off x="9519130" y="5822461"/>
            <a:ext cx="2367301" cy="687953"/>
            <a:chOff x="9519130" y="5822461"/>
            <a:chExt cx="2367301" cy="687953"/>
          </a:xfrm>
        </p:grpSpPr>
        <p:grpSp>
          <p:nvGrpSpPr>
            <p:cNvPr id="12" name="مجموعة 11">
              <a:extLst>
                <a:ext uri="{FF2B5EF4-FFF2-40B4-BE49-F238E27FC236}">
                  <a16:creationId xmlns:a16="http://schemas.microsoft.com/office/drawing/2014/main" id="{4ADF2E3A-CA8C-464D-7B34-7BFF549CABFC}"/>
                </a:ext>
              </a:extLst>
            </p:cNvPr>
            <p:cNvGrpSpPr/>
            <p:nvPr/>
          </p:nvGrpSpPr>
          <p:grpSpPr>
            <a:xfrm>
              <a:off x="9532620" y="5857028"/>
              <a:ext cx="2353811" cy="653386"/>
              <a:chOff x="4616566" y="3059430"/>
              <a:chExt cx="2812256" cy="653386"/>
            </a:xfrm>
          </p:grpSpPr>
          <p:grpSp>
            <p:nvGrpSpPr>
              <p:cNvPr id="13" name="مجموعة 12">
                <a:extLst>
                  <a:ext uri="{FF2B5EF4-FFF2-40B4-BE49-F238E27FC236}">
                    <a16:creationId xmlns:a16="http://schemas.microsoft.com/office/drawing/2014/main" id="{B35C860B-E015-2A1D-9EFC-0B109D69F3CC}"/>
                  </a:ext>
                </a:extLst>
              </p:cNvPr>
              <p:cNvGrpSpPr/>
              <p:nvPr/>
            </p:nvGrpSpPr>
            <p:grpSpPr>
              <a:xfrm>
                <a:off x="4616566" y="3059430"/>
                <a:ext cx="2812256" cy="646331"/>
                <a:chOff x="4616566" y="3059430"/>
                <a:chExt cx="2812256" cy="646331"/>
              </a:xfrm>
            </p:grpSpPr>
            <p:sp>
              <p:nvSpPr>
                <p:cNvPr id="15" name="مستطيل 14">
                  <a:extLst>
                    <a:ext uri="{FF2B5EF4-FFF2-40B4-BE49-F238E27FC236}">
                      <a16:creationId xmlns:a16="http://schemas.microsoft.com/office/drawing/2014/main" id="{3F7936CD-86EE-3DB4-A170-9F04F122EC34}"/>
                    </a:ext>
                  </a:extLst>
                </p:cNvPr>
                <p:cNvSpPr/>
                <p:nvPr/>
              </p:nvSpPr>
              <p:spPr>
                <a:xfrm>
                  <a:off x="4616566" y="3059430"/>
                  <a:ext cx="2812256" cy="646331"/>
                </a:xfrm>
                <a:custGeom>
                  <a:avLst/>
                  <a:gdLst>
                    <a:gd name="connsiteX0" fmla="*/ 0 w 2812256"/>
                    <a:gd name="connsiteY0" fmla="*/ 0 h 646331"/>
                    <a:gd name="connsiteX1" fmla="*/ 506206 w 2812256"/>
                    <a:gd name="connsiteY1" fmla="*/ 0 h 646331"/>
                    <a:gd name="connsiteX2" fmla="*/ 1040535 w 2812256"/>
                    <a:gd name="connsiteY2" fmla="*/ 0 h 646331"/>
                    <a:gd name="connsiteX3" fmla="*/ 1602986 w 2812256"/>
                    <a:gd name="connsiteY3" fmla="*/ 0 h 646331"/>
                    <a:gd name="connsiteX4" fmla="*/ 2193560 w 2812256"/>
                    <a:gd name="connsiteY4" fmla="*/ 0 h 646331"/>
                    <a:gd name="connsiteX5" fmla="*/ 2812256 w 2812256"/>
                    <a:gd name="connsiteY5" fmla="*/ 0 h 646331"/>
                    <a:gd name="connsiteX6" fmla="*/ 2812256 w 2812256"/>
                    <a:gd name="connsiteY6" fmla="*/ 646331 h 646331"/>
                    <a:gd name="connsiteX7" fmla="*/ 2221682 w 2812256"/>
                    <a:gd name="connsiteY7" fmla="*/ 646331 h 646331"/>
                    <a:gd name="connsiteX8" fmla="*/ 1743599 w 2812256"/>
                    <a:gd name="connsiteY8" fmla="*/ 646331 h 646331"/>
                    <a:gd name="connsiteX9" fmla="*/ 1209270 w 2812256"/>
                    <a:gd name="connsiteY9" fmla="*/ 646331 h 646331"/>
                    <a:gd name="connsiteX10" fmla="*/ 590574 w 2812256"/>
                    <a:gd name="connsiteY10" fmla="*/ 646331 h 646331"/>
                    <a:gd name="connsiteX11" fmla="*/ 0 w 2812256"/>
                    <a:gd name="connsiteY11" fmla="*/ 646331 h 646331"/>
                    <a:gd name="connsiteX12" fmla="*/ 0 w 2812256"/>
                    <a:gd name="connsiteY12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</a:cxnLst>
                  <a:rect l="l" t="t" r="r" b="b"/>
                  <a:pathLst>
                    <a:path w="2812256" h="646331" fill="none" extrusionOk="0">
                      <a:moveTo>
                        <a:pt x="0" y="0"/>
                      </a:moveTo>
                      <a:cubicBezTo>
                        <a:pt x="237957" y="-10337"/>
                        <a:pt x="263772" y="-17829"/>
                        <a:pt x="506206" y="0"/>
                      </a:cubicBezTo>
                      <a:cubicBezTo>
                        <a:pt x="748640" y="17829"/>
                        <a:pt x="872989" y="-11726"/>
                        <a:pt x="1040535" y="0"/>
                      </a:cubicBezTo>
                      <a:cubicBezTo>
                        <a:pt x="1208081" y="11726"/>
                        <a:pt x="1490337" y="15559"/>
                        <a:pt x="1602986" y="0"/>
                      </a:cubicBezTo>
                      <a:cubicBezTo>
                        <a:pt x="1715635" y="-15559"/>
                        <a:pt x="2027538" y="-2286"/>
                        <a:pt x="2193560" y="0"/>
                      </a:cubicBezTo>
                      <a:cubicBezTo>
                        <a:pt x="2359582" y="2286"/>
                        <a:pt x="2537214" y="-2701"/>
                        <a:pt x="2812256" y="0"/>
                      </a:cubicBezTo>
                      <a:cubicBezTo>
                        <a:pt x="2797767" y="140759"/>
                        <a:pt x="2840291" y="393888"/>
                        <a:pt x="2812256" y="646331"/>
                      </a:cubicBezTo>
                      <a:cubicBezTo>
                        <a:pt x="2535561" y="653720"/>
                        <a:pt x="2507157" y="663027"/>
                        <a:pt x="2221682" y="646331"/>
                      </a:cubicBezTo>
                      <a:cubicBezTo>
                        <a:pt x="1936207" y="629635"/>
                        <a:pt x="1920925" y="648565"/>
                        <a:pt x="1743599" y="646331"/>
                      </a:cubicBezTo>
                      <a:cubicBezTo>
                        <a:pt x="1566273" y="644097"/>
                        <a:pt x="1343493" y="646878"/>
                        <a:pt x="1209270" y="646331"/>
                      </a:cubicBezTo>
                      <a:cubicBezTo>
                        <a:pt x="1075047" y="645784"/>
                        <a:pt x="763985" y="624596"/>
                        <a:pt x="590574" y="646331"/>
                      </a:cubicBezTo>
                      <a:cubicBezTo>
                        <a:pt x="417163" y="668066"/>
                        <a:pt x="202701" y="662893"/>
                        <a:pt x="0" y="646331"/>
                      </a:cubicBezTo>
                      <a:cubicBezTo>
                        <a:pt x="30206" y="388237"/>
                        <a:pt x="-12626" y="306541"/>
                        <a:pt x="0" y="0"/>
                      </a:cubicBezTo>
                      <a:close/>
                    </a:path>
                    <a:path w="2812256" h="646331" stroke="0" extrusionOk="0">
                      <a:moveTo>
                        <a:pt x="0" y="0"/>
                      </a:moveTo>
                      <a:cubicBezTo>
                        <a:pt x="237906" y="-19317"/>
                        <a:pt x="321860" y="5878"/>
                        <a:pt x="534329" y="0"/>
                      </a:cubicBezTo>
                      <a:cubicBezTo>
                        <a:pt x="746798" y="-5878"/>
                        <a:pt x="923230" y="25828"/>
                        <a:pt x="1068657" y="0"/>
                      </a:cubicBezTo>
                      <a:cubicBezTo>
                        <a:pt x="1214084" y="-25828"/>
                        <a:pt x="1499737" y="23671"/>
                        <a:pt x="1631108" y="0"/>
                      </a:cubicBezTo>
                      <a:cubicBezTo>
                        <a:pt x="1762479" y="-23671"/>
                        <a:pt x="1990936" y="11549"/>
                        <a:pt x="2221682" y="0"/>
                      </a:cubicBezTo>
                      <a:cubicBezTo>
                        <a:pt x="2452428" y="-11549"/>
                        <a:pt x="2648153" y="-13535"/>
                        <a:pt x="2812256" y="0"/>
                      </a:cubicBezTo>
                      <a:cubicBezTo>
                        <a:pt x="2814159" y="154957"/>
                        <a:pt x="2835014" y="452012"/>
                        <a:pt x="2812256" y="646331"/>
                      </a:cubicBezTo>
                      <a:cubicBezTo>
                        <a:pt x="2557528" y="618910"/>
                        <a:pt x="2469860" y="657340"/>
                        <a:pt x="2249805" y="646331"/>
                      </a:cubicBezTo>
                      <a:cubicBezTo>
                        <a:pt x="2029750" y="635322"/>
                        <a:pt x="1886369" y="660164"/>
                        <a:pt x="1743599" y="646331"/>
                      </a:cubicBezTo>
                      <a:cubicBezTo>
                        <a:pt x="1600829" y="632498"/>
                        <a:pt x="1408080" y="672938"/>
                        <a:pt x="1181148" y="646331"/>
                      </a:cubicBezTo>
                      <a:cubicBezTo>
                        <a:pt x="954216" y="619724"/>
                        <a:pt x="863896" y="666329"/>
                        <a:pt x="674941" y="646331"/>
                      </a:cubicBezTo>
                      <a:cubicBezTo>
                        <a:pt x="485986" y="626333"/>
                        <a:pt x="288387" y="664778"/>
                        <a:pt x="0" y="646331"/>
                      </a:cubicBezTo>
                      <a:cubicBezTo>
                        <a:pt x="30436" y="494010"/>
                        <a:pt x="1133" y="151748"/>
                        <a:pt x="0" y="0"/>
                      </a:cubicBezTo>
                      <a:close/>
                    </a:path>
                  </a:pathLst>
                </a:custGeom>
                <a:solidFill>
                  <a:srgbClr val="E2EAFE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680947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  <p:sp>
              <p:nvSpPr>
                <p:cNvPr id="16" name="مستطيل 15">
                  <a:extLst>
                    <a:ext uri="{FF2B5EF4-FFF2-40B4-BE49-F238E27FC236}">
                      <a16:creationId xmlns:a16="http://schemas.microsoft.com/office/drawing/2014/main" id="{522549AD-F201-22AE-4BBB-9FD69110E58A}"/>
                    </a:ext>
                  </a:extLst>
                </p:cNvPr>
                <p:cNvSpPr/>
                <p:nvPr/>
              </p:nvSpPr>
              <p:spPr>
                <a:xfrm>
                  <a:off x="5269230" y="3059430"/>
                  <a:ext cx="2159592" cy="646331"/>
                </a:xfrm>
                <a:custGeom>
                  <a:avLst/>
                  <a:gdLst>
                    <a:gd name="connsiteX0" fmla="*/ 0 w 2159592"/>
                    <a:gd name="connsiteY0" fmla="*/ 0 h 646331"/>
                    <a:gd name="connsiteX1" fmla="*/ 518302 w 2159592"/>
                    <a:gd name="connsiteY1" fmla="*/ 0 h 646331"/>
                    <a:gd name="connsiteX2" fmla="*/ 993412 w 2159592"/>
                    <a:gd name="connsiteY2" fmla="*/ 0 h 646331"/>
                    <a:gd name="connsiteX3" fmla="*/ 1576502 w 2159592"/>
                    <a:gd name="connsiteY3" fmla="*/ 0 h 646331"/>
                    <a:gd name="connsiteX4" fmla="*/ 2159592 w 2159592"/>
                    <a:gd name="connsiteY4" fmla="*/ 0 h 646331"/>
                    <a:gd name="connsiteX5" fmla="*/ 2159592 w 2159592"/>
                    <a:gd name="connsiteY5" fmla="*/ 646331 h 646331"/>
                    <a:gd name="connsiteX6" fmla="*/ 1576502 w 2159592"/>
                    <a:gd name="connsiteY6" fmla="*/ 646331 h 646331"/>
                    <a:gd name="connsiteX7" fmla="*/ 1015008 w 2159592"/>
                    <a:gd name="connsiteY7" fmla="*/ 646331 h 646331"/>
                    <a:gd name="connsiteX8" fmla="*/ 496706 w 2159592"/>
                    <a:gd name="connsiteY8" fmla="*/ 646331 h 646331"/>
                    <a:gd name="connsiteX9" fmla="*/ 0 w 2159592"/>
                    <a:gd name="connsiteY9" fmla="*/ 646331 h 646331"/>
                    <a:gd name="connsiteX10" fmla="*/ 0 w 2159592"/>
                    <a:gd name="connsiteY10" fmla="*/ 0 h 64633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159592" h="646331" fill="none" extrusionOk="0">
                      <a:moveTo>
                        <a:pt x="0" y="0"/>
                      </a:moveTo>
                      <a:cubicBezTo>
                        <a:pt x="119302" y="-1256"/>
                        <a:pt x="315448" y="10225"/>
                        <a:pt x="518302" y="0"/>
                      </a:cubicBezTo>
                      <a:cubicBezTo>
                        <a:pt x="721156" y="-10225"/>
                        <a:pt x="781716" y="-21282"/>
                        <a:pt x="993412" y="0"/>
                      </a:cubicBezTo>
                      <a:cubicBezTo>
                        <a:pt x="1205108" y="21282"/>
                        <a:pt x="1388383" y="-17308"/>
                        <a:pt x="1576502" y="0"/>
                      </a:cubicBezTo>
                      <a:cubicBezTo>
                        <a:pt x="1764621" y="17308"/>
                        <a:pt x="1951410" y="13677"/>
                        <a:pt x="2159592" y="0"/>
                      </a:cubicBezTo>
                      <a:cubicBezTo>
                        <a:pt x="2160105" y="154472"/>
                        <a:pt x="2191369" y="453970"/>
                        <a:pt x="2159592" y="646331"/>
                      </a:cubicBezTo>
                      <a:cubicBezTo>
                        <a:pt x="2022325" y="637994"/>
                        <a:pt x="1718451" y="654088"/>
                        <a:pt x="1576502" y="646331"/>
                      </a:cubicBezTo>
                      <a:cubicBezTo>
                        <a:pt x="1434553" y="638575"/>
                        <a:pt x="1178746" y="627573"/>
                        <a:pt x="1015008" y="646331"/>
                      </a:cubicBezTo>
                      <a:cubicBezTo>
                        <a:pt x="851270" y="665089"/>
                        <a:pt x="702580" y="657132"/>
                        <a:pt x="496706" y="646331"/>
                      </a:cubicBezTo>
                      <a:cubicBezTo>
                        <a:pt x="290832" y="635530"/>
                        <a:pt x="228307" y="667926"/>
                        <a:pt x="0" y="646331"/>
                      </a:cubicBezTo>
                      <a:cubicBezTo>
                        <a:pt x="8699" y="357588"/>
                        <a:pt x="17670" y="208611"/>
                        <a:pt x="0" y="0"/>
                      </a:cubicBezTo>
                      <a:close/>
                    </a:path>
                    <a:path w="2159592" h="646331" stroke="0" extrusionOk="0">
                      <a:moveTo>
                        <a:pt x="0" y="0"/>
                      </a:moveTo>
                      <a:cubicBezTo>
                        <a:pt x="184329" y="19330"/>
                        <a:pt x="413110" y="-20914"/>
                        <a:pt x="518302" y="0"/>
                      </a:cubicBezTo>
                      <a:cubicBezTo>
                        <a:pt x="623494" y="20914"/>
                        <a:pt x="833434" y="16629"/>
                        <a:pt x="1101392" y="0"/>
                      </a:cubicBezTo>
                      <a:cubicBezTo>
                        <a:pt x="1369350" y="-16629"/>
                        <a:pt x="1540577" y="-25960"/>
                        <a:pt x="1662886" y="0"/>
                      </a:cubicBezTo>
                      <a:cubicBezTo>
                        <a:pt x="1785195" y="25960"/>
                        <a:pt x="2060112" y="2289"/>
                        <a:pt x="2159592" y="0"/>
                      </a:cubicBezTo>
                      <a:cubicBezTo>
                        <a:pt x="2165370" y="248253"/>
                        <a:pt x="2176603" y="431615"/>
                        <a:pt x="2159592" y="646331"/>
                      </a:cubicBezTo>
                      <a:cubicBezTo>
                        <a:pt x="1965496" y="645209"/>
                        <a:pt x="1872393" y="641199"/>
                        <a:pt x="1641290" y="646331"/>
                      </a:cubicBezTo>
                      <a:cubicBezTo>
                        <a:pt x="1410187" y="651463"/>
                        <a:pt x="1230814" y="643425"/>
                        <a:pt x="1079796" y="646331"/>
                      </a:cubicBezTo>
                      <a:cubicBezTo>
                        <a:pt x="928778" y="649237"/>
                        <a:pt x="706994" y="664940"/>
                        <a:pt x="539898" y="646331"/>
                      </a:cubicBezTo>
                      <a:cubicBezTo>
                        <a:pt x="372802" y="627722"/>
                        <a:pt x="248456" y="631190"/>
                        <a:pt x="0" y="646331"/>
                      </a:cubicBezTo>
                      <a:cubicBezTo>
                        <a:pt x="3427" y="418777"/>
                        <a:pt x="14218" y="171321"/>
                        <a:pt x="0" y="0"/>
                      </a:cubicBezTo>
                      <a:close/>
                    </a:path>
                  </a:pathLst>
                </a:custGeom>
                <a:solidFill>
                  <a:srgbClr val="FAF9EF"/>
                </a:solidFill>
                <a:ln>
                  <a:extLst>
                    <a:ext uri="{C807C97D-BFC1-408E-A445-0C87EB9F89A2}">
                      <ask:lineSketchStyleProps xmlns:ask="http://schemas.microsoft.com/office/drawing/2018/sketchyshapes" sd="417208308">
                        <a:prstGeom prst="rect">
                          <a:avLst/>
                        </a:pr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:endParaRPr lang="ar-SA"/>
                </a:p>
              </p:txBody>
            </p:sp>
          </p:grpSp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3A867327-6AD7-A452-6B18-46CDAFFAFE1C}"/>
                  </a:ext>
                </a:extLst>
              </p:cNvPr>
              <p:cNvSpPr txBox="1"/>
              <p:nvPr/>
            </p:nvSpPr>
            <p:spPr>
              <a:xfrm>
                <a:off x="5358454" y="3066485"/>
                <a:ext cx="1998009" cy="64633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ar-SA" sz="3600" dirty="0">
                    <a:latin typeface="Sakkal Majalla" panose="02000000000000000000" pitchFamily="2" charset="-78"/>
                    <a:cs typeface="Sakkal Majalla" panose="02000000000000000000" pitchFamily="2" charset="-78"/>
                  </a:rPr>
                  <a:t>تعلم تعاوني</a:t>
                </a:r>
              </a:p>
            </p:txBody>
          </p:sp>
        </p:grpSp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288D81AB-06AD-FB1D-A4BD-52F3F98E1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519130" y="5822461"/>
              <a:ext cx="559759" cy="646331"/>
            </a:xfrm>
            <a:prstGeom prst="rect">
              <a:avLst/>
            </a:prstGeom>
          </p:spPr>
        </p:pic>
      </p:grp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560B7FC4-A84F-2CF9-EBCC-789E7BC78D2C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53B59E60-BE19-B7C9-DE18-51F6AEA73569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24" name="مربع نص 23">
            <a:extLst>
              <a:ext uri="{FF2B5EF4-FFF2-40B4-BE49-F238E27FC236}">
                <a16:creationId xmlns:a16="http://schemas.microsoft.com/office/drawing/2014/main" id="{A5F377CD-CCF5-A1BF-57DD-79AF03B7E769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25" name="صورة 24">
            <a:extLst>
              <a:ext uri="{FF2B5EF4-FFF2-40B4-BE49-F238E27FC236}">
                <a16:creationId xmlns:a16="http://schemas.microsoft.com/office/drawing/2014/main" id="{5814BF92-CC94-6D7D-AB61-B728A5FCE629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94962EF1-ED92-9E5C-2F7C-4F76FF50941E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81960" y="1315858"/>
            <a:ext cx="5915025" cy="3571875"/>
          </a:xfrm>
          <a:prstGeom prst="rect">
            <a:avLst/>
          </a:prstGeom>
        </p:spPr>
      </p:pic>
      <p:pic>
        <p:nvPicPr>
          <p:cNvPr id="37" name="btnInknoeActivityCp2">
            <a:extLst>
              <a:ext uri="{FF2B5EF4-FFF2-40B4-BE49-F238E27FC236}">
                <a16:creationId xmlns:a16="http://schemas.microsoft.com/office/drawing/2014/main" id="{05A4D761-31FA-C0C8-EA81-79DEE56059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r:link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847" y="5464979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90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3810-01DA-43AB-655B-29E0BD95FF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2023A0D-BDE1-6E3A-D332-6BAF07175597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2CFECD5B-F457-D385-BE79-280FFBC79D30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AF6FA67-2D67-F7CF-72EA-4629B6ED46FA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C058270-0E2F-4AB4-38CA-11794EEFA1E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0782599C-23B6-C3BD-7AF8-F5F3B7BA28B6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71038E3-1BB8-D135-0D6B-8C384E6920C5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1EE19C98-283F-7B45-A4D6-5BEB7B04BF93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E07A3397-B448-83F5-C46F-60044B9CE2FD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BDD50586-810C-F539-61E5-CCAAC3E74AFE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3F47D49-02AB-2C45-F5C8-D2B989DDD00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F342F662-0DB1-E705-5861-C6D4AD64F68C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4F0689E5-9655-7345-90A9-A72F3C5FCA02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A74AB44C-F087-B80A-5505-DDF4687A7D8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1E7933D7-C6FD-D5F8-5E91-BC9F979EE80C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8FD15DA-6191-0987-4A9C-3805E32A771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5DAA536D-1107-B0C0-7C3D-C55C046884E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CDA9A8D9-B189-09C2-807D-12EA8B97AE28}"/>
              </a:ext>
            </a:extLst>
          </p:cNvPr>
          <p:cNvSpPr/>
          <p:nvPr/>
        </p:nvSpPr>
        <p:spPr>
          <a:xfrm>
            <a:off x="6454762" y="443913"/>
            <a:ext cx="3157939" cy="595662"/>
          </a:xfrm>
          <a:custGeom>
            <a:avLst/>
            <a:gdLst>
              <a:gd name="connsiteX0" fmla="*/ 0 w 3157939"/>
              <a:gd name="connsiteY0" fmla="*/ 595662 h 595662"/>
              <a:gd name="connsiteX1" fmla="*/ 148916 w 3157939"/>
              <a:gd name="connsiteY1" fmla="*/ 0 h 595662"/>
              <a:gd name="connsiteX2" fmla="*/ 660450 w 3157939"/>
              <a:gd name="connsiteY2" fmla="*/ 0 h 595662"/>
              <a:gd name="connsiteX3" fmla="*/ 1292345 w 3157939"/>
              <a:gd name="connsiteY3" fmla="*/ 0 h 595662"/>
              <a:gd name="connsiteX4" fmla="*/ 1803879 w 3157939"/>
              <a:gd name="connsiteY4" fmla="*/ 0 h 595662"/>
              <a:gd name="connsiteX5" fmla="*/ 2375593 w 3157939"/>
              <a:gd name="connsiteY5" fmla="*/ 0 h 595662"/>
              <a:gd name="connsiteX6" fmla="*/ 3157939 w 3157939"/>
              <a:gd name="connsiteY6" fmla="*/ 0 h 595662"/>
              <a:gd name="connsiteX7" fmla="*/ 3009024 w 3157939"/>
              <a:gd name="connsiteY7" fmla="*/ 595662 h 595662"/>
              <a:gd name="connsiteX8" fmla="*/ 2467400 w 3157939"/>
              <a:gd name="connsiteY8" fmla="*/ 595662 h 595662"/>
              <a:gd name="connsiteX9" fmla="*/ 1925775 w 3157939"/>
              <a:gd name="connsiteY9" fmla="*/ 595662 h 595662"/>
              <a:gd name="connsiteX10" fmla="*/ 1323971 w 3157939"/>
              <a:gd name="connsiteY10" fmla="*/ 595662 h 595662"/>
              <a:gd name="connsiteX11" fmla="*/ 752256 w 3157939"/>
              <a:gd name="connsiteY11" fmla="*/ 595662 h 595662"/>
              <a:gd name="connsiteX12" fmla="*/ 0 w 315793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5793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328098" y="10242"/>
                  <a:pt x="404712" y="-6437"/>
                  <a:pt x="660450" y="0"/>
                </a:cubicBezTo>
                <a:cubicBezTo>
                  <a:pt x="916188" y="6437"/>
                  <a:pt x="1136761" y="18497"/>
                  <a:pt x="1292345" y="0"/>
                </a:cubicBezTo>
                <a:cubicBezTo>
                  <a:pt x="1447930" y="-18497"/>
                  <a:pt x="1611489" y="12187"/>
                  <a:pt x="1803879" y="0"/>
                </a:cubicBezTo>
                <a:cubicBezTo>
                  <a:pt x="1996269" y="-12187"/>
                  <a:pt x="2243294" y="-13127"/>
                  <a:pt x="2375593" y="0"/>
                </a:cubicBezTo>
                <a:cubicBezTo>
                  <a:pt x="2507892" y="13127"/>
                  <a:pt x="2891469" y="-32285"/>
                  <a:pt x="3157939" y="0"/>
                </a:cubicBezTo>
                <a:cubicBezTo>
                  <a:pt x="3098880" y="168032"/>
                  <a:pt x="3057384" y="356244"/>
                  <a:pt x="3009024" y="595662"/>
                </a:cubicBezTo>
                <a:cubicBezTo>
                  <a:pt x="2851970" y="592247"/>
                  <a:pt x="2705039" y="621440"/>
                  <a:pt x="2467400" y="595662"/>
                </a:cubicBezTo>
                <a:cubicBezTo>
                  <a:pt x="2229761" y="569884"/>
                  <a:pt x="2072211" y="620390"/>
                  <a:pt x="1925775" y="595662"/>
                </a:cubicBezTo>
                <a:cubicBezTo>
                  <a:pt x="1779340" y="570934"/>
                  <a:pt x="1577344" y="619528"/>
                  <a:pt x="1323971" y="595662"/>
                </a:cubicBezTo>
                <a:cubicBezTo>
                  <a:pt x="1070598" y="571796"/>
                  <a:pt x="1028115" y="605660"/>
                  <a:pt x="752256" y="595662"/>
                </a:cubicBezTo>
                <a:cubicBezTo>
                  <a:pt x="476397" y="585664"/>
                  <a:pt x="213009" y="632771"/>
                  <a:pt x="0" y="595662"/>
                </a:cubicBezTo>
                <a:close/>
              </a:path>
              <a:path w="315793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46163" y="30326"/>
                  <a:pt x="636328" y="-14230"/>
                  <a:pt x="780811" y="0"/>
                </a:cubicBezTo>
                <a:cubicBezTo>
                  <a:pt x="925294" y="14230"/>
                  <a:pt x="1142012" y="-1476"/>
                  <a:pt x="1322435" y="0"/>
                </a:cubicBezTo>
                <a:cubicBezTo>
                  <a:pt x="1502858" y="1476"/>
                  <a:pt x="1619845" y="6665"/>
                  <a:pt x="1833969" y="0"/>
                </a:cubicBezTo>
                <a:cubicBezTo>
                  <a:pt x="2048093" y="-6665"/>
                  <a:pt x="2127738" y="-19966"/>
                  <a:pt x="2405683" y="0"/>
                </a:cubicBezTo>
                <a:cubicBezTo>
                  <a:pt x="2683628" y="19966"/>
                  <a:pt x="2994240" y="-10344"/>
                  <a:pt x="3157939" y="0"/>
                </a:cubicBezTo>
                <a:cubicBezTo>
                  <a:pt x="3086564" y="236470"/>
                  <a:pt x="3052534" y="461100"/>
                  <a:pt x="3009024" y="595662"/>
                </a:cubicBezTo>
                <a:cubicBezTo>
                  <a:pt x="2684317" y="572957"/>
                  <a:pt x="2635853" y="579940"/>
                  <a:pt x="2347039" y="595662"/>
                </a:cubicBezTo>
                <a:cubicBezTo>
                  <a:pt x="2058226" y="611384"/>
                  <a:pt x="2008886" y="583897"/>
                  <a:pt x="1775324" y="595662"/>
                </a:cubicBezTo>
                <a:cubicBezTo>
                  <a:pt x="1541762" y="607427"/>
                  <a:pt x="1463351" y="589414"/>
                  <a:pt x="1203610" y="595662"/>
                </a:cubicBezTo>
                <a:cubicBezTo>
                  <a:pt x="943869" y="601910"/>
                  <a:pt x="737122" y="608036"/>
                  <a:pt x="541624" y="595662"/>
                </a:cubicBezTo>
                <a:cubicBezTo>
                  <a:pt x="346126" y="583288"/>
                  <a:pt x="126368" y="598119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مهارات تفكير عليا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86796AE-5822-5D37-286D-4EEDA701B94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B0AC78-8E3C-BC4C-C2D3-AE8D99084971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23E0666-146B-8D7E-E761-AB2DD6867DDA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9229B8AC-5D9D-8F43-7B8F-D163E723D89A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CA593F31-42F1-A9B2-C875-8A466B7ABC8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CB00842A-3EF5-7BE8-3C06-7E4445FC54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0139" y="1050061"/>
            <a:ext cx="8316585" cy="15906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DFA6FE4-964D-0BF7-1E49-9D858AFEF02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05313" y="2238179"/>
            <a:ext cx="276225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166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F00D90-5F14-20EF-5F21-B4B4622E26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3CF1E85-4B40-8147-8869-5D2E24E30055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1276DC0-9942-6484-7122-7C5F40DE871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9961DD3-021C-C9F3-21E4-70E9A28BD2D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7DED40C-2F81-C5DA-528A-F6B9F3EBF5E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1824E0D-C734-BA7E-E99B-32890E07B4A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765FAF3-B51C-7805-C78F-159B4F2286BC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29CE4607-0152-E482-CD2D-C394FFF97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4A6A21BD-E8FF-0FFA-0F8B-F9846C5FF83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0E3FE17-7963-4EE3-1329-8C6D39B90391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7EB3FCB-8DCD-9F2A-73C8-BAE710192179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BB957842-58BF-520D-1088-DFEA4FE5C02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FBF60663-DBCA-5CAB-41D7-BB29C4842C4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582B2AC-94F4-5352-606F-B18EA466F15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6588633-EAD5-2F32-010F-57E7754B4F3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5EDA483-B413-BD7F-CCC8-D985C5A6E6C4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887F489F-FD24-6F40-EAE6-B60EDA54A2D4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6D769413-90F6-874B-2C7B-DDDD22B786B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EF040569-AF9F-267D-D446-65A78913D6B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4D0DA7F4-3DCF-4BCE-3473-8E2DED21AEC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3E8975E3-7731-9FD3-4465-4A84D511688D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A095B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اختبار التحصيلي</a:t>
            </a:r>
            <a:endParaRPr lang="ar-SA" sz="3200" dirty="0">
              <a:solidFill>
                <a:srgbClr val="A095B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574AD22-E29D-040D-3697-D73426C05DB5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3EEC7F9-F99B-E360-93B0-DCA4495C446F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77F58939-3066-6D80-0B50-30CDB366EB9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5F2C8C90-7E52-F092-E3C0-369B88CFD92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530" y="1681851"/>
            <a:ext cx="8711647" cy="313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920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8E01E2-D4B1-A762-475E-6EE91E241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777B1DCB-5E36-DF86-1485-602FE24CE5D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D62BD6D-8ACD-7AD7-EF34-420D09012FF1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2E13E55-E725-9604-AD91-EB492AE20E36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CCF3CFAD-3C72-00EE-593C-F5CAEC2A491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398F0F0E-110E-76E6-73A5-31CD21403684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D33F9EC3-A0A3-2BA1-E54A-56E92606B91E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1110FA9-8536-51AC-8AFC-A9ED1BF36D37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0C1F987-AEB1-CC2B-9173-8BF2ADBCB7F5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9EEDD88-4781-392B-5B64-E071E552AD1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57A45D0A-F15C-6958-E97A-FE00AFB05D48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ABFDB56-F9E2-38DE-E32E-1DDFF7E50F22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F78188D-2BEF-0745-0BFE-AB0B2E479D0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86F1040-E17C-1D59-1D7F-E6FA2295F7FF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7599F744-67FC-4C75-1878-A804DA8F3B71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B9774997-DB67-14D0-7338-8D95E86C071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43404E62-9E7A-F8D8-4E78-6DDDBD2311C2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00A9EE92-3CDC-7433-BCBE-35252645C99E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3C30C3CE-CAA7-8E4E-74F0-067C985D7B2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825C1316-7D25-5238-4F3F-3FF7C361593E}"/>
              </a:ext>
            </a:extLst>
          </p:cNvPr>
          <p:cNvSpPr txBox="1"/>
          <p:nvPr/>
        </p:nvSpPr>
        <p:spPr>
          <a:xfrm rot="16200000">
            <a:off x="-1061552" y="3423292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جدول 21">
            <a:extLst>
              <a:ext uri="{FF2B5EF4-FFF2-40B4-BE49-F238E27FC236}">
                <a16:creationId xmlns:a16="http://schemas.microsoft.com/office/drawing/2014/main" id="{3739130F-F9F0-75F2-2811-C8F6D2ADEE6F}"/>
              </a:ext>
            </a:extLst>
          </p:cNvPr>
          <p:cNvGraphicFramePr>
            <a:graphicFrameLocks noGrp="1"/>
          </p:cNvGraphicFramePr>
          <p:nvPr/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  <a:effectLst/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10B9793-8E8C-010B-D301-F521C870A44A}"/>
              </a:ext>
            </a:extLst>
          </p:cNvPr>
          <p:cNvSpPr txBox="1"/>
          <p:nvPr/>
        </p:nvSpPr>
        <p:spPr>
          <a:xfrm>
            <a:off x="2579299" y="656318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2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E6759C40-BF2D-7A4A-0DCD-206EE204B6D1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AC72084A-A4EF-E2A1-BC05-C4BFD77211F6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3122D8DE-F0AC-C22F-2835-7954280F59E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9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58309-B996-0392-5FDE-93C8535F9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38588C8-372E-6502-8699-5CAA42F6E48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ABF2C4F8-8CB4-60FA-A9A5-ACAF078AF08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7D80806-BBB4-7C1B-E3B7-651EF0439687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6B348377-FFD1-810D-B07A-26A02CD866D6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76E061AE-C327-2EE5-4C77-0A62903BC06F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4485695-7BE1-8697-3D21-000189CF8FA0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765BEF1-3885-716D-C5E8-7A461A79648F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B563595E-E8DD-7BC3-3257-EF44B96BDC9C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75AAF926-21E4-6D12-F955-58DE05B31468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0B208CC9-FD52-AE32-5FF5-87BE6DBECB6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53DA446-0696-AB42-83D6-BD9FE99C88C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6EF2CFF8-7F8F-BD89-C4D6-98252E3DECC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134FFD1A-091C-D787-9F06-9AA948ED7ED7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842F1069-292C-F05E-8443-DD1E436C94CD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46D1C7F-385B-4D5C-672B-904859F64D3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graphicFrame>
        <p:nvGraphicFramePr>
          <p:cNvPr id="4" name="جدول 3">
            <a:extLst>
              <a:ext uri="{FF2B5EF4-FFF2-40B4-BE49-F238E27FC236}">
                <a16:creationId xmlns:a16="http://schemas.microsoft.com/office/drawing/2014/main" id="{39DEA674-58BA-9770-E36E-0759C5B0687D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sp>
        <p:nvSpPr>
          <p:cNvPr id="6" name="متوازي أضلاع 5">
            <a:extLst>
              <a:ext uri="{FF2B5EF4-FFF2-40B4-BE49-F238E27FC236}">
                <a16:creationId xmlns:a16="http://schemas.microsoft.com/office/drawing/2014/main" id="{BCBE9698-4EEA-BF82-BE40-9B585D31B93B}"/>
              </a:ext>
            </a:extLst>
          </p:cNvPr>
          <p:cNvSpPr/>
          <p:nvPr/>
        </p:nvSpPr>
        <p:spPr>
          <a:xfrm>
            <a:off x="6512732" y="443913"/>
            <a:ext cx="3099969" cy="595662"/>
          </a:xfrm>
          <a:custGeom>
            <a:avLst/>
            <a:gdLst>
              <a:gd name="connsiteX0" fmla="*/ 0 w 3099969"/>
              <a:gd name="connsiteY0" fmla="*/ 595662 h 595662"/>
              <a:gd name="connsiteX1" fmla="*/ 148916 w 3099969"/>
              <a:gd name="connsiteY1" fmla="*/ 0 h 595662"/>
              <a:gd name="connsiteX2" fmla="*/ 650595 w 3099969"/>
              <a:gd name="connsiteY2" fmla="*/ 0 h 595662"/>
              <a:gd name="connsiteX3" fmla="*/ 1270316 w 3099969"/>
              <a:gd name="connsiteY3" fmla="*/ 0 h 595662"/>
              <a:gd name="connsiteX4" fmla="*/ 1771995 w 3099969"/>
              <a:gd name="connsiteY4" fmla="*/ 0 h 595662"/>
              <a:gd name="connsiteX5" fmla="*/ 2332695 w 3099969"/>
              <a:gd name="connsiteY5" fmla="*/ 0 h 595662"/>
              <a:gd name="connsiteX6" fmla="*/ 3099969 w 3099969"/>
              <a:gd name="connsiteY6" fmla="*/ 0 h 595662"/>
              <a:gd name="connsiteX7" fmla="*/ 2951054 w 3099969"/>
              <a:gd name="connsiteY7" fmla="*/ 595662 h 595662"/>
              <a:gd name="connsiteX8" fmla="*/ 2419864 w 3099969"/>
              <a:gd name="connsiteY8" fmla="*/ 595662 h 595662"/>
              <a:gd name="connsiteX9" fmla="*/ 1888675 w 3099969"/>
              <a:gd name="connsiteY9" fmla="*/ 595662 h 595662"/>
              <a:gd name="connsiteX10" fmla="*/ 1298464 w 3099969"/>
              <a:gd name="connsiteY10" fmla="*/ 595662 h 595662"/>
              <a:gd name="connsiteX11" fmla="*/ 737764 w 3099969"/>
              <a:gd name="connsiteY11" fmla="*/ 595662 h 595662"/>
              <a:gd name="connsiteX12" fmla="*/ 0 w 3099969"/>
              <a:gd name="connsiteY12" fmla="*/ 595662 h 59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99969" h="595662" fill="none" extrusionOk="0">
                <a:moveTo>
                  <a:pt x="0" y="595662"/>
                </a:moveTo>
                <a:cubicBezTo>
                  <a:pt x="27152" y="460534"/>
                  <a:pt x="103396" y="219244"/>
                  <a:pt x="148916" y="0"/>
                </a:cubicBezTo>
                <a:cubicBezTo>
                  <a:pt x="272485" y="21975"/>
                  <a:pt x="464331" y="-2391"/>
                  <a:pt x="650595" y="0"/>
                </a:cubicBezTo>
                <a:cubicBezTo>
                  <a:pt x="836859" y="2391"/>
                  <a:pt x="1022979" y="8558"/>
                  <a:pt x="1270316" y="0"/>
                </a:cubicBezTo>
                <a:cubicBezTo>
                  <a:pt x="1517653" y="-8558"/>
                  <a:pt x="1655164" y="-7339"/>
                  <a:pt x="1771995" y="0"/>
                </a:cubicBezTo>
                <a:cubicBezTo>
                  <a:pt x="1888826" y="7339"/>
                  <a:pt x="2114408" y="13480"/>
                  <a:pt x="2332695" y="0"/>
                </a:cubicBezTo>
                <a:cubicBezTo>
                  <a:pt x="2550982" y="-13480"/>
                  <a:pt x="2729031" y="-15720"/>
                  <a:pt x="3099969" y="0"/>
                </a:cubicBezTo>
                <a:cubicBezTo>
                  <a:pt x="3040910" y="168032"/>
                  <a:pt x="2999414" y="356244"/>
                  <a:pt x="2951054" y="595662"/>
                </a:cubicBezTo>
                <a:cubicBezTo>
                  <a:pt x="2778286" y="569155"/>
                  <a:pt x="2618140" y="603894"/>
                  <a:pt x="2419864" y="595662"/>
                </a:cubicBezTo>
                <a:cubicBezTo>
                  <a:pt x="2221588" y="587431"/>
                  <a:pt x="2055562" y="598841"/>
                  <a:pt x="1888675" y="595662"/>
                </a:cubicBezTo>
                <a:cubicBezTo>
                  <a:pt x="1721788" y="592483"/>
                  <a:pt x="1525423" y="574945"/>
                  <a:pt x="1298464" y="595662"/>
                </a:cubicBezTo>
                <a:cubicBezTo>
                  <a:pt x="1071505" y="616379"/>
                  <a:pt x="955007" y="606243"/>
                  <a:pt x="737764" y="595662"/>
                </a:cubicBezTo>
                <a:cubicBezTo>
                  <a:pt x="520521" y="585081"/>
                  <a:pt x="266789" y="568546"/>
                  <a:pt x="0" y="595662"/>
                </a:cubicBezTo>
                <a:close/>
              </a:path>
              <a:path w="3099969" h="595662" stroke="0" extrusionOk="0">
                <a:moveTo>
                  <a:pt x="0" y="595662"/>
                </a:moveTo>
                <a:cubicBezTo>
                  <a:pt x="62179" y="366373"/>
                  <a:pt x="82662" y="229437"/>
                  <a:pt x="148916" y="0"/>
                </a:cubicBezTo>
                <a:cubicBezTo>
                  <a:pt x="353527" y="10677"/>
                  <a:pt x="524488" y="4800"/>
                  <a:pt x="768637" y="0"/>
                </a:cubicBezTo>
                <a:cubicBezTo>
                  <a:pt x="1012786" y="-4800"/>
                  <a:pt x="1048920" y="-21576"/>
                  <a:pt x="1299827" y="0"/>
                </a:cubicBezTo>
                <a:cubicBezTo>
                  <a:pt x="1550734" y="21576"/>
                  <a:pt x="1615578" y="247"/>
                  <a:pt x="1801506" y="0"/>
                </a:cubicBezTo>
                <a:cubicBezTo>
                  <a:pt x="1987434" y="-247"/>
                  <a:pt x="2215272" y="14985"/>
                  <a:pt x="2362206" y="0"/>
                </a:cubicBezTo>
                <a:cubicBezTo>
                  <a:pt x="2509140" y="-14985"/>
                  <a:pt x="2809662" y="-32894"/>
                  <a:pt x="3099969" y="0"/>
                </a:cubicBezTo>
                <a:cubicBezTo>
                  <a:pt x="3028594" y="236470"/>
                  <a:pt x="2994564" y="461100"/>
                  <a:pt x="2951054" y="595662"/>
                </a:cubicBezTo>
                <a:cubicBezTo>
                  <a:pt x="2735179" y="592280"/>
                  <a:pt x="2586102" y="576330"/>
                  <a:pt x="2301822" y="595662"/>
                </a:cubicBezTo>
                <a:cubicBezTo>
                  <a:pt x="2017542" y="614994"/>
                  <a:pt x="1936174" y="613187"/>
                  <a:pt x="1741122" y="595662"/>
                </a:cubicBezTo>
                <a:cubicBezTo>
                  <a:pt x="1546070" y="578137"/>
                  <a:pt x="1436710" y="580041"/>
                  <a:pt x="1180422" y="595662"/>
                </a:cubicBezTo>
                <a:cubicBezTo>
                  <a:pt x="924134" y="611283"/>
                  <a:pt x="784695" y="576595"/>
                  <a:pt x="531190" y="595662"/>
                </a:cubicBezTo>
                <a:cubicBezTo>
                  <a:pt x="277685" y="614729"/>
                  <a:pt x="172519" y="611848"/>
                  <a:pt x="0" y="595662"/>
                </a:cubicBezTo>
                <a:close/>
              </a:path>
            </a:pathLst>
          </a:custGeom>
          <a:solidFill>
            <a:srgbClr val="FFFFCC"/>
          </a:solidFill>
          <a:ln>
            <a:extLst>
              <a:ext uri="{C807C97D-BFC1-408E-A445-0C87EB9F89A2}">
                <ask:lineSketchStyleProps xmlns:ask="http://schemas.microsoft.com/office/drawing/2018/sketchyshapes" sd="4196869882">
                  <a:prstGeom prst="parallelogram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الإغــــــــــــــــــــــــــــــــــــــــــــــــــــــــــــــــلاق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6DD29E0-EE96-B3C6-1F10-A2CE48C75FEA}"/>
              </a:ext>
            </a:extLst>
          </p:cNvPr>
          <p:cNvSpPr txBox="1"/>
          <p:nvPr/>
        </p:nvSpPr>
        <p:spPr>
          <a:xfrm>
            <a:off x="6595109" y="1131292"/>
            <a:ext cx="274823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الواجـــــــــــــــــــــــــــــــــــــــــــــــــــــــب</a:t>
            </a:r>
            <a:endParaRPr lang="ar-SA" sz="3200" dirty="0">
              <a:solidFill>
                <a:srgbClr val="C00000"/>
              </a:solidFill>
            </a:endParaRP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F8622ECB-E2F4-E783-BBCE-885526ADC2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A9E63EA-63E7-9908-CF8D-A656A7AD3E24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مربع نص 1">
            <a:extLst>
              <a:ext uri="{FF2B5EF4-FFF2-40B4-BE49-F238E27FC236}">
                <a16:creationId xmlns:a16="http://schemas.microsoft.com/office/drawing/2014/main" id="{66DB2C88-E3BD-CE02-A2F0-24425542E377}"/>
              </a:ext>
            </a:extLst>
          </p:cNvPr>
          <p:cNvSpPr txBox="1"/>
          <p:nvPr/>
        </p:nvSpPr>
        <p:spPr>
          <a:xfrm>
            <a:off x="2690391" y="1626500"/>
            <a:ext cx="496824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11 ، 12</a:t>
            </a:r>
          </a:p>
          <a:p>
            <a:pPr algn="ctr"/>
            <a:r>
              <a:rPr lang="ar-SA" sz="4800" b="1" dirty="0">
                <a:solidFill>
                  <a:srgbClr val="6D7A89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صفحة</a:t>
            </a:r>
            <a:r>
              <a:rPr lang="ar-SA" sz="4800" b="1" dirty="0">
                <a:solidFill>
                  <a:srgbClr val="6876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195</a:t>
            </a:r>
          </a:p>
        </p:txBody>
      </p:sp>
      <p:sp>
        <p:nvSpPr>
          <p:cNvPr id="20" name="مربع نص 4">
            <a:extLst>
              <a:ext uri="{FF2B5EF4-FFF2-40B4-BE49-F238E27FC236}">
                <a16:creationId xmlns:a16="http://schemas.microsoft.com/office/drawing/2014/main" id="{4325A994-75CB-62E5-54DA-A13F0157CAE1}"/>
              </a:ext>
            </a:extLst>
          </p:cNvPr>
          <p:cNvSpPr txBox="1"/>
          <p:nvPr/>
        </p:nvSpPr>
        <p:spPr>
          <a:xfrm>
            <a:off x="2054318" y="3453408"/>
            <a:ext cx="6188147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ar-SA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000" b="1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وتذكري يا جميلتي:</a:t>
            </a:r>
          </a:p>
          <a:p>
            <a:pPr algn="ctr"/>
            <a:r>
              <a:rPr lang="ar-SA" sz="3600" dirty="0">
                <a:solidFill>
                  <a:srgbClr val="86177A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عليكِ أن تفعلي الاشياء التي تعتقدي أنه ليس باستطاعتكِ أن تفعليها.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DC2CA755-A55A-2AF4-AAEB-C2FC0F1F4EA8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CC57DA8-680D-7FE4-3E30-66E8B5000589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5F25840-1BCD-A72A-0960-4ABA26AF296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652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E1ABEE-9195-995E-16AD-C4E8A703A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5E908A5A-EDED-A067-A58D-F6362E9033C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09DB3A3-0458-6EA1-FD34-D6807C4A7B27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F63126E5-6B13-2FCC-A84E-7E47B52EAF8B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DF23DFE5-5D33-B585-FD79-B7AFABDF3545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CF77E8F-F544-B769-6832-A99ABA4A6D59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AB26D0E-16DA-42CB-947C-5301C0DD5110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5B8AB5A-E7F6-100F-4904-A5556DD6D71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9C68A3F-2CD7-6493-0ED4-5EEFDE7B384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A88E0E84-D503-A51D-4795-5C39CC813882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05CEE42B-AC10-DAC6-0884-FED84FB9841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D14577D0-C675-59AC-EB23-A8A9B705917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414CA18-0EDC-5D4E-8AA3-D88FCA25766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14609C6-7B37-92DD-7AA6-457B7A3F69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F4DF30C-C78A-7909-9CC2-9BA276730A0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F41E12B6-245A-DD9E-C2D4-D4C22C8D17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84848D43-52E2-D959-B696-559AD5A638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56082"/>
              </p:ext>
            </p:extLst>
          </p:nvPr>
        </p:nvGraphicFramePr>
        <p:xfrm>
          <a:off x="377745" y="656440"/>
          <a:ext cx="11428736" cy="598439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1428736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</a:tblGrid>
              <a:tr h="596160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1447/05/13ه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21668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الزوايا المثلثات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666562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5" name="صورة 4">
            <a:extLst>
              <a:ext uri="{FF2B5EF4-FFF2-40B4-BE49-F238E27FC236}">
                <a16:creationId xmlns:a16="http://schemas.microsoft.com/office/drawing/2014/main" id="{DFE14C65-C50F-A5DA-D258-FF612EAA8B5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11F40102-340A-BDA7-D342-E540207AC34D}"/>
              </a:ext>
            </a:extLst>
          </p:cNvPr>
          <p:cNvSpPr txBox="1"/>
          <p:nvPr/>
        </p:nvSpPr>
        <p:spPr>
          <a:xfrm>
            <a:off x="-58905" y="631071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6ED615AF-AE3F-DB04-8DA0-23FE01573455}"/>
              </a:ext>
            </a:extLst>
          </p:cNvPr>
          <p:cNvSpPr txBox="1"/>
          <p:nvPr/>
        </p:nvSpPr>
        <p:spPr>
          <a:xfrm>
            <a:off x="9218113" y="2073026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solidFill>
                  <a:srgbClr val="82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F0D20880-2B99-BCD2-05D5-303C26CCD1E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1713"/>
          <a:stretch>
            <a:fillRect/>
          </a:stretch>
        </p:blipFill>
        <p:spPr>
          <a:xfrm>
            <a:off x="839625" y="2563187"/>
            <a:ext cx="10966856" cy="957254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C61426F-3D75-C7FA-EF71-8A4CADD91D5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630" r="5830"/>
          <a:stretch>
            <a:fillRect/>
          </a:stretch>
        </p:blipFill>
        <p:spPr>
          <a:xfrm>
            <a:off x="839625" y="3429000"/>
            <a:ext cx="10327485" cy="163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73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AC89E4-7887-03EA-BA13-054617EB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857E6029-3A2A-9364-3E4D-65EE96E82888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E4F6D18-A6D7-1CBF-C11E-7B5183EE085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95BBD8C4-7BE7-132B-B3F0-95CABBAD064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27FAFFD-E619-9CDF-EBA6-1207071B088B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320769B9-EDF9-893A-342E-313279CD622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4DCF5B5-ED19-B9FC-2E2F-630B58894E42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4B10928E-DD5B-1636-9D01-81A4AF898A0E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21D73BF-14B2-101D-F6CC-1C7525D3AD88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3EACB7-AF9D-6D99-5074-D56490D46F86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7E6DEB3C-571F-4811-E243-3C2461E754FE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91DDE684-4795-46A8-4649-E94F64CFCE53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A8B8EF8D-F886-6AAF-F0B7-00723FD53B52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991E52AB-C5F1-46BB-6264-CC46C0C4BB11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FC78E97E-0149-3F1A-ABCF-5C02E1F57CF8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67A390-7322-8295-497F-84C6C42E6C3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2EDA0D93-1CB8-EA5E-D8C5-90766AAD8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0605263"/>
              </p:ext>
            </p:extLst>
          </p:nvPr>
        </p:nvGraphicFramePr>
        <p:xfrm>
          <a:off x="377189" y="656440"/>
          <a:ext cx="11442350" cy="58887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11460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2572939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  <a:gridCol w="6457951">
                  <a:extLst>
                    <a:ext uri="{9D8B030D-6E8A-4147-A177-3AD203B41FA5}">
                      <a16:colId xmlns:a16="http://schemas.microsoft.com/office/drawing/2014/main" val="545559579"/>
                    </a:ext>
                  </a:extLst>
                </a:gridCol>
              </a:tblGrid>
              <a:tr h="586632">
                <a:tc gridSpan="3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اليوم/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الثلاثاء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التاريخ/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1447/05/13ه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           </a:t>
                      </a:r>
                      <a:r>
                        <a:rPr lang="ar-SA" sz="3200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الحصة/</a:t>
                      </a:r>
                      <a:r>
                        <a:rPr lang="ar-SA" sz="3200" dirty="0">
                          <a:solidFill>
                            <a:srgbClr val="68766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 </a:t>
                      </a:r>
                      <a:r>
                        <a:rPr lang="ar-SA" sz="3200" dirty="0">
                          <a:solidFill>
                            <a:schemeClr val="tx1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الخامسة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  <a:tr h="710133">
                <a:tc rowSpan="2">
                  <a:txBody>
                    <a:bodyPr/>
                    <a:lstStyle/>
                    <a:p>
                      <a:pPr rtl="1"/>
                      <a:endParaRPr lang="ar-SA" dirty="0"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4000" b="1" dirty="0">
                          <a:solidFill>
                            <a:srgbClr val="C00000"/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الموضوع/ </a:t>
                      </a:r>
                      <a:r>
                        <a:rPr lang="ar-SA" sz="4000" b="0" dirty="0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الزوايا المثلثات</a:t>
                      </a:r>
                      <a:endParaRPr lang="ar-SA" sz="4000" b="1" dirty="0">
                        <a:solidFill>
                          <a:schemeClr val="tx2">
                            <a:lumMod val="75000"/>
                            <a:lumOff val="25000"/>
                          </a:schemeClr>
                        </a:solidFill>
                        <a:latin typeface="Sakkal Majalla" panose="02000000000000000000" pitchFamily="2" charset="-78"/>
                        <a:cs typeface="Sakkal Majalla" panose="02000000000000000000" pitchFamily="2" charset="-78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259712"/>
                  </a:ext>
                </a:extLst>
              </a:tr>
              <a:tr h="4591974">
                <a:tc v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0581994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1EFD84-608C-FD21-3D13-B557B5FC36C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1F609D84-A6A3-56A4-EA79-4F03CC0ACE10}"/>
              </a:ext>
            </a:extLst>
          </p:cNvPr>
          <p:cNvSpPr txBox="1"/>
          <p:nvPr/>
        </p:nvSpPr>
        <p:spPr>
          <a:xfrm>
            <a:off x="-58905" y="621927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52254FE4-F946-2250-5030-13B7B1382DF0}"/>
              </a:ext>
            </a:extLst>
          </p:cNvPr>
          <p:cNvSpPr txBox="1"/>
          <p:nvPr/>
        </p:nvSpPr>
        <p:spPr>
          <a:xfrm>
            <a:off x="611181" y="1975152"/>
            <a:ext cx="619857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8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C6261AEC-203D-7979-3D2D-0E12DB2C0E6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50782" y="1505735"/>
            <a:ext cx="2250043" cy="46958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7D866449-04E5-82A4-4E6E-14373F65883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91498" y="2085845"/>
            <a:ext cx="1805846" cy="44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2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160F2-6F46-0945-D33E-05A95F3D5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B7D9D95E-07B4-849A-34F1-6EE6AC6E3F3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F2AC356E-C32E-BCB1-DAA9-47E054F555F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163C9EA1-1003-8D8A-011E-30B04B221444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9394ED2F-1DA6-0BF0-BB8B-D6618231532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C92444C2-208A-ECF5-A39A-93E9522B155E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7FFEEB8E-33EB-EFDD-535F-AB490E892FAF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50E8DFF3-B67E-F965-46F4-557D3479F376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3B4CE18B-98B8-7E9B-E3B9-F0BD47893F4E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58808311-B8DA-74F4-32A3-004F244EA1E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14D355B1-9A78-F45D-1D65-B0A9CF273B65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2A4FC8E-8090-9828-574D-0089AD178C2E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1F2EEA7B-E655-243F-8CDE-7CEF7515F089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BD41AF2-431A-CCE5-1B2C-CAFEFE55D39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39A03983-F660-437B-8FAB-5A684A4A3E0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971BC91-F757-DFED-7088-0868F5056FFB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DDDF8FA9-1CA6-7CE7-3792-40F82709C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3094808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aphicFrame>
        <p:nvGraphicFramePr>
          <p:cNvPr id="4" name="جدول 21">
            <a:extLst>
              <a:ext uri="{FF2B5EF4-FFF2-40B4-BE49-F238E27FC236}">
                <a16:creationId xmlns:a16="http://schemas.microsoft.com/office/drawing/2014/main" id="{7DCAEB67-85BD-71AF-2F93-FB4797B0EE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415018"/>
              </p:ext>
            </p:extLst>
          </p:nvPr>
        </p:nvGraphicFramePr>
        <p:xfrm>
          <a:off x="738301" y="1266402"/>
          <a:ext cx="8532723" cy="5147685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844241">
                  <a:extLst>
                    <a:ext uri="{9D8B030D-6E8A-4147-A177-3AD203B41FA5}">
                      <a16:colId xmlns:a16="http://schemas.microsoft.com/office/drawing/2014/main" val="159322320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760843535"/>
                    </a:ext>
                  </a:extLst>
                </a:gridCol>
                <a:gridCol w="2844241">
                  <a:extLst>
                    <a:ext uri="{9D8B030D-6E8A-4147-A177-3AD203B41FA5}">
                      <a16:colId xmlns:a16="http://schemas.microsoft.com/office/drawing/2014/main" val="2015785482"/>
                    </a:ext>
                  </a:extLst>
                </a:gridCol>
              </a:tblGrid>
              <a:tr h="786396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 أريد أن أعرف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Sakkal Majalla" panose="02000000000000000000" pitchFamily="2" charset="-78"/>
                          <a:cs typeface="Sakkal Majalla" panose="02000000000000000000" pitchFamily="2" charset="-78"/>
                        </a:rPr>
                        <a:t>ماذا تعلمت</a:t>
                      </a:r>
                    </a:p>
                  </a:txBody>
                  <a:tcPr anchor="ctr">
                    <a:solidFill>
                      <a:srgbClr val="A095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021184"/>
                  </a:ext>
                </a:extLst>
              </a:tr>
              <a:tr h="436128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2986090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8475421-63AD-A70E-6258-7061D97D2F79}"/>
              </a:ext>
            </a:extLst>
          </p:cNvPr>
          <p:cNvSpPr txBox="1"/>
          <p:nvPr/>
        </p:nvSpPr>
        <p:spPr>
          <a:xfrm>
            <a:off x="2756500" y="628164"/>
            <a:ext cx="4598740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جدول التعلم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F30C56F-B286-FD9F-6D91-583C6C1E0AF8}"/>
              </a:ext>
            </a:extLst>
          </p:cNvPr>
          <p:cNvSpPr txBox="1"/>
          <p:nvPr/>
        </p:nvSpPr>
        <p:spPr>
          <a:xfrm rot="16200000">
            <a:off x="-1075983" y="3680306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2E207D0-C786-59EB-0BAD-D243FBE15F4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36" name="مربع نص 35">
            <a:extLst>
              <a:ext uri="{FF2B5EF4-FFF2-40B4-BE49-F238E27FC236}">
                <a16:creationId xmlns:a16="http://schemas.microsoft.com/office/drawing/2014/main" id="{AD909F5A-EECF-8EF1-5D50-0F279E44A87B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107B32E0-CB76-8322-A14B-9CA9A25D8CD7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0" name="صورة 9">
            <a:extLst>
              <a:ext uri="{FF2B5EF4-FFF2-40B4-BE49-F238E27FC236}">
                <a16:creationId xmlns:a16="http://schemas.microsoft.com/office/drawing/2014/main" id="{BFF29F0A-8D1F-FFA8-25AA-EC5DA0E7D98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81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64C030-C498-0290-D78B-F339E677C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31F7B22-018C-3D44-AA12-9ADE4047DEA0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D501C5D-EAED-42B7-2F49-097E8EF786E5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69D69F6E-B123-2C82-2A0E-6EC01878DCCB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E375C064-45A4-0F0E-653E-0269E9319002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A743B910-574A-3E9C-32B5-F30C843AA05D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7EE5208-4D36-F858-8ADC-E05A62A15CE3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9C92CC99-62B2-382B-0A01-92AA4BDEDE31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B13A476A-FDD2-2E75-F512-CE94A7BBD9D9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DA348FB0-630D-6A86-65B2-D7259E0E8F54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49295DCC-5206-2C06-ADC1-57EB0D2607AD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992D0982-0624-1521-E643-8AD333B01E0A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0EDADFFE-E89C-85A1-3676-23CFFB01A31A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5F834C6-A0D6-8422-AAE4-37D91E328689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BA4CF764-4114-6143-4FEA-7DD811AADC5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E60D1B30-DFB5-8CDB-7C52-6769AC84ECB5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A523AACD-C11F-595B-326D-9BC921B51B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861051"/>
              </p:ext>
            </p:extLst>
          </p:nvPr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619BFEE2-CA40-7D28-8092-2EB7AFAE512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87FF978B-D9BA-8FCE-57E8-0C10C84DA5F0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AB8720F0-D78D-D977-19E9-C405DF22C9AD}"/>
              </a:ext>
            </a:extLst>
          </p:cNvPr>
          <p:cNvSpPr txBox="1"/>
          <p:nvPr/>
        </p:nvSpPr>
        <p:spPr>
          <a:xfrm>
            <a:off x="6644509" y="753971"/>
            <a:ext cx="274823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solidFill>
                  <a:schemeClr val="accent5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إثــــــــــــــــــــــــــــــــــــــــــــــراء</a:t>
            </a:r>
            <a:endParaRPr lang="ar-SA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D1BCDAB-110F-68AF-6862-8DCE3FA0EA5B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0B262AE-D88B-2DB4-C098-71D60452D7C6}"/>
              </a:ext>
            </a:extLst>
          </p:cNvPr>
          <p:cNvSpPr txBox="1"/>
          <p:nvPr/>
        </p:nvSpPr>
        <p:spPr>
          <a:xfrm>
            <a:off x="9406724" y="386497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53F01A58-EB19-3FF0-3CB0-C68C3FC994D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b="65372"/>
          <a:stretch>
            <a:fillRect/>
          </a:stretch>
        </p:blipFill>
        <p:spPr>
          <a:xfrm>
            <a:off x="9643118" y="2268551"/>
            <a:ext cx="2057632" cy="1487031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49D4DE3E-79EA-2293-DD30-8A40736E5BD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5227" y="1243986"/>
            <a:ext cx="8901497" cy="2172309"/>
          </a:xfrm>
          <a:prstGeom prst="rect">
            <a:avLst/>
          </a:prstGeom>
        </p:spPr>
      </p:pic>
      <p:pic>
        <p:nvPicPr>
          <p:cNvPr id="22" name="btnInknoeActivityCp2">
            <a:extLst>
              <a:ext uri="{FF2B5EF4-FFF2-40B4-BE49-F238E27FC236}">
                <a16:creationId xmlns:a16="http://schemas.microsoft.com/office/drawing/2014/main" id="{0F316310-7008-1254-F1B2-3E7B9A2899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22" y="5563204"/>
            <a:ext cx="2222048" cy="58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66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2600A-C0E3-8C79-5B7F-6E2A060407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4B542847-A375-2A68-ED81-815EED953489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3B5AB8F8-D765-0106-3A0F-0854DEAB7712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3CD816B0-CB58-005F-451C-AED51FA2E24D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70D83AB0-D7D7-97A4-7A3C-960CB69B6D0C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BC0DF9E6-9C85-C186-35AA-4BDDFC02D415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906EFF06-D8FE-F8D5-916E-C9C22241A6B8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ABA99C42-2B68-82D8-176D-A63AA9ECB1B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25503584-C419-CF90-611A-2A29516807B1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9E9B3D18-F5EA-68F4-F0AB-1A363A2D5693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AEF02687-E8C1-04F8-73F0-44ECD3172984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A54ED198-031B-CF23-DF2F-7A71693AC3DC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C73C2362-5513-C295-466C-5B8150213030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124B44E-33C4-5C72-E056-6E5B53DC521F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8E9E0AE6-DF9A-C8AC-05BC-5127878D0671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8E5013B7-E282-CAA1-7824-9DADDD4F6037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9CF70FF-0D85-2ABF-5EB0-B003EF1AE3E1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96B2DB19-E3B1-E106-CF60-86DE3B2EC63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8B4B767-778F-623B-82FD-57302632491E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253FA76-D00B-7DF6-3137-3FD583BF00C3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15492BCA-3D7B-0B88-3252-A6A9F1E7AEF1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8AC8515D-309E-1744-FA73-FD10941012A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04FE5A5-A13F-6508-9A19-AC043BF76FAD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09060" y="1051530"/>
            <a:ext cx="8714180" cy="4932682"/>
          </a:xfrm>
          <a:custGeom>
            <a:avLst/>
            <a:gdLst>
              <a:gd name="connsiteX0" fmla="*/ 0 w 8714180"/>
              <a:gd name="connsiteY0" fmla="*/ 0 h 4932682"/>
              <a:gd name="connsiteX1" fmla="*/ 5210851 w 8714180"/>
              <a:gd name="connsiteY1" fmla="*/ 0 h 4932682"/>
              <a:gd name="connsiteX2" fmla="*/ 5210851 w 8714180"/>
              <a:gd name="connsiteY2" fmla="*/ 446664 h 4932682"/>
              <a:gd name="connsiteX3" fmla="*/ 8714180 w 8714180"/>
              <a:gd name="connsiteY3" fmla="*/ 446664 h 4932682"/>
              <a:gd name="connsiteX4" fmla="*/ 8714180 w 8714180"/>
              <a:gd name="connsiteY4" fmla="*/ 4932682 h 4932682"/>
              <a:gd name="connsiteX5" fmla="*/ 0 w 8714180"/>
              <a:gd name="connsiteY5" fmla="*/ 4932682 h 4932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14180" h="4932682">
                <a:moveTo>
                  <a:pt x="0" y="0"/>
                </a:moveTo>
                <a:lnTo>
                  <a:pt x="5210851" y="0"/>
                </a:lnTo>
                <a:lnTo>
                  <a:pt x="5210851" y="446664"/>
                </a:lnTo>
                <a:lnTo>
                  <a:pt x="8714180" y="446664"/>
                </a:lnTo>
                <a:lnTo>
                  <a:pt x="8714180" y="4932682"/>
                </a:lnTo>
                <a:lnTo>
                  <a:pt x="0" y="4932682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14236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8285B-32B6-C29A-B73D-089059CA8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A0CB9CE5-0792-190F-52E5-593FE044FD7E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E1DA49E0-3785-9B05-ECE1-7065B951FCED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49154E1D-FBBE-A741-EF42-63CCC1EE6CF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34A39E37-3556-8954-8444-8B28BC97A15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DD552DC8-1FA8-6D12-EA20-C73998F140AC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FF65E299-45DB-3DA5-7BB9-E1BD18120B0B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4F24E944-4251-39A1-8351-F3AB0D60B7F0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EEB20B91-1316-BC88-5B92-70856A6A4DD3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FF877EA0-4DF0-F876-C8E9-F1B09EC8F855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889783E0-F589-1C06-9381-A8DFB0C8929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3C81D07E-C9D2-4532-B7D6-E828EC671DD4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2CF0343-1B3E-C522-0D52-C83EE8F1D871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1E49F889-A052-21AE-ADB1-10447C8A0D20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499F8385-C4CE-E809-08B0-67F99BBB833D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F0556CAC-D41B-B23D-F2D1-38B25AC3E1D0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1C48ACC5-CB3E-E499-9E56-180B46827200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E41924CC-4D19-4E9A-83C0-F29092C050F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4F613AC9-A9A8-359A-EBFC-B525D9C40F48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ABACBBD-FE3E-89B9-AAA6-EC322852CBD9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C17F5FD-9A1A-869C-EDC7-4F64C0AAD73C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9068E92D-4D3F-36F4-0DB4-3AA4742002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A06ED8D-CC0A-F1CC-D28E-33346DCB4FB0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4285" y="1170320"/>
            <a:ext cx="8684287" cy="4623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34C065-9B73-D745-D6EB-81B6B72663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7AF833B-4B30-68E9-C647-3EFEBCDE4821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46FDC38-F3F9-AEA2-A06D-CA7A02285349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760021C0-0740-D423-A285-9CA572C08798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133AAFC6-3627-0153-1D43-1BD6C7B72677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2D57548E-EB63-11A0-AFB5-F1D118F1FEB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AE03ED52-31D1-5A84-03F4-8E9C6D41A7BD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2AC9E0BB-298E-BD1D-D0B2-7418AE3E5EE5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CD170C0-4E9D-643C-2862-BBF6CF769DF6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2A9AE530-DCEF-97D0-4362-A73DD73A9AD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2931E764-794A-5699-5020-14D579C89F16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C5A12212-F733-2A78-47D4-B68966A90A67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202F3434-41AF-A281-959F-AD0E6B61FA76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802C93B8-D490-DA77-313A-061DF8EBFAB5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6DA3B0B5-8585-6F14-C1F4-96630A62416E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C4B38842-0FAB-E552-9936-66D84413FEA3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graphicFrame>
        <p:nvGraphicFramePr>
          <p:cNvPr id="2" name="جدول 1">
            <a:extLst>
              <a:ext uri="{FF2B5EF4-FFF2-40B4-BE49-F238E27FC236}">
                <a16:creationId xmlns:a16="http://schemas.microsoft.com/office/drawing/2014/main" id="{EB1C33A8-53C0-83B8-D124-87897A1ABA08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pic>
        <p:nvPicPr>
          <p:cNvPr id="8" name="صورة 7">
            <a:extLst>
              <a:ext uri="{FF2B5EF4-FFF2-40B4-BE49-F238E27FC236}">
                <a16:creationId xmlns:a16="http://schemas.microsoft.com/office/drawing/2014/main" id="{AB5D5AFC-9BD6-B2E7-D860-BF79A153245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6FB8B5D4-2EAC-9A89-5643-03A867CD2F86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28087B2-E345-E0FF-C07D-D3469AEFCB5D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B3386391-DB08-B94F-9162-830F79D6C142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6" name="صورة 15">
            <a:extLst>
              <a:ext uri="{FF2B5EF4-FFF2-40B4-BE49-F238E27FC236}">
                <a16:creationId xmlns:a16="http://schemas.microsoft.com/office/drawing/2014/main" id="{662E8B84-0A99-217C-DDF4-7E7E5284CC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2A3B630-D3B0-7981-5143-37FC98323896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7239" y="1738310"/>
            <a:ext cx="8636604" cy="17526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0707BFB-288E-8E0A-A823-626C4E3288FE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2437" y="3887313"/>
            <a:ext cx="8676124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67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F39ED-333E-5F12-1E98-5B03A779C0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سهم: بشكل رتبة عسكرية 32">
            <a:extLst>
              <a:ext uri="{FF2B5EF4-FFF2-40B4-BE49-F238E27FC236}">
                <a16:creationId xmlns:a16="http://schemas.microsoft.com/office/drawing/2014/main" id="{C8083296-0A73-B053-114C-62EC046D19E2}"/>
              </a:ext>
            </a:extLst>
          </p:cNvPr>
          <p:cNvSpPr/>
          <p:nvPr/>
        </p:nvSpPr>
        <p:spPr>
          <a:xfrm flipH="1">
            <a:off x="886961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DF5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9BCE84DC-696A-822A-D96C-8F55E0848BCE}"/>
              </a:ext>
            </a:extLst>
          </p:cNvPr>
          <p:cNvSpPr txBox="1"/>
          <p:nvPr/>
        </p:nvSpPr>
        <p:spPr>
          <a:xfrm>
            <a:off x="9248930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حـــــــــــــــل الواجـــــــــــــب</a:t>
            </a:r>
          </a:p>
        </p:txBody>
      </p:sp>
      <p:sp>
        <p:nvSpPr>
          <p:cNvPr id="32" name="سهم: بشكل رتبة عسكرية 31">
            <a:extLst>
              <a:ext uri="{FF2B5EF4-FFF2-40B4-BE49-F238E27FC236}">
                <a16:creationId xmlns:a16="http://schemas.microsoft.com/office/drawing/2014/main" id="{D7106588-A6AD-D872-B105-313AC4E38DDF}"/>
              </a:ext>
            </a:extLst>
          </p:cNvPr>
          <p:cNvSpPr/>
          <p:nvPr/>
        </p:nvSpPr>
        <p:spPr>
          <a:xfrm flipH="1">
            <a:off x="742882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EAFE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2" name="مربع نص 51">
            <a:extLst>
              <a:ext uri="{FF2B5EF4-FFF2-40B4-BE49-F238E27FC236}">
                <a16:creationId xmlns:a16="http://schemas.microsoft.com/office/drawing/2014/main" id="{4A3DB686-9BCD-F903-C556-0844891A29BE}"/>
              </a:ext>
            </a:extLst>
          </p:cNvPr>
          <p:cNvSpPr txBox="1"/>
          <p:nvPr/>
        </p:nvSpPr>
        <p:spPr>
          <a:xfrm>
            <a:off x="7765708" y="40563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اختبــــــــــار قصــــــــــــــــــــــــير</a:t>
            </a:r>
          </a:p>
        </p:txBody>
      </p:sp>
      <p:sp>
        <p:nvSpPr>
          <p:cNvPr id="31" name="سهم: بشكل رتبة عسكرية 30">
            <a:extLst>
              <a:ext uri="{FF2B5EF4-FFF2-40B4-BE49-F238E27FC236}">
                <a16:creationId xmlns:a16="http://schemas.microsoft.com/office/drawing/2014/main" id="{918CAFC7-5133-2DF2-812E-08443D217950}"/>
              </a:ext>
            </a:extLst>
          </p:cNvPr>
          <p:cNvSpPr/>
          <p:nvPr/>
        </p:nvSpPr>
        <p:spPr>
          <a:xfrm flipH="1">
            <a:off x="5988028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DE9D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E24B85A2-095D-0BD2-539B-D847F1E10411}"/>
              </a:ext>
            </a:extLst>
          </p:cNvPr>
          <p:cNvSpPr txBox="1"/>
          <p:nvPr/>
        </p:nvSpPr>
        <p:spPr>
          <a:xfrm>
            <a:off x="6242609" y="64338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الـــــــــــــــــــرئيـــــــسيــــــــــــــــــــــــة</a:t>
            </a:r>
          </a:p>
        </p:txBody>
      </p:sp>
      <p:sp>
        <p:nvSpPr>
          <p:cNvPr id="30" name="سهم: بشكل رتبة عسكرية 29">
            <a:extLst>
              <a:ext uri="{FF2B5EF4-FFF2-40B4-BE49-F238E27FC236}">
                <a16:creationId xmlns:a16="http://schemas.microsoft.com/office/drawing/2014/main" id="{9F08139C-A2A8-9BE9-5277-BA17AAAD0FA0}"/>
              </a:ext>
            </a:extLst>
          </p:cNvPr>
          <p:cNvSpPr/>
          <p:nvPr/>
        </p:nvSpPr>
        <p:spPr>
          <a:xfrm flipH="1">
            <a:off x="4547234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4" name="مربع نص 53">
            <a:extLst>
              <a:ext uri="{FF2B5EF4-FFF2-40B4-BE49-F238E27FC236}">
                <a16:creationId xmlns:a16="http://schemas.microsoft.com/office/drawing/2014/main" id="{48F7733F-738C-74CF-E861-85371BB25E1A}"/>
              </a:ext>
            </a:extLst>
          </p:cNvPr>
          <p:cNvSpPr txBox="1"/>
          <p:nvPr/>
        </p:nvSpPr>
        <p:spPr>
          <a:xfrm>
            <a:off x="4909786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التهــــــــــيــــــــــــــئــــــــــــــــــــــــــــــــــة</a:t>
            </a:r>
          </a:p>
        </p:txBody>
      </p: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7258A65C-D02E-6429-0A97-0481C8F9D227}"/>
              </a:ext>
            </a:extLst>
          </p:cNvPr>
          <p:cNvSpPr/>
          <p:nvPr/>
        </p:nvSpPr>
        <p:spPr>
          <a:xfrm>
            <a:off x="224852" y="312821"/>
            <a:ext cx="11775819" cy="6419449"/>
          </a:xfrm>
          <a:custGeom>
            <a:avLst/>
            <a:gdLst>
              <a:gd name="connsiteX0" fmla="*/ 0 w 11775819"/>
              <a:gd name="connsiteY0" fmla="*/ 0 h 6419449"/>
              <a:gd name="connsiteX1" fmla="*/ 810453 w 11775819"/>
              <a:gd name="connsiteY1" fmla="*/ 0 h 6419449"/>
              <a:gd name="connsiteX2" fmla="*/ 1620907 w 11775819"/>
              <a:gd name="connsiteY2" fmla="*/ 0 h 6419449"/>
              <a:gd name="connsiteX3" fmla="*/ 2195844 w 11775819"/>
              <a:gd name="connsiteY3" fmla="*/ 0 h 6419449"/>
              <a:gd name="connsiteX4" fmla="*/ 2770781 w 11775819"/>
              <a:gd name="connsiteY4" fmla="*/ 0 h 6419449"/>
              <a:gd name="connsiteX5" fmla="*/ 3581234 w 11775819"/>
              <a:gd name="connsiteY5" fmla="*/ 0 h 6419449"/>
              <a:gd name="connsiteX6" fmla="*/ 4273930 w 11775819"/>
              <a:gd name="connsiteY6" fmla="*/ 0 h 6419449"/>
              <a:gd name="connsiteX7" fmla="*/ 4731108 w 11775819"/>
              <a:gd name="connsiteY7" fmla="*/ 0 h 6419449"/>
              <a:gd name="connsiteX8" fmla="*/ 5659320 w 11775819"/>
              <a:gd name="connsiteY8" fmla="*/ 0 h 6419449"/>
              <a:gd name="connsiteX9" fmla="*/ 6587532 w 11775819"/>
              <a:gd name="connsiteY9" fmla="*/ 0 h 6419449"/>
              <a:gd name="connsiteX10" fmla="*/ 7280227 w 11775819"/>
              <a:gd name="connsiteY10" fmla="*/ 0 h 6419449"/>
              <a:gd name="connsiteX11" fmla="*/ 8090680 w 11775819"/>
              <a:gd name="connsiteY11" fmla="*/ 0 h 6419449"/>
              <a:gd name="connsiteX12" fmla="*/ 8901134 w 11775819"/>
              <a:gd name="connsiteY12" fmla="*/ 0 h 6419449"/>
              <a:gd name="connsiteX13" fmla="*/ 9476071 w 11775819"/>
              <a:gd name="connsiteY13" fmla="*/ 0 h 6419449"/>
              <a:gd name="connsiteX14" fmla="*/ 10168766 w 11775819"/>
              <a:gd name="connsiteY14" fmla="*/ 0 h 6419449"/>
              <a:gd name="connsiteX15" fmla="*/ 10861461 w 11775819"/>
              <a:gd name="connsiteY15" fmla="*/ 0 h 6419449"/>
              <a:gd name="connsiteX16" fmla="*/ 11775819 w 11775819"/>
              <a:gd name="connsiteY16" fmla="*/ 0 h 6419449"/>
              <a:gd name="connsiteX17" fmla="*/ 11775819 w 11775819"/>
              <a:gd name="connsiteY17" fmla="*/ 641945 h 6419449"/>
              <a:gd name="connsiteX18" fmla="*/ 11775819 w 11775819"/>
              <a:gd name="connsiteY18" fmla="*/ 1412279 h 6419449"/>
              <a:gd name="connsiteX19" fmla="*/ 11775819 w 11775819"/>
              <a:gd name="connsiteY19" fmla="*/ 2118418 h 6419449"/>
              <a:gd name="connsiteX20" fmla="*/ 11775819 w 11775819"/>
              <a:gd name="connsiteY20" fmla="*/ 2696169 h 6419449"/>
              <a:gd name="connsiteX21" fmla="*/ 11775819 w 11775819"/>
              <a:gd name="connsiteY21" fmla="*/ 3145530 h 6419449"/>
              <a:gd name="connsiteX22" fmla="*/ 11775819 w 11775819"/>
              <a:gd name="connsiteY22" fmla="*/ 3787475 h 6419449"/>
              <a:gd name="connsiteX23" fmla="*/ 11775819 w 11775819"/>
              <a:gd name="connsiteY23" fmla="*/ 4365225 h 6419449"/>
              <a:gd name="connsiteX24" fmla="*/ 11775819 w 11775819"/>
              <a:gd name="connsiteY24" fmla="*/ 5135559 h 6419449"/>
              <a:gd name="connsiteX25" fmla="*/ 11775819 w 11775819"/>
              <a:gd name="connsiteY25" fmla="*/ 6419449 h 6419449"/>
              <a:gd name="connsiteX26" fmla="*/ 10847607 w 11775819"/>
              <a:gd name="connsiteY26" fmla="*/ 6419449 h 6419449"/>
              <a:gd name="connsiteX27" fmla="*/ 10037154 w 11775819"/>
              <a:gd name="connsiteY27" fmla="*/ 6419449 h 6419449"/>
              <a:gd name="connsiteX28" fmla="*/ 9344459 w 11775819"/>
              <a:gd name="connsiteY28" fmla="*/ 6419449 h 6419449"/>
              <a:gd name="connsiteX29" fmla="*/ 8651763 w 11775819"/>
              <a:gd name="connsiteY29" fmla="*/ 6419449 h 6419449"/>
              <a:gd name="connsiteX30" fmla="*/ 7723552 w 11775819"/>
              <a:gd name="connsiteY30" fmla="*/ 6419449 h 6419449"/>
              <a:gd name="connsiteX31" fmla="*/ 6795340 w 11775819"/>
              <a:gd name="connsiteY31" fmla="*/ 6419449 h 6419449"/>
              <a:gd name="connsiteX32" fmla="*/ 6338161 w 11775819"/>
              <a:gd name="connsiteY32" fmla="*/ 6419449 h 6419449"/>
              <a:gd name="connsiteX33" fmla="*/ 5880983 w 11775819"/>
              <a:gd name="connsiteY33" fmla="*/ 6419449 h 6419449"/>
              <a:gd name="connsiteX34" fmla="*/ 5070529 w 11775819"/>
              <a:gd name="connsiteY34" fmla="*/ 6419449 h 6419449"/>
              <a:gd name="connsiteX35" fmla="*/ 4613350 w 11775819"/>
              <a:gd name="connsiteY35" fmla="*/ 6419449 h 6419449"/>
              <a:gd name="connsiteX36" fmla="*/ 4273930 w 11775819"/>
              <a:gd name="connsiteY36" fmla="*/ 6419449 h 6419449"/>
              <a:gd name="connsiteX37" fmla="*/ 3345718 w 11775819"/>
              <a:gd name="connsiteY37" fmla="*/ 6419449 h 6419449"/>
              <a:gd name="connsiteX38" fmla="*/ 2417506 w 11775819"/>
              <a:gd name="connsiteY38" fmla="*/ 6419449 h 6419449"/>
              <a:gd name="connsiteX39" fmla="*/ 1489295 w 11775819"/>
              <a:gd name="connsiteY39" fmla="*/ 6419449 h 6419449"/>
              <a:gd name="connsiteX40" fmla="*/ 678841 w 11775819"/>
              <a:gd name="connsiteY40" fmla="*/ 6419449 h 6419449"/>
              <a:gd name="connsiteX41" fmla="*/ 0 w 11775819"/>
              <a:gd name="connsiteY41" fmla="*/ 6419449 h 6419449"/>
              <a:gd name="connsiteX42" fmla="*/ 0 w 11775819"/>
              <a:gd name="connsiteY42" fmla="*/ 5777504 h 6419449"/>
              <a:gd name="connsiteX43" fmla="*/ 0 w 11775819"/>
              <a:gd name="connsiteY43" fmla="*/ 5135559 h 6419449"/>
              <a:gd name="connsiteX44" fmla="*/ 0 w 11775819"/>
              <a:gd name="connsiteY44" fmla="*/ 4429420 h 6419449"/>
              <a:gd name="connsiteX45" fmla="*/ 0 w 11775819"/>
              <a:gd name="connsiteY45" fmla="*/ 3851669 h 6419449"/>
              <a:gd name="connsiteX46" fmla="*/ 0 w 11775819"/>
              <a:gd name="connsiteY46" fmla="*/ 3081336 h 6419449"/>
              <a:gd name="connsiteX47" fmla="*/ 0 w 11775819"/>
              <a:gd name="connsiteY47" fmla="*/ 2311002 h 6419449"/>
              <a:gd name="connsiteX48" fmla="*/ 0 w 11775819"/>
              <a:gd name="connsiteY48" fmla="*/ 1540668 h 6419449"/>
              <a:gd name="connsiteX49" fmla="*/ 0 w 11775819"/>
              <a:gd name="connsiteY49" fmla="*/ 962917 h 6419449"/>
              <a:gd name="connsiteX50" fmla="*/ 0 w 11775819"/>
              <a:gd name="connsiteY50" fmla="*/ 0 h 6419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1775819" h="6419449" fill="none" extrusionOk="0">
                <a:moveTo>
                  <a:pt x="0" y="0"/>
                </a:moveTo>
                <a:cubicBezTo>
                  <a:pt x="289838" y="-33106"/>
                  <a:pt x="522246" y="27096"/>
                  <a:pt x="810453" y="0"/>
                </a:cubicBezTo>
                <a:cubicBezTo>
                  <a:pt x="1098660" y="-27096"/>
                  <a:pt x="1366998" y="21362"/>
                  <a:pt x="1620907" y="0"/>
                </a:cubicBezTo>
                <a:cubicBezTo>
                  <a:pt x="1874816" y="-21362"/>
                  <a:pt x="1929640" y="15253"/>
                  <a:pt x="2195844" y="0"/>
                </a:cubicBezTo>
                <a:cubicBezTo>
                  <a:pt x="2462048" y="-15253"/>
                  <a:pt x="2547887" y="-5753"/>
                  <a:pt x="2770781" y="0"/>
                </a:cubicBezTo>
                <a:cubicBezTo>
                  <a:pt x="2993675" y="5753"/>
                  <a:pt x="3196074" y="-18004"/>
                  <a:pt x="3581234" y="0"/>
                </a:cubicBezTo>
                <a:cubicBezTo>
                  <a:pt x="3966394" y="18004"/>
                  <a:pt x="4056686" y="18395"/>
                  <a:pt x="4273930" y="0"/>
                </a:cubicBezTo>
                <a:cubicBezTo>
                  <a:pt x="4491174" y="-18395"/>
                  <a:pt x="4636963" y="1782"/>
                  <a:pt x="4731108" y="0"/>
                </a:cubicBezTo>
                <a:cubicBezTo>
                  <a:pt x="4825253" y="-1782"/>
                  <a:pt x="5307587" y="9924"/>
                  <a:pt x="5659320" y="0"/>
                </a:cubicBezTo>
                <a:cubicBezTo>
                  <a:pt x="6011053" y="-9924"/>
                  <a:pt x="6302459" y="3347"/>
                  <a:pt x="6587532" y="0"/>
                </a:cubicBezTo>
                <a:cubicBezTo>
                  <a:pt x="6872605" y="-3347"/>
                  <a:pt x="7106548" y="19056"/>
                  <a:pt x="7280227" y="0"/>
                </a:cubicBezTo>
                <a:cubicBezTo>
                  <a:pt x="7453907" y="-19056"/>
                  <a:pt x="7896126" y="-25607"/>
                  <a:pt x="8090680" y="0"/>
                </a:cubicBezTo>
                <a:cubicBezTo>
                  <a:pt x="8285234" y="25607"/>
                  <a:pt x="8497142" y="16586"/>
                  <a:pt x="8901134" y="0"/>
                </a:cubicBezTo>
                <a:cubicBezTo>
                  <a:pt x="9305126" y="-16586"/>
                  <a:pt x="9200039" y="-18048"/>
                  <a:pt x="9476071" y="0"/>
                </a:cubicBezTo>
                <a:cubicBezTo>
                  <a:pt x="9752103" y="18048"/>
                  <a:pt x="9839118" y="-25353"/>
                  <a:pt x="10168766" y="0"/>
                </a:cubicBezTo>
                <a:cubicBezTo>
                  <a:pt x="10498414" y="25353"/>
                  <a:pt x="10669033" y="-29357"/>
                  <a:pt x="10861461" y="0"/>
                </a:cubicBezTo>
                <a:cubicBezTo>
                  <a:pt x="11053890" y="29357"/>
                  <a:pt x="11344088" y="-10480"/>
                  <a:pt x="11775819" y="0"/>
                </a:cubicBezTo>
                <a:cubicBezTo>
                  <a:pt x="11793222" y="231986"/>
                  <a:pt x="11754214" y="355311"/>
                  <a:pt x="11775819" y="641945"/>
                </a:cubicBezTo>
                <a:cubicBezTo>
                  <a:pt x="11797424" y="928579"/>
                  <a:pt x="11744218" y="1065487"/>
                  <a:pt x="11775819" y="1412279"/>
                </a:cubicBezTo>
                <a:cubicBezTo>
                  <a:pt x="11807420" y="1759071"/>
                  <a:pt x="11807651" y="1964741"/>
                  <a:pt x="11775819" y="2118418"/>
                </a:cubicBezTo>
                <a:cubicBezTo>
                  <a:pt x="11743987" y="2272095"/>
                  <a:pt x="11790988" y="2445750"/>
                  <a:pt x="11775819" y="2696169"/>
                </a:cubicBezTo>
                <a:cubicBezTo>
                  <a:pt x="11760650" y="2946588"/>
                  <a:pt x="11788204" y="2989092"/>
                  <a:pt x="11775819" y="3145530"/>
                </a:cubicBezTo>
                <a:cubicBezTo>
                  <a:pt x="11763434" y="3301968"/>
                  <a:pt x="11762617" y="3474766"/>
                  <a:pt x="11775819" y="3787475"/>
                </a:cubicBezTo>
                <a:cubicBezTo>
                  <a:pt x="11789021" y="4100184"/>
                  <a:pt x="11764740" y="4131110"/>
                  <a:pt x="11775819" y="4365225"/>
                </a:cubicBezTo>
                <a:cubicBezTo>
                  <a:pt x="11786899" y="4599340"/>
                  <a:pt x="11804891" y="4897475"/>
                  <a:pt x="11775819" y="5135559"/>
                </a:cubicBezTo>
                <a:cubicBezTo>
                  <a:pt x="11746747" y="5373643"/>
                  <a:pt x="11741546" y="5824447"/>
                  <a:pt x="11775819" y="6419449"/>
                </a:cubicBezTo>
                <a:cubicBezTo>
                  <a:pt x="11315723" y="6417918"/>
                  <a:pt x="11302299" y="6465124"/>
                  <a:pt x="10847607" y="6419449"/>
                </a:cubicBezTo>
                <a:cubicBezTo>
                  <a:pt x="10392915" y="6373774"/>
                  <a:pt x="10210696" y="6453437"/>
                  <a:pt x="10037154" y="6419449"/>
                </a:cubicBezTo>
                <a:cubicBezTo>
                  <a:pt x="9863612" y="6385461"/>
                  <a:pt x="9657013" y="6436951"/>
                  <a:pt x="9344459" y="6419449"/>
                </a:cubicBezTo>
                <a:cubicBezTo>
                  <a:pt x="9031905" y="6401947"/>
                  <a:pt x="8876058" y="6390633"/>
                  <a:pt x="8651763" y="6419449"/>
                </a:cubicBezTo>
                <a:cubicBezTo>
                  <a:pt x="8427468" y="6448265"/>
                  <a:pt x="8046326" y="6378869"/>
                  <a:pt x="7723552" y="6419449"/>
                </a:cubicBezTo>
                <a:cubicBezTo>
                  <a:pt x="7400778" y="6460029"/>
                  <a:pt x="7225002" y="6388877"/>
                  <a:pt x="6795340" y="6419449"/>
                </a:cubicBezTo>
                <a:cubicBezTo>
                  <a:pt x="6365678" y="6450021"/>
                  <a:pt x="6557322" y="6438388"/>
                  <a:pt x="6338161" y="6419449"/>
                </a:cubicBezTo>
                <a:cubicBezTo>
                  <a:pt x="6119000" y="6400510"/>
                  <a:pt x="6102903" y="6410508"/>
                  <a:pt x="5880983" y="6419449"/>
                </a:cubicBezTo>
                <a:cubicBezTo>
                  <a:pt x="5659063" y="6428390"/>
                  <a:pt x="5323062" y="6397318"/>
                  <a:pt x="5070529" y="6419449"/>
                </a:cubicBezTo>
                <a:cubicBezTo>
                  <a:pt x="4817996" y="6441580"/>
                  <a:pt x="4830666" y="6428423"/>
                  <a:pt x="4613350" y="6419449"/>
                </a:cubicBezTo>
                <a:cubicBezTo>
                  <a:pt x="4396034" y="6410475"/>
                  <a:pt x="4368483" y="6422224"/>
                  <a:pt x="4273930" y="6419449"/>
                </a:cubicBezTo>
                <a:cubicBezTo>
                  <a:pt x="4179377" y="6416674"/>
                  <a:pt x="3575967" y="6460584"/>
                  <a:pt x="3345718" y="6419449"/>
                </a:cubicBezTo>
                <a:cubicBezTo>
                  <a:pt x="3115469" y="6378314"/>
                  <a:pt x="2658173" y="6374501"/>
                  <a:pt x="2417506" y="6419449"/>
                </a:cubicBezTo>
                <a:cubicBezTo>
                  <a:pt x="2176839" y="6464397"/>
                  <a:pt x="1771375" y="6412076"/>
                  <a:pt x="1489295" y="6419449"/>
                </a:cubicBezTo>
                <a:cubicBezTo>
                  <a:pt x="1207215" y="6426822"/>
                  <a:pt x="841733" y="6409428"/>
                  <a:pt x="678841" y="6419449"/>
                </a:cubicBezTo>
                <a:cubicBezTo>
                  <a:pt x="515949" y="6429470"/>
                  <a:pt x="234889" y="6420416"/>
                  <a:pt x="0" y="6419449"/>
                </a:cubicBezTo>
                <a:cubicBezTo>
                  <a:pt x="11452" y="6182211"/>
                  <a:pt x="-19359" y="5918479"/>
                  <a:pt x="0" y="5777504"/>
                </a:cubicBezTo>
                <a:cubicBezTo>
                  <a:pt x="19359" y="5636530"/>
                  <a:pt x="-30380" y="5273178"/>
                  <a:pt x="0" y="5135559"/>
                </a:cubicBezTo>
                <a:cubicBezTo>
                  <a:pt x="30380" y="4997940"/>
                  <a:pt x="-13671" y="4754059"/>
                  <a:pt x="0" y="4429420"/>
                </a:cubicBezTo>
                <a:cubicBezTo>
                  <a:pt x="13671" y="4104781"/>
                  <a:pt x="-12423" y="4055918"/>
                  <a:pt x="0" y="3851669"/>
                </a:cubicBezTo>
                <a:cubicBezTo>
                  <a:pt x="12423" y="3647420"/>
                  <a:pt x="-37794" y="3309887"/>
                  <a:pt x="0" y="3081336"/>
                </a:cubicBezTo>
                <a:cubicBezTo>
                  <a:pt x="37794" y="2852785"/>
                  <a:pt x="-16347" y="2675751"/>
                  <a:pt x="0" y="2311002"/>
                </a:cubicBezTo>
                <a:cubicBezTo>
                  <a:pt x="16347" y="1946253"/>
                  <a:pt x="14834" y="1784736"/>
                  <a:pt x="0" y="1540668"/>
                </a:cubicBezTo>
                <a:cubicBezTo>
                  <a:pt x="-14834" y="1296600"/>
                  <a:pt x="20956" y="1143514"/>
                  <a:pt x="0" y="962917"/>
                </a:cubicBezTo>
                <a:cubicBezTo>
                  <a:pt x="-20956" y="782320"/>
                  <a:pt x="10281" y="267164"/>
                  <a:pt x="0" y="0"/>
                </a:cubicBezTo>
                <a:close/>
              </a:path>
              <a:path w="11775819" h="6419449" stroke="0" extrusionOk="0">
                <a:moveTo>
                  <a:pt x="0" y="0"/>
                </a:moveTo>
                <a:cubicBezTo>
                  <a:pt x="249632" y="1047"/>
                  <a:pt x="384507" y="-13422"/>
                  <a:pt x="574937" y="0"/>
                </a:cubicBezTo>
                <a:cubicBezTo>
                  <a:pt x="765367" y="13422"/>
                  <a:pt x="771544" y="-5817"/>
                  <a:pt x="914358" y="0"/>
                </a:cubicBezTo>
                <a:cubicBezTo>
                  <a:pt x="1057172" y="5817"/>
                  <a:pt x="1336683" y="16815"/>
                  <a:pt x="1489295" y="0"/>
                </a:cubicBezTo>
                <a:cubicBezTo>
                  <a:pt x="1641907" y="-16815"/>
                  <a:pt x="1845716" y="20134"/>
                  <a:pt x="1946474" y="0"/>
                </a:cubicBezTo>
                <a:cubicBezTo>
                  <a:pt x="2047232" y="-20134"/>
                  <a:pt x="2400066" y="-28515"/>
                  <a:pt x="2521411" y="0"/>
                </a:cubicBezTo>
                <a:cubicBezTo>
                  <a:pt x="2642756" y="28515"/>
                  <a:pt x="2837597" y="-10934"/>
                  <a:pt x="2978590" y="0"/>
                </a:cubicBezTo>
                <a:cubicBezTo>
                  <a:pt x="3119583" y="10934"/>
                  <a:pt x="3218444" y="-5927"/>
                  <a:pt x="3318010" y="0"/>
                </a:cubicBezTo>
                <a:cubicBezTo>
                  <a:pt x="3417576" y="5927"/>
                  <a:pt x="3733679" y="-39209"/>
                  <a:pt x="4128464" y="0"/>
                </a:cubicBezTo>
                <a:cubicBezTo>
                  <a:pt x="4523249" y="39209"/>
                  <a:pt x="4486286" y="23615"/>
                  <a:pt x="4821159" y="0"/>
                </a:cubicBezTo>
                <a:cubicBezTo>
                  <a:pt x="5156032" y="-23615"/>
                  <a:pt x="5028752" y="-9000"/>
                  <a:pt x="5160580" y="0"/>
                </a:cubicBezTo>
                <a:cubicBezTo>
                  <a:pt x="5292408" y="9000"/>
                  <a:pt x="5814709" y="15000"/>
                  <a:pt x="6088791" y="0"/>
                </a:cubicBezTo>
                <a:cubicBezTo>
                  <a:pt x="6362873" y="-15000"/>
                  <a:pt x="6773413" y="-42061"/>
                  <a:pt x="7017003" y="0"/>
                </a:cubicBezTo>
                <a:cubicBezTo>
                  <a:pt x="7260593" y="42061"/>
                  <a:pt x="7535309" y="-12428"/>
                  <a:pt x="7709698" y="0"/>
                </a:cubicBezTo>
                <a:cubicBezTo>
                  <a:pt x="7884087" y="12428"/>
                  <a:pt x="7980833" y="9521"/>
                  <a:pt x="8049119" y="0"/>
                </a:cubicBezTo>
                <a:cubicBezTo>
                  <a:pt x="8117405" y="-9521"/>
                  <a:pt x="8347887" y="-13464"/>
                  <a:pt x="8506297" y="0"/>
                </a:cubicBezTo>
                <a:cubicBezTo>
                  <a:pt x="8664707" y="13464"/>
                  <a:pt x="8953593" y="13807"/>
                  <a:pt x="9316751" y="0"/>
                </a:cubicBezTo>
                <a:cubicBezTo>
                  <a:pt x="9679909" y="-13807"/>
                  <a:pt x="10055390" y="35789"/>
                  <a:pt x="10244963" y="0"/>
                </a:cubicBezTo>
                <a:cubicBezTo>
                  <a:pt x="10434536" y="-35789"/>
                  <a:pt x="10700078" y="-16901"/>
                  <a:pt x="10937658" y="0"/>
                </a:cubicBezTo>
                <a:cubicBezTo>
                  <a:pt x="11175238" y="16901"/>
                  <a:pt x="11458873" y="-36582"/>
                  <a:pt x="11775819" y="0"/>
                </a:cubicBezTo>
                <a:cubicBezTo>
                  <a:pt x="11769878" y="105669"/>
                  <a:pt x="11790239" y="406989"/>
                  <a:pt x="11775819" y="513556"/>
                </a:cubicBezTo>
                <a:cubicBezTo>
                  <a:pt x="11761399" y="620123"/>
                  <a:pt x="11790152" y="931903"/>
                  <a:pt x="11775819" y="1091306"/>
                </a:cubicBezTo>
                <a:cubicBezTo>
                  <a:pt x="11761487" y="1250709"/>
                  <a:pt x="11757448" y="1478339"/>
                  <a:pt x="11775819" y="1669057"/>
                </a:cubicBezTo>
                <a:cubicBezTo>
                  <a:pt x="11794190" y="1859775"/>
                  <a:pt x="11797774" y="2052323"/>
                  <a:pt x="11775819" y="2375196"/>
                </a:cubicBezTo>
                <a:cubicBezTo>
                  <a:pt x="11753864" y="2698069"/>
                  <a:pt x="11797112" y="2830528"/>
                  <a:pt x="11775819" y="2952947"/>
                </a:cubicBezTo>
                <a:cubicBezTo>
                  <a:pt x="11754526" y="3075366"/>
                  <a:pt x="11792003" y="3319787"/>
                  <a:pt x="11775819" y="3594891"/>
                </a:cubicBezTo>
                <a:cubicBezTo>
                  <a:pt x="11759635" y="3869995"/>
                  <a:pt x="11793911" y="3869597"/>
                  <a:pt x="11775819" y="4108447"/>
                </a:cubicBezTo>
                <a:cubicBezTo>
                  <a:pt x="11757727" y="4347297"/>
                  <a:pt x="11759886" y="4333279"/>
                  <a:pt x="11775819" y="4557809"/>
                </a:cubicBezTo>
                <a:cubicBezTo>
                  <a:pt x="11791752" y="4782339"/>
                  <a:pt x="11793777" y="4854447"/>
                  <a:pt x="11775819" y="5071365"/>
                </a:cubicBezTo>
                <a:cubicBezTo>
                  <a:pt x="11757861" y="5288283"/>
                  <a:pt x="11782731" y="5391312"/>
                  <a:pt x="11775819" y="5584921"/>
                </a:cubicBezTo>
                <a:cubicBezTo>
                  <a:pt x="11768907" y="5778530"/>
                  <a:pt x="11794127" y="6005587"/>
                  <a:pt x="11775819" y="6419449"/>
                </a:cubicBezTo>
                <a:cubicBezTo>
                  <a:pt x="11657834" y="6407649"/>
                  <a:pt x="11482103" y="6411018"/>
                  <a:pt x="11200882" y="6419449"/>
                </a:cubicBezTo>
                <a:cubicBezTo>
                  <a:pt x="10919661" y="6427880"/>
                  <a:pt x="10899843" y="6430265"/>
                  <a:pt x="10625945" y="6419449"/>
                </a:cubicBezTo>
                <a:cubicBezTo>
                  <a:pt x="10352047" y="6408633"/>
                  <a:pt x="10358040" y="6401481"/>
                  <a:pt x="10168766" y="6419449"/>
                </a:cubicBezTo>
                <a:cubicBezTo>
                  <a:pt x="9979492" y="6437417"/>
                  <a:pt x="9495584" y="6439835"/>
                  <a:pt x="9240554" y="6419449"/>
                </a:cubicBezTo>
                <a:cubicBezTo>
                  <a:pt x="8985524" y="6399063"/>
                  <a:pt x="8936507" y="6399206"/>
                  <a:pt x="8665617" y="6419449"/>
                </a:cubicBezTo>
                <a:cubicBezTo>
                  <a:pt x="8394727" y="6439692"/>
                  <a:pt x="8213576" y="6417903"/>
                  <a:pt x="7972922" y="6419449"/>
                </a:cubicBezTo>
                <a:cubicBezTo>
                  <a:pt x="7732269" y="6420995"/>
                  <a:pt x="7551520" y="6428783"/>
                  <a:pt x="7397985" y="6419449"/>
                </a:cubicBezTo>
                <a:cubicBezTo>
                  <a:pt x="7244450" y="6410115"/>
                  <a:pt x="7016984" y="6437911"/>
                  <a:pt x="6823048" y="6419449"/>
                </a:cubicBezTo>
                <a:cubicBezTo>
                  <a:pt x="6629112" y="6400987"/>
                  <a:pt x="6371676" y="6420964"/>
                  <a:pt x="6130353" y="6419449"/>
                </a:cubicBezTo>
                <a:cubicBezTo>
                  <a:pt x="5889031" y="6417934"/>
                  <a:pt x="5863644" y="6431147"/>
                  <a:pt x="5790932" y="6419449"/>
                </a:cubicBezTo>
                <a:cubicBezTo>
                  <a:pt x="5718220" y="6407751"/>
                  <a:pt x="5528982" y="6430057"/>
                  <a:pt x="5333753" y="6419449"/>
                </a:cubicBezTo>
                <a:cubicBezTo>
                  <a:pt x="5138524" y="6408841"/>
                  <a:pt x="5141297" y="6434743"/>
                  <a:pt x="4994333" y="6419449"/>
                </a:cubicBezTo>
                <a:cubicBezTo>
                  <a:pt x="4847369" y="6404155"/>
                  <a:pt x="4661072" y="6406640"/>
                  <a:pt x="4419396" y="6419449"/>
                </a:cubicBezTo>
                <a:cubicBezTo>
                  <a:pt x="4177720" y="6432258"/>
                  <a:pt x="3773638" y="6444469"/>
                  <a:pt x="3491184" y="6419449"/>
                </a:cubicBezTo>
                <a:cubicBezTo>
                  <a:pt x="3208730" y="6394429"/>
                  <a:pt x="3061722" y="6401396"/>
                  <a:pt x="2916247" y="6419449"/>
                </a:cubicBezTo>
                <a:cubicBezTo>
                  <a:pt x="2770772" y="6437502"/>
                  <a:pt x="2473290" y="6430552"/>
                  <a:pt x="2223552" y="6419449"/>
                </a:cubicBezTo>
                <a:cubicBezTo>
                  <a:pt x="1973815" y="6408346"/>
                  <a:pt x="1960607" y="6413786"/>
                  <a:pt x="1884131" y="6419449"/>
                </a:cubicBezTo>
                <a:cubicBezTo>
                  <a:pt x="1807655" y="6425112"/>
                  <a:pt x="1288275" y="6399427"/>
                  <a:pt x="1073678" y="6419449"/>
                </a:cubicBezTo>
                <a:cubicBezTo>
                  <a:pt x="859081" y="6439471"/>
                  <a:pt x="324081" y="6458335"/>
                  <a:pt x="0" y="6419449"/>
                </a:cubicBezTo>
                <a:cubicBezTo>
                  <a:pt x="21399" y="6199700"/>
                  <a:pt x="-1801" y="6108399"/>
                  <a:pt x="0" y="5905893"/>
                </a:cubicBezTo>
                <a:cubicBezTo>
                  <a:pt x="1801" y="5703387"/>
                  <a:pt x="5804" y="5546128"/>
                  <a:pt x="0" y="5263948"/>
                </a:cubicBezTo>
                <a:cubicBezTo>
                  <a:pt x="-5804" y="4981769"/>
                  <a:pt x="17446" y="4841472"/>
                  <a:pt x="0" y="4686198"/>
                </a:cubicBezTo>
                <a:cubicBezTo>
                  <a:pt x="-17446" y="4530924"/>
                  <a:pt x="38039" y="4225934"/>
                  <a:pt x="0" y="3915864"/>
                </a:cubicBezTo>
                <a:cubicBezTo>
                  <a:pt x="-38039" y="3605794"/>
                  <a:pt x="-37933" y="3415180"/>
                  <a:pt x="0" y="3145530"/>
                </a:cubicBezTo>
                <a:cubicBezTo>
                  <a:pt x="37933" y="2875880"/>
                  <a:pt x="1713" y="2775694"/>
                  <a:pt x="0" y="2631974"/>
                </a:cubicBezTo>
                <a:cubicBezTo>
                  <a:pt x="-1713" y="2488254"/>
                  <a:pt x="225" y="2186835"/>
                  <a:pt x="0" y="1990029"/>
                </a:cubicBezTo>
                <a:cubicBezTo>
                  <a:pt x="-225" y="1793224"/>
                  <a:pt x="9403" y="1527864"/>
                  <a:pt x="0" y="1412279"/>
                </a:cubicBezTo>
                <a:cubicBezTo>
                  <a:pt x="-9403" y="1296694"/>
                  <a:pt x="18985" y="877238"/>
                  <a:pt x="0" y="641945"/>
                </a:cubicBezTo>
                <a:cubicBezTo>
                  <a:pt x="-18985" y="406652"/>
                  <a:pt x="17264" y="225558"/>
                  <a:pt x="0" y="0"/>
                </a:cubicBezTo>
                <a:close/>
              </a:path>
            </a:pathLst>
          </a:custGeom>
          <a:solidFill>
            <a:srgbClr val="F7F7F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183279638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>
            <a:outerShdw blurRad="63500" sx="102000" sy="102000" algn="ctr" rotWithShape="0">
              <a:schemeClr val="tx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: بشكل رتبة عسكرية 6">
            <a:extLst>
              <a:ext uri="{FF2B5EF4-FFF2-40B4-BE49-F238E27FC236}">
                <a16:creationId xmlns:a16="http://schemas.microsoft.com/office/drawing/2014/main" id="{55A42E5A-6AF3-E608-57F8-D7085786703C}"/>
              </a:ext>
            </a:extLst>
          </p:cNvPr>
          <p:cNvSpPr/>
          <p:nvPr/>
        </p:nvSpPr>
        <p:spPr>
          <a:xfrm flipH="1">
            <a:off x="224852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1E5E7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6A61DCD8-B206-330B-D05B-50714500D2B0}"/>
              </a:ext>
            </a:extLst>
          </p:cNvPr>
          <p:cNvSpPr txBox="1"/>
          <p:nvPr/>
        </p:nvSpPr>
        <p:spPr>
          <a:xfrm>
            <a:off x="479433" y="64338"/>
            <a:ext cx="2588368" cy="646331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التقويـــــــــــــــــــــــــــــــــم</a:t>
            </a:r>
          </a:p>
        </p:txBody>
      </p:sp>
      <p:sp>
        <p:nvSpPr>
          <p:cNvPr id="28" name="سهم: بشكل رتبة عسكرية 27">
            <a:extLst>
              <a:ext uri="{FF2B5EF4-FFF2-40B4-BE49-F238E27FC236}">
                <a16:creationId xmlns:a16="http://schemas.microsoft.com/office/drawing/2014/main" id="{E7CAB19B-1315-D3AF-4A99-4A075DB8D65B}"/>
              </a:ext>
            </a:extLst>
          </p:cNvPr>
          <p:cNvSpPr/>
          <p:nvPr/>
        </p:nvSpPr>
        <p:spPr>
          <a:xfrm flipH="1">
            <a:off x="1665646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CD6D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2A80C84E-934D-7A5C-8736-24F2B19358FB}"/>
              </a:ext>
            </a:extLst>
          </p:cNvPr>
          <p:cNvSpPr txBox="1"/>
          <p:nvPr/>
        </p:nvSpPr>
        <p:spPr>
          <a:xfrm>
            <a:off x="2028198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التـــــــــــــــــــــــــدريـــــــــــــــــــــــــــــــــــــــــب</a:t>
            </a:r>
          </a:p>
        </p:txBody>
      </p:sp>
      <p:sp>
        <p:nvSpPr>
          <p:cNvPr id="29" name="سهم: بشكل رتبة عسكرية 28">
            <a:extLst>
              <a:ext uri="{FF2B5EF4-FFF2-40B4-BE49-F238E27FC236}">
                <a16:creationId xmlns:a16="http://schemas.microsoft.com/office/drawing/2014/main" id="{D09EA6F3-9FF0-8BA3-E8EF-201046011C38}"/>
              </a:ext>
            </a:extLst>
          </p:cNvPr>
          <p:cNvSpPr/>
          <p:nvPr/>
        </p:nvSpPr>
        <p:spPr>
          <a:xfrm flipH="1">
            <a:off x="3106440" y="79783"/>
            <a:ext cx="3097530" cy="499240"/>
          </a:xfrm>
          <a:custGeom>
            <a:avLst/>
            <a:gdLst>
              <a:gd name="connsiteX0" fmla="*/ 0 w 3097530"/>
              <a:gd name="connsiteY0" fmla="*/ 0 h 499240"/>
              <a:gd name="connsiteX1" fmla="*/ 484145 w 3097530"/>
              <a:gd name="connsiteY1" fmla="*/ 0 h 499240"/>
              <a:gd name="connsiteX2" fmla="*/ 996769 w 3097530"/>
              <a:gd name="connsiteY2" fmla="*/ 0 h 499240"/>
              <a:gd name="connsiteX3" fmla="*/ 1623309 w 3097530"/>
              <a:gd name="connsiteY3" fmla="*/ 0 h 499240"/>
              <a:gd name="connsiteX4" fmla="*/ 2221370 w 3097530"/>
              <a:gd name="connsiteY4" fmla="*/ 0 h 499240"/>
              <a:gd name="connsiteX5" fmla="*/ 2847910 w 3097530"/>
              <a:gd name="connsiteY5" fmla="*/ 0 h 499240"/>
              <a:gd name="connsiteX6" fmla="*/ 3097530 w 3097530"/>
              <a:gd name="connsiteY6" fmla="*/ 249620 h 499240"/>
              <a:gd name="connsiteX7" fmla="*/ 2847910 w 3097530"/>
              <a:gd name="connsiteY7" fmla="*/ 499240 h 499240"/>
              <a:gd name="connsiteX8" fmla="*/ 2278328 w 3097530"/>
              <a:gd name="connsiteY8" fmla="*/ 499240 h 499240"/>
              <a:gd name="connsiteX9" fmla="*/ 1680267 w 3097530"/>
              <a:gd name="connsiteY9" fmla="*/ 499240 h 499240"/>
              <a:gd name="connsiteX10" fmla="*/ 1053727 w 3097530"/>
              <a:gd name="connsiteY10" fmla="*/ 499240 h 499240"/>
              <a:gd name="connsiteX11" fmla="*/ 512624 w 3097530"/>
              <a:gd name="connsiteY11" fmla="*/ 499240 h 499240"/>
              <a:gd name="connsiteX12" fmla="*/ 0 w 3097530"/>
              <a:gd name="connsiteY12" fmla="*/ 499240 h 499240"/>
              <a:gd name="connsiteX13" fmla="*/ 249620 w 3097530"/>
              <a:gd name="connsiteY13" fmla="*/ 249620 h 499240"/>
              <a:gd name="connsiteX14" fmla="*/ 0 w 3097530"/>
              <a:gd name="connsiteY14" fmla="*/ 0 h 49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97530" h="499240" fill="none" extrusionOk="0">
                <a:moveTo>
                  <a:pt x="0" y="0"/>
                </a:moveTo>
                <a:cubicBezTo>
                  <a:pt x="201536" y="-17760"/>
                  <a:pt x="324515" y="23153"/>
                  <a:pt x="484145" y="0"/>
                </a:cubicBezTo>
                <a:cubicBezTo>
                  <a:pt x="643775" y="-23153"/>
                  <a:pt x="757508" y="-12667"/>
                  <a:pt x="996769" y="0"/>
                </a:cubicBezTo>
                <a:cubicBezTo>
                  <a:pt x="1236030" y="12667"/>
                  <a:pt x="1346877" y="-24735"/>
                  <a:pt x="1623309" y="0"/>
                </a:cubicBezTo>
                <a:cubicBezTo>
                  <a:pt x="1899741" y="24735"/>
                  <a:pt x="1933357" y="-24979"/>
                  <a:pt x="2221370" y="0"/>
                </a:cubicBezTo>
                <a:cubicBezTo>
                  <a:pt x="2509383" y="24979"/>
                  <a:pt x="2637311" y="26301"/>
                  <a:pt x="2847910" y="0"/>
                </a:cubicBezTo>
                <a:cubicBezTo>
                  <a:pt x="2944286" y="98558"/>
                  <a:pt x="2984781" y="125893"/>
                  <a:pt x="3097530" y="249620"/>
                </a:cubicBezTo>
                <a:cubicBezTo>
                  <a:pt x="2981642" y="380484"/>
                  <a:pt x="2933137" y="416593"/>
                  <a:pt x="2847910" y="499240"/>
                </a:cubicBezTo>
                <a:cubicBezTo>
                  <a:pt x="2569937" y="522679"/>
                  <a:pt x="2524965" y="519759"/>
                  <a:pt x="2278328" y="499240"/>
                </a:cubicBezTo>
                <a:cubicBezTo>
                  <a:pt x="2031691" y="478721"/>
                  <a:pt x="1850337" y="478542"/>
                  <a:pt x="1680267" y="499240"/>
                </a:cubicBezTo>
                <a:cubicBezTo>
                  <a:pt x="1510197" y="519938"/>
                  <a:pt x="1241092" y="525876"/>
                  <a:pt x="1053727" y="499240"/>
                </a:cubicBezTo>
                <a:cubicBezTo>
                  <a:pt x="866362" y="472604"/>
                  <a:pt x="714015" y="518449"/>
                  <a:pt x="512624" y="499240"/>
                </a:cubicBezTo>
                <a:cubicBezTo>
                  <a:pt x="311233" y="480031"/>
                  <a:pt x="165517" y="485409"/>
                  <a:pt x="0" y="499240"/>
                </a:cubicBezTo>
                <a:cubicBezTo>
                  <a:pt x="108076" y="411236"/>
                  <a:pt x="178637" y="321747"/>
                  <a:pt x="249620" y="249620"/>
                </a:cubicBezTo>
                <a:cubicBezTo>
                  <a:pt x="128863" y="125555"/>
                  <a:pt x="43281" y="60742"/>
                  <a:pt x="0" y="0"/>
                </a:cubicBezTo>
                <a:close/>
              </a:path>
              <a:path w="3097530" h="499240" stroke="0" extrusionOk="0">
                <a:moveTo>
                  <a:pt x="0" y="0"/>
                </a:moveTo>
                <a:cubicBezTo>
                  <a:pt x="139781" y="26597"/>
                  <a:pt x="369651" y="-27858"/>
                  <a:pt x="569582" y="0"/>
                </a:cubicBezTo>
                <a:cubicBezTo>
                  <a:pt x="769513" y="27858"/>
                  <a:pt x="981377" y="-23760"/>
                  <a:pt x="1167643" y="0"/>
                </a:cubicBezTo>
                <a:cubicBezTo>
                  <a:pt x="1353909" y="23760"/>
                  <a:pt x="1617098" y="-8848"/>
                  <a:pt x="1794183" y="0"/>
                </a:cubicBezTo>
                <a:cubicBezTo>
                  <a:pt x="1971268" y="8848"/>
                  <a:pt x="2392098" y="-3280"/>
                  <a:pt x="2847910" y="0"/>
                </a:cubicBezTo>
                <a:cubicBezTo>
                  <a:pt x="2953627" y="81498"/>
                  <a:pt x="3018980" y="170192"/>
                  <a:pt x="3097530" y="249620"/>
                </a:cubicBezTo>
                <a:cubicBezTo>
                  <a:pt x="2987618" y="366756"/>
                  <a:pt x="2919633" y="439980"/>
                  <a:pt x="2847910" y="499240"/>
                </a:cubicBezTo>
                <a:cubicBezTo>
                  <a:pt x="2722237" y="515004"/>
                  <a:pt x="2455536" y="526498"/>
                  <a:pt x="2221370" y="499240"/>
                </a:cubicBezTo>
                <a:cubicBezTo>
                  <a:pt x="1987204" y="471982"/>
                  <a:pt x="1839374" y="502169"/>
                  <a:pt x="1623309" y="499240"/>
                </a:cubicBezTo>
                <a:cubicBezTo>
                  <a:pt x="1407244" y="496311"/>
                  <a:pt x="1259243" y="482991"/>
                  <a:pt x="1110685" y="499240"/>
                </a:cubicBezTo>
                <a:cubicBezTo>
                  <a:pt x="962127" y="515489"/>
                  <a:pt x="686423" y="470918"/>
                  <a:pt x="541103" y="499240"/>
                </a:cubicBezTo>
                <a:cubicBezTo>
                  <a:pt x="395783" y="527562"/>
                  <a:pt x="191421" y="484795"/>
                  <a:pt x="0" y="499240"/>
                </a:cubicBezTo>
                <a:cubicBezTo>
                  <a:pt x="87235" y="436150"/>
                  <a:pt x="149300" y="349378"/>
                  <a:pt x="249620" y="249620"/>
                </a:cubicBezTo>
                <a:cubicBezTo>
                  <a:pt x="161773" y="150574"/>
                  <a:pt x="113410" y="135983"/>
                  <a:pt x="0" y="0"/>
                </a:cubicBezTo>
                <a:close/>
              </a:path>
            </a:pathLst>
          </a:custGeom>
          <a:solidFill>
            <a:srgbClr val="E2F2E4"/>
          </a:solidFill>
          <a:ln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2757713030">
                  <a:prstGeom prst="chevron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4DB08A38-5DED-AB49-F636-C7E528AF9BBD}"/>
              </a:ext>
            </a:extLst>
          </p:cNvPr>
          <p:cNvSpPr txBox="1"/>
          <p:nvPr/>
        </p:nvSpPr>
        <p:spPr>
          <a:xfrm>
            <a:off x="3468992" y="52961"/>
            <a:ext cx="2588368" cy="552882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التـــــــــــــــــــــــدريـــــــــــــــــــــــــــــــــــــــس</a:t>
            </a:r>
          </a:p>
        </p:txBody>
      </p:sp>
      <p:graphicFrame>
        <p:nvGraphicFramePr>
          <p:cNvPr id="5" name="جدول 4">
            <a:extLst>
              <a:ext uri="{FF2B5EF4-FFF2-40B4-BE49-F238E27FC236}">
                <a16:creationId xmlns:a16="http://schemas.microsoft.com/office/drawing/2014/main" id="{60AB3324-9177-0003-F0F3-81654435DFC3}"/>
              </a:ext>
            </a:extLst>
          </p:cNvPr>
          <p:cNvGraphicFramePr>
            <a:graphicFrameLocks noGrp="1"/>
          </p:cNvGraphicFramePr>
          <p:nvPr/>
        </p:nvGraphicFramePr>
        <p:xfrm>
          <a:off x="366132" y="670740"/>
          <a:ext cx="11497499" cy="5874439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23083">
                  <a:extLst>
                    <a:ext uri="{9D8B030D-6E8A-4147-A177-3AD203B41FA5}">
                      <a16:colId xmlns:a16="http://schemas.microsoft.com/office/drawing/2014/main" val="1774482938"/>
                    </a:ext>
                  </a:extLst>
                </a:gridCol>
                <a:gridCol w="9074416">
                  <a:extLst>
                    <a:ext uri="{9D8B030D-6E8A-4147-A177-3AD203B41FA5}">
                      <a16:colId xmlns:a16="http://schemas.microsoft.com/office/drawing/2014/main" val="87156748"/>
                    </a:ext>
                  </a:extLst>
                </a:gridCol>
              </a:tblGrid>
              <a:tr h="5874439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ar-SA" sz="3200" dirty="0">
                        <a:cs typeface="AGA Aladdin Regular" pitchFamily="2" charset="-78"/>
                      </a:endParaRPr>
                    </a:p>
                  </a:txBody>
                  <a:tcPr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401351637"/>
                  </a:ext>
                </a:extLst>
              </a:tr>
            </a:tbl>
          </a:graphicData>
        </a:graphic>
      </p:graphicFrame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BB587CE6-2DE8-7E26-27CE-2174BAF66F5C}"/>
              </a:ext>
            </a:extLst>
          </p:cNvPr>
          <p:cNvGrpSpPr/>
          <p:nvPr/>
        </p:nvGrpSpPr>
        <p:grpSpPr>
          <a:xfrm>
            <a:off x="6863086" y="663685"/>
            <a:ext cx="2633184" cy="664446"/>
            <a:chOff x="6863086" y="663685"/>
            <a:chExt cx="2633184" cy="664446"/>
          </a:xfrm>
        </p:grpSpPr>
        <p:sp>
          <p:nvSpPr>
            <p:cNvPr id="15" name="سهم: خماسي 14">
              <a:extLst>
                <a:ext uri="{FF2B5EF4-FFF2-40B4-BE49-F238E27FC236}">
                  <a16:creationId xmlns:a16="http://schemas.microsoft.com/office/drawing/2014/main" id="{327D2006-E20D-355A-A515-9854059CE8FA}"/>
                </a:ext>
              </a:extLst>
            </p:cNvPr>
            <p:cNvSpPr/>
            <p:nvPr/>
          </p:nvSpPr>
          <p:spPr>
            <a:xfrm flipH="1">
              <a:off x="6863086" y="663685"/>
              <a:ext cx="2588368" cy="664446"/>
            </a:xfrm>
            <a:custGeom>
              <a:avLst/>
              <a:gdLst>
                <a:gd name="connsiteX0" fmla="*/ 0 w 2588368"/>
                <a:gd name="connsiteY0" fmla="*/ 0 h 664446"/>
                <a:gd name="connsiteX1" fmla="*/ 518913 w 2588368"/>
                <a:gd name="connsiteY1" fmla="*/ 0 h 664446"/>
                <a:gd name="connsiteX2" fmla="*/ 1060388 w 2588368"/>
                <a:gd name="connsiteY2" fmla="*/ 0 h 664446"/>
                <a:gd name="connsiteX3" fmla="*/ 1624424 w 2588368"/>
                <a:gd name="connsiteY3" fmla="*/ 0 h 664446"/>
                <a:gd name="connsiteX4" fmla="*/ 2256145 w 2588368"/>
                <a:gd name="connsiteY4" fmla="*/ 0 h 664446"/>
                <a:gd name="connsiteX5" fmla="*/ 2588368 w 2588368"/>
                <a:gd name="connsiteY5" fmla="*/ 332223 h 664446"/>
                <a:gd name="connsiteX6" fmla="*/ 2256145 w 2588368"/>
                <a:gd name="connsiteY6" fmla="*/ 664446 h 664446"/>
                <a:gd name="connsiteX7" fmla="*/ 1759793 w 2588368"/>
                <a:gd name="connsiteY7" fmla="*/ 664446 h 664446"/>
                <a:gd name="connsiteX8" fmla="*/ 1173195 w 2588368"/>
                <a:gd name="connsiteY8" fmla="*/ 664446 h 664446"/>
                <a:gd name="connsiteX9" fmla="*/ 654282 w 2588368"/>
                <a:gd name="connsiteY9" fmla="*/ 664446 h 664446"/>
                <a:gd name="connsiteX10" fmla="*/ 0 w 2588368"/>
                <a:gd name="connsiteY10" fmla="*/ 664446 h 664446"/>
                <a:gd name="connsiteX11" fmla="*/ 0 w 2588368"/>
                <a:gd name="connsiteY11" fmla="*/ 0 h 664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88368" h="664446" fill="none" extrusionOk="0">
                  <a:moveTo>
                    <a:pt x="0" y="0"/>
                  </a:moveTo>
                  <a:cubicBezTo>
                    <a:pt x="143220" y="25746"/>
                    <a:pt x="372932" y="10596"/>
                    <a:pt x="518913" y="0"/>
                  </a:cubicBezTo>
                  <a:cubicBezTo>
                    <a:pt x="664894" y="-10596"/>
                    <a:pt x="864069" y="9951"/>
                    <a:pt x="1060388" y="0"/>
                  </a:cubicBezTo>
                  <a:cubicBezTo>
                    <a:pt x="1256708" y="-9951"/>
                    <a:pt x="1470954" y="-2092"/>
                    <a:pt x="1624424" y="0"/>
                  </a:cubicBezTo>
                  <a:cubicBezTo>
                    <a:pt x="1777894" y="2092"/>
                    <a:pt x="1989373" y="2063"/>
                    <a:pt x="2256145" y="0"/>
                  </a:cubicBezTo>
                  <a:cubicBezTo>
                    <a:pt x="2344035" y="101723"/>
                    <a:pt x="2511712" y="223617"/>
                    <a:pt x="2588368" y="332223"/>
                  </a:cubicBezTo>
                  <a:cubicBezTo>
                    <a:pt x="2482480" y="418395"/>
                    <a:pt x="2365436" y="547645"/>
                    <a:pt x="2256145" y="664446"/>
                  </a:cubicBezTo>
                  <a:cubicBezTo>
                    <a:pt x="2037291" y="656159"/>
                    <a:pt x="1988685" y="686584"/>
                    <a:pt x="1759793" y="664446"/>
                  </a:cubicBezTo>
                  <a:cubicBezTo>
                    <a:pt x="1530901" y="642308"/>
                    <a:pt x="1385613" y="677574"/>
                    <a:pt x="1173195" y="664446"/>
                  </a:cubicBezTo>
                  <a:cubicBezTo>
                    <a:pt x="960777" y="651318"/>
                    <a:pt x="761360" y="679129"/>
                    <a:pt x="654282" y="664446"/>
                  </a:cubicBezTo>
                  <a:cubicBezTo>
                    <a:pt x="547204" y="649763"/>
                    <a:pt x="315196" y="639417"/>
                    <a:pt x="0" y="664446"/>
                  </a:cubicBezTo>
                  <a:cubicBezTo>
                    <a:pt x="-21486" y="392354"/>
                    <a:pt x="-11211" y="137130"/>
                    <a:pt x="0" y="0"/>
                  </a:cubicBezTo>
                  <a:close/>
                </a:path>
                <a:path w="2588368" h="664446" stroke="0" extrusionOk="0">
                  <a:moveTo>
                    <a:pt x="0" y="0"/>
                  </a:moveTo>
                  <a:cubicBezTo>
                    <a:pt x="127814" y="6812"/>
                    <a:pt x="335529" y="5019"/>
                    <a:pt x="609159" y="0"/>
                  </a:cubicBezTo>
                  <a:cubicBezTo>
                    <a:pt x="882789" y="-5019"/>
                    <a:pt x="988778" y="9823"/>
                    <a:pt x="1150634" y="0"/>
                  </a:cubicBezTo>
                  <a:cubicBezTo>
                    <a:pt x="1312491" y="-9823"/>
                    <a:pt x="1470741" y="-12889"/>
                    <a:pt x="1737232" y="0"/>
                  </a:cubicBezTo>
                  <a:cubicBezTo>
                    <a:pt x="2003723" y="12889"/>
                    <a:pt x="2109350" y="-20874"/>
                    <a:pt x="2256145" y="0"/>
                  </a:cubicBezTo>
                  <a:cubicBezTo>
                    <a:pt x="2381981" y="100418"/>
                    <a:pt x="2417281" y="189660"/>
                    <a:pt x="2588368" y="332223"/>
                  </a:cubicBezTo>
                  <a:cubicBezTo>
                    <a:pt x="2445343" y="482804"/>
                    <a:pt x="2404777" y="501683"/>
                    <a:pt x="2256145" y="664446"/>
                  </a:cubicBezTo>
                  <a:cubicBezTo>
                    <a:pt x="1962191" y="694122"/>
                    <a:pt x="1776857" y="641955"/>
                    <a:pt x="1646986" y="664446"/>
                  </a:cubicBezTo>
                  <a:cubicBezTo>
                    <a:pt x="1517115" y="686937"/>
                    <a:pt x="1293466" y="651932"/>
                    <a:pt x="1082950" y="664446"/>
                  </a:cubicBezTo>
                  <a:cubicBezTo>
                    <a:pt x="872434" y="676960"/>
                    <a:pt x="539981" y="710301"/>
                    <a:pt x="0" y="664446"/>
                  </a:cubicBezTo>
                  <a:cubicBezTo>
                    <a:pt x="9835" y="502355"/>
                    <a:pt x="-20542" y="270038"/>
                    <a:pt x="0" y="0"/>
                  </a:cubicBezTo>
                  <a:close/>
                </a:path>
              </a:pathLst>
            </a:custGeom>
            <a:solidFill>
              <a:srgbClr val="A095B1"/>
            </a:solidFill>
            <a:ln>
              <a:extLst>
                <a:ext uri="{C807C97D-BFC1-408E-A445-0C87EB9F89A2}">
                  <ask:lineSketchStyleProps xmlns:ask="http://schemas.microsoft.com/office/drawing/2018/sketchyshapes" sd="2165814312">
                    <a:prstGeom prst="homePlate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SA"/>
            </a:p>
          </p:txBody>
        </p:sp>
        <p:sp>
          <p:nvSpPr>
            <p:cNvPr id="9" name="مربع نص 8">
              <a:extLst>
                <a:ext uri="{FF2B5EF4-FFF2-40B4-BE49-F238E27FC236}">
                  <a16:creationId xmlns:a16="http://schemas.microsoft.com/office/drawing/2014/main" id="{AC3203CA-E02C-6ADD-3400-7236325F58FC}"/>
                </a:ext>
              </a:extLst>
            </p:cNvPr>
            <p:cNvSpPr txBox="1"/>
            <p:nvPr/>
          </p:nvSpPr>
          <p:spPr>
            <a:xfrm>
              <a:off x="6902243" y="681800"/>
              <a:ext cx="2594027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Sakkal Majalla" panose="02000000000000000000" pitchFamily="2" charset="-78"/>
                  <a:cs typeface="Sakkal Majalla" panose="02000000000000000000" pitchFamily="2" charset="-78"/>
                </a:rPr>
                <a:t>تحقق من فهمك</a:t>
              </a:r>
            </a:p>
          </p:txBody>
        </p:sp>
      </p:grpSp>
      <p:grpSp>
        <p:nvGrpSpPr>
          <p:cNvPr id="21" name="مجموعة 20">
            <a:extLst>
              <a:ext uri="{FF2B5EF4-FFF2-40B4-BE49-F238E27FC236}">
                <a16:creationId xmlns:a16="http://schemas.microsoft.com/office/drawing/2014/main" id="{0C6FEF5A-F193-9374-3CAA-CEA1D956C40D}"/>
              </a:ext>
            </a:extLst>
          </p:cNvPr>
          <p:cNvGrpSpPr/>
          <p:nvPr/>
        </p:nvGrpSpPr>
        <p:grpSpPr>
          <a:xfrm>
            <a:off x="9532620" y="5765311"/>
            <a:ext cx="2353811" cy="745103"/>
            <a:chOff x="4616566" y="2967713"/>
            <a:chExt cx="2812256" cy="745103"/>
          </a:xfrm>
        </p:grpSpPr>
        <p:grpSp>
          <p:nvGrpSpPr>
            <p:cNvPr id="20" name="مجموعة 19">
              <a:extLst>
                <a:ext uri="{FF2B5EF4-FFF2-40B4-BE49-F238E27FC236}">
                  <a16:creationId xmlns:a16="http://schemas.microsoft.com/office/drawing/2014/main" id="{B29E269C-0746-9AA5-93D2-64FFD4E75BF1}"/>
                </a:ext>
              </a:extLst>
            </p:cNvPr>
            <p:cNvGrpSpPr/>
            <p:nvPr/>
          </p:nvGrpSpPr>
          <p:grpSpPr>
            <a:xfrm>
              <a:off x="4616566" y="3059430"/>
              <a:ext cx="2812256" cy="646331"/>
              <a:chOff x="4616566" y="3059430"/>
              <a:chExt cx="2812256" cy="646331"/>
            </a:xfrm>
          </p:grpSpPr>
          <p:sp>
            <p:nvSpPr>
              <p:cNvPr id="16" name="مستطيل 15">
                <a:extLst>
                  <a:ext uri="{FF2B5EF4-FFF2-40B4-BE49-F238E27FC236}">
                    <a16:creationId xmlns:a16="http://schemas.microsoft.com/office/drawing/2014/main" id="{4C181898-7486-67AB-4962-69C0640EC5D1}"/>
                  </a:ext>
                </a:extLst>
              </p:cNvPr>
              <p:cNvSpPr/>
              <p:nvPr/>
            </p:nvSpPr>
            <p:spPr>
              <a:xfrm>
                <a:off x="4616566" y="3059430"/>
                <a:ext cx="2812256" cy="646331"/>
              </a:xfrm>
              <a:custGeom>
                <a:avLst/>
                <a:gdLst>
                  <a:gd name="connsiteX0" fmla="*/ 0 w 2812256"/>
                  <a:gd name="connsiteY0" fmla="*/ 0 h 646331"/>
                  <a:gd name="connsiteX1" fmla="*/ 506206 w 2812256"/>
                  <a:gd name="connsiteY1" fmla="*/ 0 h 646331"/>
                  <a:gd name="connsiteX2" fmla="*/ 1040535 w 2812256"/>
                  <a:gd name="connsiteY2" fmla="*/ 0 h 646331"/>
                  <a:gd name="connsiteX3" fmla="*/ 1602986 w 2812256"/>
                  <a:gd name="connsiteY3" fmla="*/ 0 h 646331"/>
                  <a:gd name="connsiteX4" fmla="*/ 2193560 w 2812256"/>
                  <a:gd name="connsiteY4" fmla="*/ 0 h 646331"/>
                  <a:gd name="connsiteX5" fmla="*/ 2812256 w 2812256"/>
                  <a:gd name="connsiteY5" fmla="*/ 0 h 646331"/>
                  <a:gd name="connsiteX6" fmla="*/ 2812256 w 2812256"/>
                  <a:gd name="connsiteY6" fmla="*/ 646331 h 646331"/>
                  <a:gd name="connsiteX7" fmla="*/ 2221682 w 2812256"/>
                  <a:gd name="connsiteY7" fmla="*/ 646331 h 646331"/>
                  <a:gd name="connsiteX8" fmla="*/ 1743599 w 2812256"/>
                  <a:gd name="connsiteY8" fmla="*/ 646331 h 646331"/>
                  <a:gd name="connsiteX9" fmla="*/ 1209270 w 2812256"/>
                  <a:gd name="connsiteY9" fmla="*/ 646331 h 646331"/>
                  <a:gd name="connsiteX10" fmla="*/ 590574 w 2812256"/>
                  <a:gd name="connsiteY10" fmla="*/ 646331 h 646331"/>
                  <a:gd name="connsiteX11" fmla="*/ 0 w 2812256"/>
                  <a:gd name="connsiteY11" fmla="*/ 646331 h 646331"/>
                  <a:gd name="connsiteX12" fmla="*/ 0 w 2812256"/>
                  <a:gd name="connsiteY12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812256" h="646331" fill="none" extrusionOk="0">
                    <a:moveTo>
                      <a:pt x="0" y="0"/>
                    </a:moveTo>
                    <a:cubicBezTo>
                      <a:pt x="237957" y="-10337"/>
                      <a:pt x="263772" y="-17829"/>
                      <a:pt x="506206" y="0"/>
                    </a:cubicBezTo>
                    <a:cubicBezTo>
                      <a:pt x="748640" y="17829"/>
                      <a:pt x="872989" y="-11726"/>
                      <a:pt x="1040535" y="0"/>
                    </a:cubicBezTo>
                    <a:cubicBezTo>
                      <a:pt x="1208081" y="11726"/>
                      <a:pt x="1490337" y="15559"/>
                      <a:pt x="1602986" y="0"/>
                    </a:cubicBezTo>
                    <a:cubicBezTo>
                      <a:pt x="1715635" y="-15559"/>
                      <a:pt x="2027538" y="-2286"/>
                      <a:pt x="2193560" y="0"/>
                    </a:cubicBezTo>
                    <a:cubicBezTo>
                      <a:pt x="2359582" y="2286"/>
                      <a:pt x="2537214" y="-2701"/>
                      <a:pt x="2812256" y="0"/>
                    </a:cubicBezTo>
                    <a:cubicBezTo>
                      <a:pt x="2797767" y="140759"/>
                      <a:pt x="2840291" y="393888"/>
                      <a:pt x="2812256" y="646331"/>
                    </a:cubicBezTo>
                    <a:cubicBezTo>
                      <a:pt x="2535561" y="653720"/>
                      <a:pt x="2507157" y="663027"/>
                      <a:pt x="2221682" y="646331"/>
                    </a:cubicBezTo>
                    <a:cubicBezTo>
                      <a:pt x="1936207" y="629635"/>
                      <a:pt x="1920925" y="648565"/>
                      <a:pt x="1743599" y="646331"/>
                    </a:cubicBezTo>
                    <a:cubicBezTo>
                      <a:pt x="1566273" y="644097"/>
                      <a:pt x="1343493" y="646878"/>
                      <a:pt x="1209270" y="646331"/>
                    </a:cubicBezTo>
                    <a:cubicBezTo>
                      <a:pt x="1075047" y="645784"/>
                      <a:pt x="763985" y="624596"/>
                      <a:pt x="590574" y="646331"/>
                    </a:cubicBezTo>
                    <a:cubicBezTo>
                      <a:pt x="417163" y="668066"/>
                      <a:pt x="202701" y="662893"/>
                      <a:pt x="0" y="646331"/>
                    </a:cubicBezTo>
                    <a:cubicBezTo>
                      <a:pt x="30206" y="388237"/>
                      <a:pt x="-12626" y="306541"/>
                      <a:pt x="0" y="0"/>
                    </a:cubicBezTo>
                    <a:close/>
                  </a:path>
                  <a:path w="2812256" h="646331" stroke="0" extrusionOk="0">
                    <a:moveTo>
                      <a:pt x="0" y="0"/>
                    </a:moveTo>
                    <a:cubicBezTo>
                      <a:pt x="237906" y="-19317"/>
                      <a:pt x="321860" y="5878"/>
                      <a:pt x="534329" y="0"/>
                    </a:cubicBezTo>
                    <a:cubicBezTo>
                      <a:pt x="746798" y="-5878"/>
                      <a:pt x="923230" y="25828"/>
                      <a:pt x="1068657" y="0"/>
                    </a:cubicBezTo>
                    <a:cubicBezTo>
                      <a:pt x="1214084" y="-25828"/>
                      <a:pt x="1499737" y="23671"/>
                      <a:pt x="1631108" y="0"/>
                    </a:cubicBezTo>
                    <a:cubicBezTo>
                      <a:pt x="1762479" y="-23671"/>
                      <a:pt x="1990936" y="11549"/>
                      <a:pt x="2221682" y="0"/>
                    </a:cubicBezTo>
                    <a:cubicBezTo>
                      <a:pt x="2452428" y="-11549"/>
                      <a:pt x="2648153" y="-13535"/>
                      <a:pt x="2812256" y="0"/>
                    </a:cubicBezTo>
                    <a:cubicBezTo>
                      <a:pt x="2814159" y="154957"/>
                      <a:pt x="2835014" y="452012"/>
                      <a:pt x="2812256" y="646331"/>
                    </a:cubicBezTo>
                    <a:cubicBezTo>
                      <a:pt x="2557528" y="618910"/>
                      <a:pt x="2469860" y="657340"/>
                      <a:pt x="2249805" y="646331"/>
                    </a:cubicBezTo>
                    <a:cubicBezTo>
                      <a:pt x="2029750" y="635322"/>
                      <a:pt x="1886369" y="660164"/>
                      <a:pt x="1743599" y="646331"/>
                    </a:cubicBezTo>
                    <a:cubicBezTo>
                      <a:pt x="1600829" y="632498"/>
                      <a:pt x="1408080" y="672938"/>
                      <a:pt x="1181148" y="646331"/>
                    </a:cubicBezTo>
                    <a:cubicBezTo>
                      <a:pt x="954216" y="619724"/>
                      <a:pt x="863896" y="666329"/>
                      <a:pt x="674941" y="646331"/>
                    </a:cubicBezTo>
                    <a:cubicBezTo>
                      <a:pt x="485986" y="626333"/>
                      <a:pt x="288387" y="664778"/>
                      <a:pt x="0" y="646331"/>
                    </a:cubicBezTo>
                    <a:cubicBezTo>
                      <a:pt x="30436" y="494010"/>
                      <a:pt x="1133" y="151748"/>
                      <a:pt x="0" y="0"/>
                    </a:cubicBezTo>
                    <a:close/>
                  </a:path>
                </a:pathLst>
              </a:custGeom>
              <a:solidFill>
                <a:srgbClr val="FDE9D7"/>
              </a:solidFill>
              <a:ln>
                <a:extLst>
                  <a:ext uri="{C807C97D-BFC1-408E-A445-0C87EB9F89A2}">
                    <ask:lineSketchStyleProps xmlns:ask="http://schemas.microsoft.com/office/drawing/2018/sketchyshapes" sd="41680947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  <p:sp>
            <p:nvSpPr>
              <p:cNvPr id="17" name="مستطيل 16">
                <a:extLst>
                  <a:ext uri="{FF2B5EF4-FFF2-40B4-BE49-F238E27FC236}">
                    <a16:creationId xmlns:a16="http://schemas.microsoft.com/office/drawing/2014/main" id="{71A81664-271A-00BB-3601-03A1D6B6D2B6}"/>
                  </a:ext>
                </a:extLst>
              </p:cNvPr>
              <p:cNvSpPr/>
              <p:nvPr/>
            </p:nvSpPr>
            <p:spPr>
              <a:xfrm>
                <a:off x="5269230" y="3059430"/>
                <a:ext cx="2159592" cy="646331"/>
              </a:xfrm>
              <a:custGeom>
                <a:avLst/>
                <a:gdLst>
                  <a:gd name="connsiteX0" fmla="*/ 0 w 2159592"/>
                  <a:gd name="connsiteY0" fmla="*/ 0 h 646331"/>
                  <a:gd name="connsiteX1" fmla="*/ 518302 w 2159592"/>
                  <a:gd name="connsiteY1" fmla="*/ 0 h 646331"/>
                  <a:gd name="connsiteX2" fmla="*/ 993412 w 2159592"/>
                  <a:gd name="connsiteY2" fmla="*/ 0 h 646331"/>
                  <a:gd name="connsiteX3" fmla="*/ 1576502 w 2159592"/>
                  <a:gd name="connsiteY3" fmla="*/ 0 h 646331"/>
                  <a:gd name="connsiteX4" fmla="*/ 2159592 w 2159592"/>
                  <a:gd name="connsiteY4" fmla="*/ 0 h 646331"/>
                  <a:gd name="connsiteX5" fmla="*/ 2159592 w 2159592"/>
                  <a:gd name="connsiteY5" fmla="*/ 646331 h 646331"/>
                  <a:gd name="connsiteX6" fmla="*/ 1576502 w 2159592"/>
                  <a:gd name="connsiteY6" fmla="*/ 646331 h 646331"/>
                  <a:gd name="connsiteX7" fmla="*/ 1015008 w 2159592"/>
                  <a:gd name="connsiteY7" fmla="*/ 646331 h 646331"/>
                  <a:gd name="connsiteX8" fmla="*/ 496706 w 2159592"/>
                  <a:gd name="connsiteY8" fmla="*/ 646331 h 646331"/>
                  <a:gd name="connsiteX9" fmla="*/ 0 w 2159592"/>
                  <a:gd name="connsiteY9" fmla="*/ 646331 h 646331"/>
                  <a:gd name="connsiteX10" fmla="*/ 0 w 2159592"/>
                  <a:gd name="connsiteY10" fmla="*/ 0 h 646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9592" h="646331" fill="none" extrusionOk="0">
                    <a:moveTo>
                      <a:pt x="0" y="0"/>
                    </a:moveTo>
                    <a:cubicBezTo>
                      <a:pt x="119302" y="-1256"/>
                      <a:pt x="315448" y="10225"/>
                      <a:pt x="518302" y="0"/>
                    </a:cubicBezTo>
                    <a:cubicBezTo>
                      <a:pt x="721156" y="-10225"/>
                      <a:pt x="781716" y="-21282"/>
                      <a:pt x="993412" y="0"/>
                    </a:cubicBezTo>
                    <a:cubicBezTo>
                      <a:pt x="1205108" y="21282"/>
                      <a:pt x="1388383" y="-17308"/>
                      <a:pt x="1576502" y="0"/>
                    </a:cubicBezTo>
                    <a:cubicBezTo>
                      <a:pt x="1764621" y="17308"/>
                      <a:pt x="1951410" y="13677"/>
                      <a:pt x="2159592" y="0"/>
                    </a:cubicBezTo>
                    <a:cubicBezTo>
                      <a:pt x="2160105" y="154472"/>
                      <a:pt x="2191369" y="453970"/>
                      <a:pt x="2159592" y="646331"/>
                    </a:cubicBezTo>
                    <a:cubicBezTo>
                      <a:pt x="2022325" y="637994"/>
                      <a:pt x="1718451" y="654088"/>
                      <a:pt x="1576502" y="646331"/>
                    </a:cubicBezTo>
                    <a:cubicBezTo>
                      <a:pt x="1434553" y="638575"/>
                      <a:pt x="1178746" y="627573"/>
                      <a:pt x="1015008" y="646331"/>
                    </a:cubicBezTo>
                    <a:cubicBezTo>
                      <a:pt x="851270" y="665089"/>
                      <a:pt x="702580" y="657132"/>
                      <a:pt x="496706" y="646331"/>
                    </a:cubicBezTo>
                    <a:cubicBezTo>
                      <a:pt x="290832" y="635530"/>
                      <a:pt x="228307" y="667926"/>
                      <a:pt x="0" y="646331"/>
                    </a:cubicBezTo>
                    <a:cubicBezTo>
                      <a:pt x="8699" y="357588"/>
                      <a:pt x="17670" y="208611"/>
                      <a:pt x="0" y="0"/>
                    </a:cubicBezTo>
                    <a:close/>
                  </a:path>
                  <a:path w="2159592" h="646331" stroke="0" extrusionOk="0">
                    <a:moveTo>
                      <a:pt x="0" y="0"/>
                    </a:moveTo>
                    <a:cubicBezTo>
                      <a:pt x="184329" y="19330"/>
                      <a:pt x="413110" y="-20914"/>
                      <a:pt x="518302" y="0"/>
                    </a:cubicBezTo>
                    <a:cubicBezTo>
                      <a:pt x="623494" y="20914"/>
                      <a:pt x="833434" y="16629"/>
                      <a:pt x="1101392" y="0"/>
                    </a:cubicBezTo>
                    <a:cubicBezTo>
                      <a:pt x="1369350" y="-16629"/>
                      <a:pt x="1540577" y="-25960"/>
                      <a:pt x="1662886" y="0"/>
                    </a:cubicBezTo>
                    <a:cubicBezTo>
                      <a:pt x="1785195" y="25960"/>
                      <a:pt x="2060112" y="2289"/>
                      <a:pt x="2159592" y="0"/>
                    </a:cubicBezTo>
                    <a:cubicBezTo>
                      <a:pt x="2165370" y="248253"/>
                      <a:pt x="2176603" y="431615"/>
                      <a:pt x="2159592" y="646331"/>
                    </a:cubicBezTo>
                    <a:cubicBezTo>
                      <a:pt x="1965496" y="645209"/>
                      <a:pt x="1872393" y="641199"/>
                      <a:pt x="1641290" y="646331"/>
                    </a:cubicBezTo>
                    <a:cubicBezTo>
                      <a:pt x="1410187" y="651463"/>
                      <a:pt x="1230814" y="643425"/>
                      <a:pt x="1079796" y="646331"/>
                    </a:cubicBezTo>
                    <a:cubicBezTo>
                      <a:pt x="928778" y="649237"/>
                      <a:pt x="706994" y="664940"/>
                      <a:pt x="539898" y="646331"/>
                    </a:cubicBezTo>
                    <a:cubicBezTo>
                      <a:pt x="372802" y="627722"/>
                      <a:pt x="248456" y="631190"/>
                      <a:pt x="0" y="646331"/>
                    </a:cubicBezTo>
                    <a:cubicBezTo>
                      <a:pt x="3427" y="418777"/>
                      <a:pt x="14218" y="171321"/>
                      <a:pt x="0" y="0"/>
                    </a:cubicBezTo>
                    <a:close/>
                  </a:path>
                </a:pathLst>
              </a:custGeom>
              <a:solidFill>
                <a:srgbClr val="E2EAFE"/>
              </a:solidFill>
              <a:ln>
                <a:extLst>
                  <a:ext uri="{C807C97D-BFC1-408E-A445-0C87EB9F89A2}">
                    <ask:lineSketchStyleProps xmlns:ask="http://schemas.microsoft.com/office/drawing/2018/sketchyshapes" sd="417208308">
                      <a:prstGeom prst="rect">
                        <a:avLst/>
                      </a:prstGeom>
                      <ask:type>
                        <ask:lineSketchFreehan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ar-SA"/>
              </a:p>
            </p:txBody>
          </p:sp>
        </p:grpSp>
        <p:sp>
          <p:nvSpPr>
            <p:cNvPr id="14" name="مربع نص 13">
              <a:extLst>
                <a:ext uri="{FF2B5EF4-FFF2-40B4-BE49-F238E27FC236}">
                  <a16:creationId xmlns:a16="http://schemas.microsoft.com/office/drawing/2014/main" id="{13A76D6E-8D81-0217-CA0E-DDC1C70FDEDA}"/>
                </a:ext>
              </a:extLst>
            </p:cNvPr>
            <p:cNvSpPr txBox="1"/>
            <p:nvPr/>
          </p:nvSpPr>
          <p:spPr>
            <a:xfrm>
              <a:off x="5399423" y="3066485"/>
              <a:ext cx="1852788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ar-SA" sz="36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تعلم فردي</a:t>
              </a:r>
            </a:p>
          </p:txBody>
        </p:sp>
        <p:pic>
          <p:nvPicPr>
            <p:cNvPr id="12" name="صورة 11">
              <a:extLst>
                <a:ext uri="{FF2B5EF4-FFF2-40B4-BE49-F238E27FC236}">
                  <a16:creationId xmlns:a16="http://schemas.microsoft.com/office/drawing/2014/main" id="{D85276A4-E7DA-5C52-E0A6-7CA15220F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43325" y="2967713"/>
              <a:ext cx="658316" cy="714422"/>
            </a:xfrm>
            <a:prstGeom prst="rect">
              <a:avLst/>
            </a:prstGeom>
          </p:spPr>
        </p:pic>
      </p:grpSp>
      <p:pic>
        <p:nvPicPr>
          <p:cNvPr id="24" name="صورة 23">
            <a:extLst>
              <a:ext uri="{FF2B5EF4-FFF2-40B4-BE49-F238E27FC236}">
                <a16:creationId xmlns:a16="http://schemas.microsoft.com/office/drawing/2014/main" id="{AB197BAF-6858-458D-4C36-C7A09969148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45" y="571555"/>
            <a:ext cx="744303" cy="744303"/>
          </a:xfrm>
          <a:prstGeom prst="rect">
            <a:avLst/>
          </a:prstGeom>
        </p:spPr>
      </p:pic>
      <p:sp>
        <p:nvSpPr>
          <p:cNvPr id="25" name="مربع نص 24">
            <a:extLst>
              <a:ext uri="{FF2B5EF4-FFF2-40B4-BE49-F238E27FC236}">
                <a16:creationId xmlns:a16="http://schemas.microsoft.com/office/drawing/2014/main" id="{49315AFF-1358-369A-A9E8-08FBDE34721A}"/>
              </a:ext>
            </a:extLst>
          </p:cNvPr>
          <p:cNvSpPr txBox="1"/>
          <p:nvPr/>
        </p:nvSpPr>
        <p:spPr>
          <a:xfrm>
            <a:off x="-93195" y="6253568"/>
            <a:ext cx="32535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جواهر الحارثي </a:t>
            </a:r>
            <a:r>
              <a:rPr lang="en-US" dirty="0">
                <a:latin typeface="Sakkal Majalla" panose="02000000000000000000" pitchFamily="2" charset="-78"/>
                <a:cs typeface="Sakkal Majalla" panose="02000000000000000000" pitchFamily="2" charset="-78"/>
              </a:rPr>
              <a:t>@jewelsAlshdaddi</a:t>
            </a:r>
            <a:endParaRPr lang="ar-SA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23F14B4-9ACD-4E3E-CDDB-EF6DAA2C33C5}"/>
              </a:ext>
            </a:extLst>
          </p:cNvPr>
          <p:cNvSpPr txBox="1"/>
          <p:nvPr/>
        </p:nvSpPr>
        <p:spPr>
          <a:xfrm>
            <a:off x="9406724" y="974220"/>
            <a:ext cx="2530421" cy="118494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defRPr/>
            </a:pPr>
            <a:r>
              <a:rPr lang="ar-SA" sz="23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الموضوع/ </a:t>
            </a:r>
          </a:p>
          <a:p>
            <a:pPr lvl="0" algn="ctr">
              <a:defRPr/>
            </a:pPr>
            <a:r>
              <a:rPr lang="ar-SA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الزوايا المثلثات</a:t>
            </a:r>
          </a:p>
          <a:p>
            <a:pPr lvl="0" algn="ctr">
              <a:defRPr/>
            </a:pPr>
            <a:r>
              <a:rPr lang="ar-SA" sz="2300" dirty="0">
                <a:solidFill>
                  <a:schemeClr val="tx2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1447/05/13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76E79F9D-5810-9C91-EC76-99493CC4E8F0}"/>
              </a:ext>
            </a:extLst>
          </p:cNvPr>
          <p:cNvSpPr txBox="1"/>
          <p:nvPr/>
        </p:nvSpPr>
        <p:spPr>
          <a:xfrm>
            <a:off x="9406724" y="4722222"/>
            <a:ext cx="253042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dirty="0">
                <a:solidFill>
                  <a:schemeClr val="accent2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الأهداف الخاصة: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ar-SA" sz="2000" dirty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استعمال نظرية مجموع زوايا المثلث.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F0AD4160-5B61-BD10-88D8-97F37AF60278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EFDEB"/>
              </a:clrFrom>
              <a:clrTo>
                <a:srgbClr val="FEFDEB">
                  <a:alpha val="0"/>
                </a:srgbClr>
              </a:clrTo>
            </a:clrChange>
          </a:blip>
          <a:srcRect l="1197" t="45542" r="-1197" b="1351"/>
          <a:stretch>
            <a:fillRect/>
          </a:stretch>
        </p:blipFill>
        <p:spPr>
          <a:xfrm>
            <a:off x="9643118" y="2300397"/>
            <a:ext cx="2057632" cy="2280589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C4A9F64-CFB1-5590-8BD0-699A988EA06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89352" y="1315858"/>
            <a:ext cx="8562102" cy="2991267"/>
          </a:xfrm>
          <a:custGeom>
            <a:avLst/>
            <a:gdLst>
              <a:gd name="connsiteX0" fmla="*/ 0 w 8705571"/>
              <a:gd name="connsiteY0" fmla="*/ 0 h 2991267"/>
              <a:gd name="connsiteX1" fmla="*/ 8705571 w 8705571"/>
              <a:gd name="connsiteY1" fmla="*/ 0 h 2991267"/>
              <a:gd name="connsiteX2" fmla="*/ 8705571 w 8705571"/>
              <a:gd name="connsiteY2" fmla="*/ 2991267 h 2991267"/>
              <a:gd name="connsiteX3" fmla="*/ 370519 w 8705571"/>
              <a:gd name="connsiteY3" fmla="*/ 2991267 h 2991267"/>
              <a:gd name="connsiteX4" fmla="*/ 370519 w 8705571"/>
              <a:gd name="connsiteY4" fmla="*/ 2239125 h 2991267"/>
              <a:gd name="connsiteX5" fmla="*/ 0 w 8705571"/>
              <a:gd name="connsiteY5" fmla="*/ 2239125 h 2991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705571" h="2991267">
                <a:moveTo>
                  <a:pt x="0" y="0"/>
                </a:moveTo>
                <a:lnTo>
                  <a:pt x="8705571" y="0"/>
                </a:lnTo>
                <a:lnTo>
                  <a:pt x="8705571" y="2991267"/>
                </a:lnTo>
                <a:lnTo>
                  <a:pt x="370519" y="2991267"/>
                </a:lnTo>
                <a:lnTo>
                  <a:pt x="370519" y="2239125"/>
                </a:lnTo>
                <a:lnTo>
                  <a:pt x="0" y="2239125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784750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,&quot;D&quot;]},&quot;mcIsAllowSelectMultiple&quot;:false,&quot;mcCorrectAnswers&quot;:{&quot;$type&quot;:&quot;System.Collections.Generic.List`1[[System.String, mscorlib]], mscorlib&quot;,&quot;$values&quot;:[]},&quot;isQuizMode&quot;:false,&quot;correctPoints&quot;:null,&quot;correctSpeedBonus&quot;:null,&quot;HasCorrectAnswers&quot;:false,&quot;activityId&quot;:null,&quot;activityType&quot;:&quot;Multiple Choice&quot;,&quot;countdown&quot;:0,&quot;StartWithSlide&quot;:false,&quot;CanMinimize&quot;:false,&quot;CanCountDown&quot;:false},&quot;IsLocked&quot;:false,&quot;IsMappedFromCp1&quot;:false,&quot;IsQuizMode&quot;:fals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null,&quot;Name&quot;:&quot;SlideDrawing&quot;,&quot;ActivityType&quot;:3,&quot;Width&quot;:0.0,&quot;Height&quot;:0.0,&quot;Graphics&quot;:null,&quot;ActivityBase&quot;:{&quot;$type&quot;:&quot;ClassPoint2.Core.DTO.Activities.SlideDrawingActivity, ClassPoint2.Core&quot;,&quot;isNamesHidden&quot;:false,&quot;activityId&quot;:null,&quot;activityType&quot;:&quot;Slide Drawing&quot;,&quot;countdown&quot;:0,&quot;StartWithSlide&quot;:false,&quot;CanMinimize&quot;:false,&quot;CanCountDown&quot;:false},&quot;IsLocked&quot;:false,&quot;IsMappedFromCp1&quot;:false,&quot;IsQuizMode&quot;:false}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3913</TotalTime>
  <Words>522</Words>
  <Application>Microsoft Office PowerPoint</Application>
  <PresentationFormat>شاشة عريضة</PresentationFormat>
  <Paragraphs>233</Paragraphs>
  <Slides>15</Slides>
  <Notes>15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AGA Aladdin Regular</vt:lpstr>
      <vt:lpstr>Aptos</vt:lpstr>
      <vt:lpstr>Aptos Display</vt:lpstr>
      <vt:lpstr>Arial</vt:lpstr>
      <vt:lpstr>Calibri</vt:lpstr>
      <vt:lpstr>Cambria Math</vt:lpstr>
      <vt:lpstr>Sakkal Majalla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User67R</dc:creator>
  <cp:lastModifiedBy>User67R</cp:lastModifiedBy>
  <cp:revision>166</cp:revision>
  <dcterms:created xsi:type="dcterms:W3CDTF">2024-08-19T04:20:33Z</dcterms:created>
  <dcterms:modified xsi:type="dcterms:W3CDTF">2025-11-03T19:33:24Z</dcterms:modified>
</cp:coreProperties>
</file>