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90" r:id="rId2"/>
    <p:sldId id="258" r:id="rId3"/>
    <p:sldId id="259" r:id="rId4"/>
    <p:sldId id="266" r:id="rId5"/>
    <p:sldId id="268" r:id="rId6"/>
    <p:sldId id="344" r:id="rId7"/>
    <p:sldId id="350" r:id="rId8"/>
    <p:sldId id="351" r:id="rId9"/>
    <p:sldId id="356" r:id="rId10"/>
    <p:sldId id="357" r:id="rId11"/>
    <p:sldId id="358" r:id="rId12"/>
    <p:sldId id="359" r:id="rId13"/>
    <p:sldId id="264" r:id="rId14"/>
    <p:sldId id="275" r:id="rId15"/>
    <p:sldId id="274" r:id="rId16"/>
    <p:sldId id="273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687"/>
    <a:srgbClr val="BC5CAC"/>
    <a:srgbClr val="3579BD"/>
    <a:srgbClr val="0B76A0"/>
    <a:srgbClr val="58B461"/>
    <a:srgbClr val="FFFFFF"/>
    <a:srgbClr val="FF6600"/>
    <a:srgbClr val="CE88C2"/>
    <a:srgbClr val="86917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4286A-BCA0-C6B3-A405-74EA5060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8C7399E-03E7-084A-7523-F5A1130C8D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F35CE67-93C7-CB15-8982-77820E5C7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846B828-230B-13FC-BCEF-023E992368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5125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D5158-DE3C-52F4-C910-64DCF7FF7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E1E7E4C-AEEB-7D6D-A4F3-110F49B601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EC67C8F-5961-2604-11CD-77E08A26CD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167DF9F-DE71-86F9-B3AD-674F3DE700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69347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20509-B986-88CB-A2FF-55E55F668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C8ABE7A-A734-163A-87B9-A579133EA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C462AE9-0B38-35C4-3FE2-52E2933E84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8155AF9-9C76-CAF4-8BB7-BA708A495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3849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8610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506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FCBA6-092C-3B78-0761-B54A7F534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D511F3D-6B16-0109-BAF9-F6B2CC0531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8F65F39-2802-2A6A-6CA5-F20E7FDED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C02E73-8CF7-F26B-B186-8D6EA9A48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48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7A3ED-1B34-2AA1-1E13-07A570C1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BB6461B-3891-1BAC-6F88-E0C486A7B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F3450A4-5132-DCB5-9503-1A19F61C4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8F3C69C-2CEE-17D8-4969-EABCB91D2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0882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73E64-FB01-4BE1-5C85-9A50B28DE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0101B8F-A735-5B68-F8D2-ADC1B24E37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8C03304-00A2-40D5-D3DB-980A0BE27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B3E0B53-FC9A-6217-BCAC-A61E267F2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757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A2553-E79F-34E2-8D45-F0F68EBD5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B068F28-240B-AA3A-C1D8-C3A3F58D7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0BA0D42B-90AF-9A18-56D2-A730136942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BD0A628-4A8B-557F-5486-2076193920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5418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11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18/05/46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21.png"/><Relationship Id="rId4" Type="http://schemas.openxmlformats.org/officeDocument/2006/relationships/image" Target="../media/image2.jpe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23.pn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24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25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9.png"/><Relationship Id="rId4" Type="http://schemas.openxmlformats.org/officeDocument/2006/relationships/image" Target="../media/image2.jpe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18.png"/><Relationship Id="rId4" Type="http://schemas.openxmlformats.org/officeDocument/2006/relationships/image" Target="../media/image2.jpe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43675"/>
              </p:ext>
            </p:extLst>
          </p:nvPr>
        </p:nvGraphicFramePr>
        <p:xfrm>
          <a:off x="375211" y="389828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1446/05/18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تصنيف المثلثات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64C8A53-4755-5734-8B2A-0C221A71FED1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0A2559D-9E37-9876-EE4A-C18EA3C1EE06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7" name="رسم 6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77D425D3-206E-C84B-C5A9-69F81F456CDB}"/>
              </a:ext>
            </a:extLst>
          </p:cNvPr>
          <p:cNvSpPr txBox="1"/>
          <p:nvPr/>
        </p:nvSpPr>
        <p:spPr>
          <a:xfrm>
            <a:off x="2093902" y="2510083"/>
            <a:ext cx="911808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19) مثلث حاد الزوايا</a:t>
            </a:r>
          </a:p>
          <a:p>
            <a:r>
              <a:rPr lang="ar-SA" sz="3200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25) مثلث قائم الزوايا</a:t>
            </a:r>
          </a:p>
          <a:p>
            <a:r>
              <a:rPr lang="ar-SA" sz="3200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27) مثلث متطابق الاضلاع</a:t>
            </a:r>
          </a:p>
        </p:txBody>
      </p:sp>
    </p:spTree>
    <p:extLst>
      <p:ext uri="{BB962C8B-B14F-4D97-AF65-F5344CB8AC3E}">
        <p14:creationId xmlns:p14="http://schemas.microsoft.com/office/powerpoint/2010/main" val="3928624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20741-A55D-CDC3-DAF3-2FDCEDE26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678610DC-CE93-04F6-C045-6CCA291712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ADB2DF2-FC24-ABFF-AACA-8718CBFD553E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8DC2B54-8039-AB6B-279E-EB3F66CF48A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A41DBDD-D54D-269E-0BB8-386D5B00FA2E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ED2D7A4-662C-9712-96B7-FD8F8E96B6B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9E0073AB-98D4-2962-E661-4520D65E229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8198987-A6EF-91B2-01AA-A3869DB9046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F6237AFD-F1B5-64D5-1C7E-6AF9D610A2C4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CF3DCFA-4FC1-E649-FE9B-5798DCD5FD00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2A658B8-16A3-66D9-4EC1-6300B10590C8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4BB04DFD-9166-F8BE-5742-70A48216AA6A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D6E2727-7F6F-4D66-1BCD-FCA14892EE0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9A6FD0C-656A-AB71-197A-776851A59F66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D90BAEA6-1FE9-0883-7B0C-23E5FC2627E1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4DCCC1A-BAFE-8B14-3B02-4FD11A0E335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694FB1B-F1BA-8691-739E-BD690F14AF57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002BDA6-41B0-7A44-7A34-BBBE0A6E20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CD0E9BAE-3AB6-9445-E326-4A90680AD5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F9C5EB-23C6-FE62-7B58-A67DE0DA857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B9949D4A-95DC-15A1-96F2-05891B000CC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A660204-00AC-CA93-55DB-526FAD9E26CE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BFEDA3A-5A70-5D9F-80D8-6B96517A453B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9E63DD5-7F38-D510-90E6-EBEB7AE5FE5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81C560A-B121-969E-A054-5F2EEE6AD89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4C281442-2DED-8D6D-0276-DF11E6EF3CEA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27AF10F-DC6B-45DA-C37A-F1C0242FF74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2DDC574-344E-2437-10B9-030A22A5B48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FEAB82C8-033D-0FD3-5EB8-DA84706F9630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468BDCB2-6FB6-9691-326A-D1CB2D9B5625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590D9437-33B9-804A-808D-91488519D1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16896C91-1B6B-3860-2881-9433A61FBFD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B45FB815-F8FE-3D4B-5EC6-905D791EA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7F5DDC01-35D7-0017-B222-95FCCFB183E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FED0A2BE-BA74-6F5F-AB55-15950E4E2E6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2864" y="1316342"/>
            <a:ext cx="8655873" cy="925628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81CAC678-2093-E507-39D8-9AA92C4EAAB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4104" y="2153286"/>
            <a:ext cx="3277224" cy="2739359"/>
          </a:xfrm>
          <a:prstGeom prst="rect">
            <a:avLst/>
          </a:prstGeom>
        </p:spPr>
      </p:pic>
      <p:sp>
        <p:nvSpPr>
          <p:cNvPr id="34" name="مربع نص 33">
            <a:extLst>
              <a:ext uri="{FF2B5EF4-FFF2-40B4-BE49-F238E27FC236}">
                <a16:creationId xmlns:a16="http://schemas.microsoft.com/office/drawing/2014/main" id="{A632A125-422D-6211-78C7-F8792C2091B9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26F249B1-CF9B-502A-4C9C-A6C98DBFE270}"/>
              </a:ext>
            </a:extLst>
          </p:cNvPr>
          <p:cNvSpPr txBox="1"/>
          <p:nvPr/>
        </p:nvSpPr>
        <p:spPr>
          <a:xfrm>
            <a:off x="8831519" y="3749421"/>
            <a:ext cx="24962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726EEB19-F19B-558F-EC54-86BF0F213A3B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3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45928-8C23-7421-9B0D-B1A3F0564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284E98DC-9DC4-6283-340B-4D188AFABB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6C404AD-C8E1-5F2D-CCDC-94C602109BED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CC4AE7D-FCE0-FBA6-77A3-50663CCA3D4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98EB772-BAD9-1BB7-4EE9-CA5CC95FCC22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EEBBA8A-B28E-5742-9CA7-9E88FDF9EE6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E398A21-7C32-E203-5A78-63E9E738C020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871A7A8-02CA-A9AD-6725-B89000E98D4B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9172E1FF-762F-0D47-972B-0A7DF733C14B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ED86127-28E9-23FB-1D92-788C36165F24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65A1A99-E517-4F04-E025-5B60B8D7FC23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BEA5943-4315-645B-EEBC-7F5D18F3B4D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B63FBBD-EB2A-0D1D-8AC5-2AA3FE7BAA8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35B5C34-059D-7213-BC98-4E791243114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69DFDE8C-E5A3-7B70-6E64-BFEE43719D3F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06812E1-9545-8D2B-8F10-BA06EC4EC1F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15692FAE-EED3-CFDD-C11E-FB1595E35A1B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FCBF392D-2EDB-2CFA-B713-0346545CAB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8EB480F8-79F5-9130-9193-D63C2E9C07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2511647-EDC6-08D6-7A7C-941EA9A456A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1DCD01B-EEDC-C89F-708E-09908A7128C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7819F8D-0B1B-E056-1903-7386F2442B3F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DCB2542-41F3-FE7D-A0C3-9B34482769F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04F5807-A32E-AD41-5C4C-7A22544D25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9E329303-85E1-9D73-6EDE-08DDDFFEB42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549C35D9-A2B9-4ABB-D387-C2B56CA847F9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DC345824-21BF-98CC-DB01-E5AB6DC528E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BD754CEE-0F59-3E95-20B5-BE0658997BF7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3BDE33E7-29E8-A0E0-CE10-AC6A552DC114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1F1410B0-967B-B8D3-960C-767E35B83B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DD22370D-1414-C81A-63AB-6C9AA080FD31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0C53A204-4B96-7F3D-6060-F5568FB66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A312AAA-EF87-7692-CD2C-784E338ADA33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23B26BC4-C520-CC2F-DC69-64EF68C161F5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6ED798AA-0EC1-848F-5DEC-B1D1E7B74283}"/>
              </a:ext>
            </a:extLst>
          </p:cNvPr>
          <p:cNvSpPr txBox="1"/>
          <p:nvPr/>
        </p:nvSpPr>
        <p:spPr>
          <a:xfrm>
            <a:off x="8831519" y="3749421"/>
            <a:ext cx="24962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AE099621-29F9-B8E4-ABFA-236706C2F95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B2FD3EFD-7908-1D31-6FD8-4EAC2BB4A09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98949" y="2763636"/>
            <a:ext cx="3505200" cy="3657600"/>
          </a:xfrm>
          <a:custGeom>
            <a:avLst/>
            <a:gdLst>
              <a:gd name="connsiteX0" fmla="*/ 0 w 3505200"/>
              <a:gd name="connsiteY0" fmla="*/ 0 h 3657600"/>
              <a:gd name="connsiteX1" fmla="*/ 2671855 w 3505200"/>
              <a:gd name="connsiteY1" fmla="*/ 0 h 3657600"/>
              <a:gd name="connsiteX2" fmla="*/ 2671855 w 3505200"/>
              <a:gd name="connsiteY2" fmla="*/ 1187122 h 3657600"/>
              <a:gd name="connsiteX3" fmla="*/ 3505200 w 3505200"/>
              <a:gd name="connsiteY3" fmla="*/ 1187122 h 3657600"/>
              <a:gd name="connsiteX4" fmla="*/ 3505200 w 3505200"/>
              <a:gd name="connsiteY4" fmla="*/ 3657600 h 3657600"/>
              <a:gd name="connsiteX5" fmla="*/ 0 w 3505200"/>
              <a:gd name="connsiteY5" fmla="*/ 365760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5200" h="3657600">
                <a:moveTo>
                  <a:pt x="0" y="0"/>
                </a:moveTo>
                <a:lnTo>
                  <a:pt x="2671855" y="0"/>
                </a:lnTo>
                <a:lnTo>
                  <a:pt x="2671855" y="1187122"/>
                </a:lnTo>
                <a:lnTo>
                  <a:pt x="3505200" y="1187122"/>
                </a:lnTo>
                <a:lnTo>
                  <a:pt x="3505200" y="3657600"/>
                </a:lnTo>
                <a:lnTo>
                  <a:pt x="0" y="3657600"/>
                </a:lnTo>
                <a:close/>
              </a:path>
            </a:pathLst>
          </a:cu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47C9E504-F359-AD42-B473-59A12194B485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2795" y="1231355"/>
            <a:ext cx="84486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9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EE6A2-2BDB-A5DA-6824-13717EBA6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4917BEA0-5CDF-C6BE-5D8C-4B7A2C3506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CBBC171-7C72-6541-1A80-A5290F7E9A3F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31FABBA-6B10-A716-57E0-CC372FC089C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B9ED19F7-28EE-7610-3555-DDFA76EA45E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98656C0-80D4-9344-808F-C961B548D2B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59ED3BE-B85D-BC78-CFC5-C65D80875F9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C903BFA-06EA-9A7D-BBB4-BA50B4AA807C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68F2ABC-A620-9E33-DF6F-7940DB129F5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27E001E-B28C-3C22-3B3F-EB10508B6FF2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6265FA7-DE19-CAB9-2143-E36A4535EAC3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DB2C0F8-4398-9902-D8D5-24B863D9E11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2A40746-7848-8DC7-ADB1-9FC4588D7FE9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BB51714-0E74-8F10-5834-AA02A04FE77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13E69EF-1541-A51C-DF15-4376F7075C5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EF098F5-9F50-D190-E28D-5C9A24736EE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87941F9-7915-5E00-ABAB-2F7062BA8177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00A537A3-8E44-A013-1A85-E8F42AB246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94C4488A-9FED-5940-4FC0-27DD373956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E81E925-FD1C-C966-6CBC-4A65A03D3EAB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8A81C8B-B45E-FB3B-16E0-D3CA720413E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0C6BFB8-F6B6-18F9-B3D3-A61190CD65F7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B7D2128-2F1C-00AF-6FAE-084366E0D53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70269A13-E588-4ED9-C96B-67184148C8D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3C007B0-4DEF-BD98-3D72-74494E2A16F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EED0A829-64FB-8E39-78D0-E56846330019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E7101D65-EF36-BB70-4577-DEB1B0AFF01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CD55F527-8C0C-33D6-DB84-E41967198DF1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9570BF74-4977-4642-F73E-1E544CAC212E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4D9504B9-2966-F311-9C8D-A0D93686C41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D8C619DF-6167-7E0D-C48C-5B505A1EC303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30DD20D9-AC94-66EF-F05A-9B8FED8D2B7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2CAC608-F964-66E9-184F-D79EC8DCFD3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BBEA8BE8-762C-D2BB-6588-252FA8773975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D914E94B-258B-DE89-6854-94A147A2E061}"/>
              </a:ext>
            </a:extLst>
          </p:cNvPr>
          <p:cNvSpPr txBox="1"/>
          <p:nvPr/>
        </p:nvSpPr>
        <p:spPr>
          <a:xfrm>
            <a:off x="8831519" y="3749421"/>
            <a:ext cx="24962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1BAFF7C1-5286-E394-393A-8C44003762A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097E1072-BF65-F78A-5734-5F2CB07595B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2824" y="1234494"/>
            <a:ext cx="8633789" cy="137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05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8476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67BA20F-A7DD-2647-8E4C-064A89C12FD2}"/>
              </a:ext>
            </a:extLst>
          </p:cNvPr>
          <p:cNvGrpSpPr/>
          <p:nvPr/>
        </p:nvGrpSpPr>
        <p:grpSpPr>
          <a:xfrm>
            <a:off x="-227589" y="5609268"/>
            <a:ext cx="3647049" cy="835239"/>
            <a:chOff x="8481060" y="5458558"/>
            <a:chExt cx="3647049" cy="835239"/>
          </a:xfrm>
        </p:grpSpPr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8A7A8A07-F279-69FA-4E6D-C38D3B1FF3F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37" name="Picture 16">
                <a:extLst>
                  <a:ext uri="{FF2B5EF4-FFF2-40B4-BE49-F238E27FC236}">
                    <a16:creationId xmlns:a16="http://schemas.microsoft.com/office/drawing/2014/main" id="{94B221DF-50BF-75AA-2516-54C511F6B7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5ACA44AC-AE97-4E2B-E692-4A8D36D95EC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99D7132-9FDA-23D2-AD42-DF79618CF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F2F3A5D-5EFF-068A-097A-FB5896DF5A8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E6954E9-7169-F130-1EF0-50F9F7CA6EC4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866DA9D2-8D53-E643-13EE-147636A7F1E1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1105380D-F83B-E2F4-D0A2-6F73A0E864C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8797FAB6-CEAA-43F2-362A-D682B70395DC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1557" y="1268601"/>
            <a:ext cx="8610232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3CFC8C1-D2CF-9602-4BC5-A2453D42D2F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DC62E6C-2142-6C54-4E44-BC9A9A9297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1AD6EEE-C2EE-A42F-36EC-BBFB54D2B0D4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06AAA29-7680-EB2F-089E-8B1DDF770D65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29" name="صورة 28">
            <a:extLst>
              <a:ext uri="{FF2B5EF4-FFF2-40B4-BE49-F238E27FC236}">
                <a16:creationId xmlns:a16="http://schemas.microsoft.com/office/drawing/2014/main" id="{22ADA13A-AF7E-E280-E50F-00FD5CEF806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ED4277AC-5471-46F1-F0D1-E1366A632E01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5019"/>
          <a:stretch/>
        </p:blipFill>
        <p:spPr>
          <a:xfrm>
            <a:off x="390652" y="1190503"/>
            <a:ext cx="8717684" cy="1105552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F5BC1426-8BFD-7C9B-B884-5EF1242C7CF9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3406"/>
          <a:stretch/>
        </p:blipFill>
        <p:spPr>
          <a:xfrm>
            <a:off x="353477" y="2296945"/>
            <a:ext cx="8717684" cy="65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42A3D3-7F95-8449-00CD-568126D3536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B3CF091D-17D9-4E7C-430B-07567FE52EF9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B1ED1975-0E37-4AAD-B9FE-A6F839ABB873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AC976E20-6769-894E-3B5F-9523D27DD20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0" y="-1143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332693" y="1593981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31 - 33 – 37</a:t>
            </a:r>
          </a:p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15 – 16 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30" name="Rectangle 1">
            <a:extLst>
              <a:ext uri="{FF2B5EF4-FFF2-40B4-BE49-F238E27FC236}">
                <a16:creationId xmlns:a16="http://schemas.microsoft.com/office/drawing/2014/main" id="{9CB8141E-9BBF-4D7C-71B9-F04BB85DB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326" y="4037953"/>
            <a:ext cx="7935192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600" b="0" i="0" u="none" strike="noStrike" cap="none" normalizeH="0" baseline="0" dirty="0">
                <a:ln>
                  <a:noFill/>
                </a:ln>
                <a:solidFill>
                  <a:srgbClr val="8B248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تذكري يا جميلتي: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8B248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4000" b="0" i="0" dirty="0">
                <a:solidFill>
                  <a:srgbClr val="80C68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لا تتم الأعمال العظيمة بالقوة، ولكن بالمثابرة</a:t>
            </a:r>
            <a:endParaRPr lang="ar-SA" sz="4000" dirty="0">
              <a:solidFill>
                <a:srgbClr val="80C6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C4673EB-27E7-CBA6-E6BA-43346FE7C023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A2F4E506-E3D3-C001-90BF-542C4C9D1C39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0E04BFB4-BA69-C129-74A7-7159ED2FA2E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5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160851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1446/05/18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تصنيف المثلثات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3C9055B7-F7D0-19FD-4FF0-66AB40B4E5A3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2" name="مجموعة 31">
              <a:extLst>
                <a:ext uri="{FF2B5EF4-FFF2-40B4-BE49-F238E27FC236}">
                  <a16:creationId xmlns:a16="http://schemas.microsoft.com/office/drawing/2014/main" id="{C7B77D5D-00EE-9177-4CBB-C39FCFAC008D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4" name="Picture 16">
                <a:extLst>
                  <a:ext uri="{FF2B5EF4-FFF2-40B4-BE49-F238E27FC236}">
                    <a16:creationId xmlns:a16="http://schemas.microsoft.com/office/drawing/2014/main" id="{839D09D8-945D-7484-1FD5-C305AB98A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8C0D33E-8C24-723F-DC44-7EAF8AFCEA2C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7" name="صورة 36">
              <a:extLst>
                <a:ext uri="{FF2B5EF4-FFF2-40B4-BE49-F238E27FC236}">
                  <a16:creationId xmlns:a16="http://schemas.microsoft.com/office/drawing/2014/main" id="{3D5D0E8D-49AB-1591-837F-AD1D51356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AA92E8F-F048-C5C5-E9F8-9E6887402B9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8D3DAE1D-4177-420E-F8C4-6B8E0F5574B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07" b="65107"/>
          <a:stretch/>
        </p:blipFill>
        <p:spPr>
          <a:xfrm>
            <a:off x="387243" y="2440291"/>
            <a:ext cx="10847959" cy="988709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F3D40287-8F6B-4A4C-FF10-5693BF48259D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5186" t="30270" r="3917" b="23972"/>
          <a:stretch/>
        </p:blipFill>
        <p:spPr>
          <a:xfrm>
            <a:off x="7590746" y="3365881"/>
            <a:ext cx="2193335" cy="1616386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9D2E8F85-4FE4-51E7-338F-487E9E2E1044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86" t="25000" r="72368" b="-3880"/>
          <a:stretch/>
        </p:blipFill>
        <p:spPr>
          <a:xfrm>
            <a:off x="1094080" y="3300246"/>
            <a:ext cx="4091940" cy="223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94499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5957948">
                  <a:extLst>
                    <a:ext uri="{9D8B030D-6E8A-4147-A177-3AD203B41FA5}">
                      <a16:colId xmlns:a16="http://schemas.microsoft.com/office/drawing/2014/main" val="1915451380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1446/05/18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الخامسة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تصنيف المثلثات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596919" y="1730509"/>
            <a:ext cx="571299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C7DA623-788B-89CB-C81A-EC7EEB3C08C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4E16A0F4-3EF4-1D47-CF53-9174DE1BADB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98280" y="1682877"/>
            <a:ext cx="2200935" cy="4029075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4882264B-6402-7A6A-E69D-C3438948C9F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72492" y="1708354"/>
            <a:ext cx="2200935" cy="4613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E2CCA0D-68E6-0DBD-14F3-977717ECF39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19CD6246-F4A3-8176-F97C-A6B875E9565D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8EC1D37-F50C-A313-F9F3-65F198E8E259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2D704785-B9E1-D765-54F4-38D8CBD5E86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2564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4DCEC715-7553-1D8D-CC0D-934D7FA73B23}"/>
              </a:ext>
            </a:extLst>
          </p:cNvPr>
          <p:cNvGrpSpPr/>
          <p:nvPr/>
        </p:nvGrpSpPr>
        <p:grpSpPr>
          <a:xfrm>
            <a:off x="-227589" y="5703700"/>
            <a:ext cx="3518233" cy="701962"/>
            <a:chOff x="8556201" y="5516826"/>
            <a:chExt cx="3518233" cy="701962"/>
          </a:xfrm>
        </p:grpSpPr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D18D4A6D-22C4-934B-B4C4-1BE067E8EE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3CCEB56-0D9B-EE64-6A50-784D4C8D907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7" name="صورة 46">
              <a:extLst>
                <a:ext uri="{FF2B5EF4-FFF2-40B4-BE49-F238E27FC236}">
                  <a16:creationId xmlns:a16="http://schemas.microsoft.com/office/drawing/2014/main" id="{121508AB-BF42-1213-4EEC-87FFDC06F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0267AE4-6257-76B9-BA3D-E0D16A79C13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25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pic>
        <p:nvPicPr>
          <p:cNvPr id="32" name="صورة 31">
            <a:extLst>
              <a:ext uri="{FF2B5EF4-FFF2-40B4-BE49-F238E27FC236}">
                <a16:creationId xmlns:a16="http://schemas.microsoft.com/office/drawing/2014/main" id="{27963ABF-CE18-3E09-D14D-325C4EABD9A4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l="-151" t="-1739" r="151" b="86172"/>
          <a:stretch/>
        </p:blipFill>
        <p:spPr>
          <a:xfrm>
            <a:off x="8949850" y="2209198"/>
            <a:ext cx="2099353" cy="463883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247E503-D757-5A82-0EC5-E9BD2E814F75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A083282E-D9B0-17DC-1A59-7D3669630DD8}"/>
              </a:ext>
            </a:extLst>
          </p:cNvPr>
          <p:cNvSpPr txBox="1"/>
          <p:nvPr/>
        </p:nvSpPr>
        <p:spPr>
          <a:xfrm>
            <a:off x="8831519" y="3749421"/>
            <a:ext cx="249623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5B9302B-C1C1-27C8-6503-07439EE52021}"/>
              </a:ext>
            </a:extLst>
          </p:cNvPr>
          <p:cNvSpPr txBox="1"/>
          <p:nvPr/>
        </p:nvSpPr>
        <p:spPr>
          <a:xfrm>
            <a:off x="9176761" y="2751944"/>
            <a:ext cx="20993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تصنيف المثلثات وفقًا لزواياها وأضلاعها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9A9AE8FF-63CC-8FF4-D7CA-851CFF3156E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0652" y="1271246"/>
            <a:ext cx="8594892" cy="228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72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C4EF3-F8F6-D5BF-501B-689E709CE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B1559A1-08A3-B2A0-8CE0-69B3BBE726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C4B172A-81B8-2F7E-8CB6-3D40134E0739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D0A40F1-2157-3045-8108-C168120DB1C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C5C9EE8F-705F-E99D-1ADA-C1F498F904F0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30E0BE-7ED7-D57C-0C04-997DA123931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BDF8C9CD-F3A9-79F2-EBEE-B5B1705091D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B0E7E40-8F08-EB23-67DE-7FC6709B0B9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EABA8AC-1ADE-5B6C-69CF-D10B90F1E12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D408909-5E24-F908-2306-BB72EE9E259A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F35E689-4C5E-1AE0-EE87-42FE6D3EB85B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1F6D2C66-03F8-F7B5-DC54-F9260669B9A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154B0F7-EE2A-9797-3438-714D2127153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CDABCC1-F2EA-9174-C1B5-04B26DE4B94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435A013-C1DC-87ED-FEEA-1335568DE9C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40F7226-CA08-954C-D3D9-83E2524F50A3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5DECB7C-5187-1683-F0A8-942E5A15EFBB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54CFC77-4FD0-E469-86F2-30032BE7FC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4C50DCAA-798F-A17A-E953-620EFD547D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EADD4D81-E428-1B8E-F173-DB8B084FC2E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88C95FE-AF6F-30C6-C571-9382AFBA81B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B216D7C-149C-B6E7-6565-B85E2449D9B1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A89EC0D-1AB4-5BA9-45ED-7587F9463A7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AF941D8-282B-625C-3EAC-B9A714E2C23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A0F3D13-6D2E-60C5-BFD0-A8C049BDEAE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C4872710-7B4B-7C7D-EEE8-17FEF3FDA1D5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962781EA-348B-5BCE-E462-C1B1BCDA071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96F05533-9F62-E4B0-2F50-A3A4E043AA10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880D04A3-34E9-D590-C91F-F330056D9D3E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76C5A7CF-285D-D3EA-936E-646D790CB796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7400D18-BDE8-A8A4-B45F-2A65D11F70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90AA31C0-2BF5-4072-CB01-DE101CB54F4A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1621F8A3-0181-1BD1-EA59-F44EFA46F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042D510-4EBD-84A1-18E7-33D650632669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92CD7AE9-DB0A-3294-EF0B-F5A13D192E7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2647" y="1221497"/>
            <a:ext cx="8524231" cy="948542"/>
          </a:xfrm>
          <a:prstGeom prst="rect">
            <a:avLst/>
          </a:prstGeom>
        </p:spPr>
      </p:pic>
      <p:sp>
        <p:nvSpPr>
          <p:cNvPr id="31" name="مربع نص 30">
            <a:extLst>
              <a:ext uri="{FF2B5EF4-FFF2-40B4-BE49-F238E27FC236}">
                <a16:creationId xmlns:a16="http://schemas.microsoft.com/office/drawing/2014/main" id="{631CDC7D-1F04-1AC0-CEBF-29EC5525475E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621F45CB-9EF5-DCA7-8403-D7FF680E8DBF}"/>
              </a:ext>
            </a:extLst>
          </p:cNvPr>
          <p:cNvSpPr txBox="1"/>
          <p:nvPr/>
        </p:nvSpPr>
        <p:spPr>
          <a:xfrm>
            <a:off x="8831519" y="3749421"/>
            <a:ext cx="249623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7A0C494B-9F0B-2C21-F15B-14A0B8B83103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16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0DF7D-5BC5-687D-F4E6-33F522D3E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86001CB-6931-25A5-0F59-C9B7FE718A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C375822-4A3D-206D-5AF7-F9685878E6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2337235-304C-E3E5-3C57-A896376B4E0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FD43744-5940-FEFF-7B15-BCFF4814A0B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BDC88F0-1520-E26C-C262-66F036D1A86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EFB240D-00E6-99AE-B044-AD292769D8DE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205BA9E-2517-58ED-CB7D-0FCB5AAC1E6A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3DA45E48-3B26-9997-2006-C06114D28C6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302776D-FFA3-D028-B2B5-5175A946E0A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51035AF3-54F9-FFD8-46F4-576910198E46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9850BCFA-A4D0-354F-7910-927773139F3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37C15DA-D3D8-4B79-B572-896789274FEC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B543C9-51E1-1719-FE27-4B211180E782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FC2C913-9C25-D11E-AD8D-8D86F2312DA5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7F71B9F-317F-7D8A-37CB-23B98E285B6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56B25E8-40B8-CF73-1A33-6DD0271C3E8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32E7D81-D2BF-DF8E-2BEE-C7038BFE6F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5FF4F3E-849D-AC3F-0C5E-AE80545C9F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BD118F6-4C09-AC3A-32BE-9C4914996D7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8BB08F7-CD26-3926-824E-28F1400A1DB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6D350F2-04A3-26CE-16AE-808650CBD2D6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1A83051-4FFA-1EF7-DC21-340AF07FDDD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E2B480B-DD26-4607-06D7-5FA7D9CF781A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9FDA35B-A8CB-ED30-AD0F-DE18616E8DB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8B94C61F-E6DC-ED88-DFCB-A7F26C445916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F7F0C145-6FE0-C7AE-3E34-67AE81A86B3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96B78426-E186-0A87-F339-0CA45080197C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B578E4B7-6439-FCFE-E300-E03175ABDB52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195730C4-203A-E4AD-9C87-283A2D44BD7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C745139C-05F7-B33D-A0CA-F2F455DFD88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E6248C4E-1762-C5FC-B974-48EF9FDDB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51F9DAA-DF6A-2125-7CB5-CCA4942144C3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2B5800A4-8534-DB62-B9F2-581CF1CD71FE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5831687-475F-8ADA-ED91-0A67C0AA466F}"/>
              </a:ext>
            </a:extLst>
          </p:cNvPr>
          <p:cNvSpPr txBox="1"/>
          <p:nvPr/>
        </p:nvSpPr>
        <p:spPr>
          <a:xfrm>
            <a:off x="8831519" y="3749421"/>
            <a:ext cx="249623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705A5D9-9F7D-559C-4F37-BECBD7F54B0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6FFC14DE-DDB1-C3A7-E80C-243448980013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610" y="1283447"/>
            <a:ext cx="885132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5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45574-5742-9FC0-9BBD-218E2A71E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A5A21151-C9BB-14C6-85B3-FCCE26804F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348AFE81-A6B4-E242-D9D5-96A905C554E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8D10E13-6DC7-5169-7F4C-75E164E14C6B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A53FAD4-AD17-242A-3B48-D3C616406A1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3037C07-D144-F782-422F-6B1F83010623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CD16950-2496-3B0E-B7EC-9CB93098387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049561F-0E34-A1F7-C3D3-8765C31BFDC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B639F7C-53DA-E44B-260F-2DAD1CDEDD58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D78DECE-8CB1-306D-B457-D09DBDC0A789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47B7FC9-0B3F-F98B-1A7E-EB4D67B49C8A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ADE0D13-97EA-9BB2-EA4C-18213AEE078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9CBF362-5BA0-44A5-F7D4-1731C151017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1263BDE9-8167-0D4D-BF67-4E40932A1476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58335FD-47D1-DFCF-3A82-737BE844D75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96C2084-3CA2-8156-FB57-0D2996865E4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F067E41-1617-EBE3-413F-BEA9C55C0086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D3EADA3-C755-4439-92A0-F9E448651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E93B873B-835C-3A88-658E-4ADA1E6409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002080F-42EA-4F7E-8FCB-67D1AE3A463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CA64294-7A3F-933D-CE0E-F81BEE1FD40A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14CD5FE-E379-7DF2-FB83-811E35B4AAC4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A8AB06D-F44B-6089-9DAA-533098714EC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F6E598C-FE8F-C972-CC6B-C5DBB96305B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7BF2B89E-44C8-59AE-3F2C-1932809D428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99C08D7B-78AA-81FF-DAAC-2A7A45791D94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13C5BE31-03EC-D9B8-BFF8-16AE5C8239E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38823CB0-137F-754A-A116-D8AF90B5CF21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4F6D73A-5837-FB70-2817-789AE86C4132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55402B8-5240-586E-75E4-63688193258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CD7C51A8-5E95-19B8-5BA4-61548DD0A2A6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A966D59B-98F5-94BC-D3F6-8870E3E25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00EDBA1-497E-DA33-155F-1887421D2E7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75A047C-C6C9-6AC9-0191-903DF3043035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2529E717-0907-19C3-EAE7-B412AEE1AB45}"/>
              </a:ext>
            </a:extLst>
          </p:cNvPr>
          <p:cNvSpPr txBox="1"/>
          <p:nvPr/>
        </p:nvSpPr>
        <p:spPr>
          <a:xfrm>
            <a:off x="8831519" y="3749421"/>
            <a:ext cx="249623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تصنيف المثلثات ضمن أشكال مختلفة وفقًا لأضلاعها.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80722A25-0498-28E6-61DB-F01E0766DB6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DDCF14D1-E807-E11C-574F-272FA4EE22F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300" b="35575"/>
          <a:stretch/>
        </p:blipFill>
        <p:spPr>
          <a:xfrm>
            <a:off x="2366745" y="1217982"/>
            <a:ext cx="6669076" cy="2133283"/>
          </a:xfrm>
          <a:prstGeom prst="rect">
            <a:avLst/>
          </a:prstGeom>
        </p:spPr>
      </p:pic>
      <p:pic>
        <p:nvPicPr>
          <p:cNvPr id="37" name="صورة 36">
            <a:extLst>
              <a:ext uri="{FF2B5EF4-FFF2-40B4-BE49-F238E27FC236}">
                <a16:creationId xmlns:a16="http://schemas.microsoft.com/office/drawing/2014/main" id="{E0C9BAC0-17EC-BD55-4EA1-F3569BEC2A2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9031"/>
          <a:stretch/>
        </p:blipFill>
        <p:spPr>
          <a:xfrm>
            <a:off x="147222" y="3304732"/>
            <a:ext cx="4994910" cy="331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8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38576-DDBD-914E-0C6B-0EB3DD36D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9442AE9C-6BA1-0440-D4B7-6353481678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BB3219A-5C05-5493-5B9E-8C13CE122162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58DF90C-9EFD-3DA1-061B-105C78D046E4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A67FFD9F-C3DA-3587-D3C4-15BDD65229B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16F7E60-6C09-756C-2982-16AC1B84598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EDE9FF3-EB21-48F5-9B54-CE55E060FC91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4888FB7-46CC-32ED-9BFB-1F6DDBFAE51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2265F416-E174-277F-8A9B-0CB17619FD5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3F9DBB5-2AF7-4BBB-C85E-5FABEB826F3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BE740C1-F54C-B341-4647-5696D087D63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EF1713D-5A09-F50B-5659-3DFDA2368148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FF99E0C-197C-206D-3CBC-1558C0AD002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28757DD-4CC0-EB97-CBF4-377E44D57A0E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1DC2D423-4D63-24F7-734F-878B1A53F77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F677513-8177-9F75-EF18-C1B69E238CA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4305206-4337-A39F-8EDC-D76286B8A9A3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A787265-DF35-68FF-0D89-D639A02109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39DA149-6046-6181-7309-276EAEEBC8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F1035F32-D852-3863-B69C-7530DE0A7960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E39E9569-3849-82F0-6E53-A4739BC4EE6E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B69F0349-43EB-AAB4-21D8-77D400A68ADE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C205A92-DFD1-8966-0891-0D1D3DACBE42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763E577A-01B9-5953-D3B0-220345B0CE2B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1C2B6BE5-5272-1FD8-F64B-D939A2C0533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BDED5496-CE9D-5B62-CD78-5F7AB3B2A81E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898B7B2F-2C76-948E-C946-71F9DF0C823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478" b="-25726"/>
          <a:stretch/>
        </p:blipFill>
        <p:spPr>
          <a:xfrm>
            <a:off x="596917" y="2376955"/>
            <a:ext cx="8458949" cy="1489977"/>
          </a:xfrm>
          <a:prstGeom prst="rect">
            <a:avLst/>
          </a:prstGeom>
        </p:spPr>
      </p:pic>
      <p:sp>
        <p:nvSpPr>
          <p:cNvPr id="27" name="مربع نص 26">
            <a:extLst>
              <a:ext uri="{FF2B5EF4-FFF2-40B4-BE49-F238E27FC236}">
                <a16:creationId xmlns:a16="http://schemas.microsoft.com/office/drawing/2014/main" id="{E54FB520-23F4-0C0B-51B5-77783B15DF6E}"/>
              </a:ext>
            </a:extLst>
          </p:cNvPr>
          <p:cNvSpPr txBox="1"/>
          <p:nvPr/>
        </p:nvSpPr>
        <p:spPr>
          <a:xfrm>
            <a:off x="8938907" y="780056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تصنيف المثلثات</a:t>
            </a:r>
          </a:p>
          <a:p>
            <a:pPr algn="ctr"/>
            <a:r>
              <a:rPr lang="ar-SA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1446/05/18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DB3CA658-0C2C-FE1B-1123-CDC35FA3A28F}"/>
              </a:ext>
            </a:extLst>
          </p:cNvPr>
          <p:cNvSpPr txBox="1"/>
          <p:nvPr/>
        </p:nvSpPr>
        <p:spPr>
          <a:xfrm>
            <a:off x="8831519" y="3749421"/>
            <a:ext cx="249623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إيجاد قيم مجهولة.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62B41A65-CC65-67F2-D5F4-980DDF2C071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9"/>
              </a:clrFrom>
              <a:clrTo>
                <a:srgbClr val="FEFDE9">
                  <a:alpha val="0"/>
                </a:srgbClr>
              </a:clrTo>
            </a:clrChange>
          </a:blip>
          <a:srcRect t="50000"/>
          <a:stretch/>
        </p:blipFill>
        <p:spPr>
          <a:xfrm>
            <a:off x="9161649" y="2038647"/>
            <a:ext cx="2099353" cy="148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68781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</TotalTime>
  <Words>611</Words>
  <Application>Microsoft Office PowerPoint</Application>
  <PresentationFormat>شاشة عريضة</PresentationFormat>
  <Paragraphs>277</Paragraphs>
  <Slides>16</Slides>
  <Notes>16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3" baseType="lpstr">
      <vt:lpstr>AGA Aladdin Regular</vt:lpstr>
      <vt:lpstr>Aptos</vt:lpstr>
      <vt:lpstr>Aptos Display</vt:lpstr>
      <vt:lpstr>Arial</vt:lpstr>
      <vt:lpstr>Calibri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210</cp:revision>
  <dcterms:created xsi:type="dcterms:W3CDTF">2024-08-19T04:20:33Z</dcterms:created>
  <dcterms:modified xsi:type="dcterms:W3CDTF">2024-11-19T16:50:44Z</dcterms:modified>
</cp:coreProperties>
</file>