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6" r:id="rId2"/>
    <p:sldId id="413" r:id="rId3"/>
    <p:sldId id="257" r:id="rId4"/>
    <p:sldId id="258" r:id="rId5"/>
    <p:sldId id="431" r:id="rId6"/>
    <p:sldId id="414" r:id="rId7"/>
    <p:sldId id="260" r:id="rId8"/>
    <p:sldId id="43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9" r:id="rId17"/>
    <p:sldId id="428" r:id="rId18"/>
    <p:sldId id="446" r:id="rId19"/>
    <p:sldId id="432" r:id="rId20"/>
    <p:sldId id="435" r:id="rId21"/>
    <p:sldId id="434" r:id="rId22"/>
    <p:sldId id="436" r:id="rId23"/>
    <p:sldId id="437" r:id="rId24"/>
    <p:sldId id="438" r:id="rId25"/>
    <p:sldId id="439" r:id="rId26"/>
    <p:sldId id="440" r:id="rId27"/>
    <p:sldId id="441" r:id="rId28"/>
    <p:sldId id="443" r:id="rId29"/>
    <p:sldId id="445" r:id="rId30"/>
    <p:sldId id="418" r:id="rId31"/>
    <p:sldId id="419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f alzahrani" initials="na" lastIdx="1" clrIdx="0">
    <p:extLst>
      <p:ext uri="{19B8F6BF-5375-455C-9EA6-DF929625EA0E}">
        <p15:presenceInfo xmlns:p15="http://schemas.microsoft.com/office/powerpoint/2012/main" userId="5c9abba9ffd618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599"/>
    <a:srgbClr val="DBFCBA"/>
    <a:srgbClr val="D6F2FA"/>
    <a:srgbClr val="FDFAB9"/>
    <a:srgbClr val="5BC0B6"/>
    <a:srgbClr val="0FA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80" autoAdjust="0"/>
    <p:restoredTop sz="94651" autoAdjust="0"/>
  </p:normalViewPr>
  <p:slideViewPr>
    <p:cSldViewPr snapToGrid="0">
      <p:cViewPr varScale="1">
        <p:scale>
          <a:sx n="90" d="100"/>
          <a:sy n="90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E87C1-FD10-4AE9-9308-B0E5A88EC25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313AAFA-E793-4C6B-B5B4-68690FF1D667}">
      <dgm:prSet phldrT="[نص]"/>
      <dgm:spPr/>
      <dgm:t>
        <a:bodyPr/>
        <a:lstStyle/>
        <a:p>
          <a:pPr rtl="1"/>
          <a:r>
            <a:rPr lang="ar-SA" b="1" i="1" dirty="0">
              <a:solidFill>
                <a:schemeClr val="tx1"/>
              </a:solidFill>
            </a:rPr>
            <a:t>دراسة تنوع الحياة</a:t>
          </a:r>
        </a:p>
      </dgm:t>
    </dgm:pt>
    <dgm:pt modelId="{CF2F9C9A-9585-4F6D-B52E-D97E1BA46271}" type="parTrans" cxnId="{7941F9F8-16BA-459B-ACD2-8ED79DF2C329}">
      <dgm:prSet/>
      <dgm:spPr/>
      <dgm:t>
        <a:bodyPr/>
        <a:lstStyle/>
        <a:p>
          <a:pPr rtl="1"/>
          <a:endParaRPr lang="ar-SA"/>
        </a:p>
      </dgm:t>
    </dgm:pt>
    <dgm:pt modelId="{EB203C0A-F8CB-49C2-A62B-0D7747DE75EC}" type="sibTrans" cxnId="{7941F9F8-16BA-459B-ACD2-8ED79DF2C329}">
      <dgm:prSet/>
      <dgm:spPr/>
      <dgm:t>
        <a:bodyPr/>
        <a:lstStyle/>
        <a:p>
          <a:pPr rtl="1"/>
          <a:endParaRPr lang="ar-SA"/>
        </a:p>
      </dgm:t>
    </dgm:pt>
    <dgm:pt modelId="{48059C28-C285-4FF4-B772-BEB5DE432B2A}">
      <dgm:prSet phldrT="[نص]"/>
      <dgm:spPr/>
      <dgm:t>
        <a:bodyPr/>
        <a:lstStyle/>
        <a:p>
          <a:pPr rtl="1"/>
          <a:r>
            <a:rPr lang="ar-SA" b="1" dirty="0"/>
            <a:t>تطوير التقنيات</a:t>
          </a:r>
        </a:p>
      </dgm:t>
    </dgm:pt>
    <dgm:pt modelId="{67377240-14A0-4ED2-9DC9-268EEA7B81D8}" type="parTrans" cxnId="{2EA611B8-1B47-411C-893A-4F3E4126119E}">
      <dgm:prSet/>
      <dgm:spPr/>
      <dgm:t>
        <a:bodyPr/>
        <a:lstStyle/>
        <a:p>
          <a:pPr rtl="1"/>
          <a:endParaRPr lang="ar-SA"/>
        </a:p>
      </dgm:t>
    </dgm:pt>
    <dgm:pt modelId="{79CD242A-D9D3-4A49-8597-3014857AAF4E}" type="sibTrans" cxnId="{2EA611B8-1B47-411C-893A-4F3E4126119E}">
      <dgm:prSet/>
      <dgm:spPr/>
      <dgm:t>
        <a:bodyPr/>
        <a:lstStyle/>
        <a:p>
          <a:pPr rtl="1"/>
          <a:endParaRPr lang="ar-SA"/>
        </a:p>
      </dgm:t>
    </dgm:pt>
    <dgm:pt modelId="{CECE5F80-EDE2-4D7B-AE41-2B005755947B}">
      <dgm:prSet phldrT="[نص]"/>
      <dgm:spPr/>
      <dgm:t>
        <a:bodyPr/>
        <a:lstStyle/>
        <a:p>
          <a:pPr rtl="1"/>
          <a:r>
            <a:rPr lang="ar-SA" b="1" dirty="0"/>
            <a:t>البحث في الأمراض</a:t>
          </a:r>
        </a:p>
      </dgm:t>
    </dgm:pt>
    <dgm:pt modelId="{6A3B87C0-2F90-48F7-A0C0-B61009907B26}" type="parTrans" cxnId="{9D7FDE61-5BE8-44DB-9F33-F112B3DAFD6E}">
      <dgm:prSet/>
      <dgm:spPr/>
      <dgm:t>
        <a:bodyPr/>
        <a:lstStyle/>
        <a:p>
          <a:pPr rtl="1"/>
          <a:endParaRPr lang="ar-SA"/>
        </a:p>
      </dgm:t>
    </dgm:pt>
    <dgm:pt modelId="{E1AA49FB-8F84-4F1A-84B4-AFD0008EC4F6}" type="sibTrans" cxnId="{9D7FDE61-5BE8-44DB-9F33-F112B3DAFD6E}">
      <dgm:prSet/>
      <dgm:spPr/>
      <dgm:t>
        <a:bodyPr/>
        <a:lstStyle/>
        <a:p>
          <a:pPr rtl="1"/>
          <a:endParaRPr lang="ar-SA"/>
        </a:p>
      </dgm:t>
    </dgm:pt>
    <dgm:pt modelId="{41B4C00F-EA4A-4355-8293-B311CAF6ACA8}">
      <dgm:prSet/>
      <dgm:spPr/>
      <dgm:t>
        <a:bodyPr/>
        <a:lstStyle/>
        <a:p>
          <a:pPr rtl="1"/>
          <a:r>
            <a:rPr lang="ar-SA" b="1" dirty="0"/>
            <a:t>تحسين الزراعة</a:t>
          </a:r>
        </a:p>
      </dgm:t>
    </dgm:pt>
    <dgm:pt modelId="{4D376908-347B-40E3-B1E0-E10175292E39}" type="parTrans" cxnId="{5ED62C25-4047-4F0E-A196-94639DDA14A4}">
      <dgm:prSet/>
      <dgm:spPr/>
      <dgm:t>
        <a:bodyPr/>
        <a:lstStyle/>
        <a:p>
          <a:pPr rtl="1"/>
          <a:endParaRPr lang="ar-SA"/>
        </a:p>
      </dgm:t>
    </dgm:pt>
    <dgm:pt modelId="{4F219BAA-C8FF-4144-989C-0264A7D6BA26}" type="sibTrans" cxnId="{5ED62C25-4047-4F0E-A196-94639DDA14A4}">
      <dgm:prSet/>
      <dgm:spPr/>
      <dgm:t>
        <a:bodyPr/>
        <a:lstStyle/>
        <a:p>
          <a:pPr rtl="1"/>
          <a:endParaRPr lang="ar-SA"/>
        </a:p>
      </dgm:t>
    </dgm:pt>
    <dgm:pt modelId="{3226EFC5-B458-4BF5-8E14-E733A4FFE72E}">
      <dgm:prSet custT="1"/>
      <dgm:spPr/>
      <dgm:t>
        <a:bodyPr/>
        <a:lstStyle/>
        <a:p>
          <a:pPr rtl="1"/>
          <a:r>
            <a:rPr lang="ar-SA" sz="2800" b="1" dirty="0"/>
            <a:t>حماية البيئة</a:t>
          </a:r>
        </a:p>
      </dgm:t>
    </dgm:pt>
    <dgm:pt modelId="{016516DF-D82A-4A4A-A9D3-76C1A8294827}" type="parTrans" cxnId="{A6960D34-AA76-49DA-A087-3487FDD6A63C}">
      <dgm:prSet/>
      <dgm:spPr/>
      <dgm:t>
        <a:bodyPr/>
        <a:lstStyle/>
        <a:p>
          <a:pPr rtl="1"/>
          <a:endParaRPr lang="ar-SA"/>
        </a:p>
      </dgm:t>
    </dgm:pt>
    <dgm:pt modelId="{1965FF1B-B62E-47BA-B97A-DFDF653E3662}" type="sibTrans" cxnId="{A6960D34-AA76-49DA-A087-3487FDD6A63C}">
      <dgm:prSet/>
      <dgm:spPr/>
      <dgm:t>
        <a:bodyPr/>
        <a:lstStyle/>
        <a:p>
          <a:pPr rtl="1"/>
          <a:endParaRPr lang="ar-SA"/>
        </a:p>
      </dgm:t>
    </dgm:pt>
    <dgm:pt modelId="{3EB59AF3-E234-40D9-9999-D62EDA74E02B}" type="pres">
      <dgm:prSet presAssocID="{F91E87C1-FD10-4AE9-9308-B0E5A88EC25B}" presName="rootnode" presStyleCnt="0">
        <dgm:presLayoutVars>
          <dgm:chMax/>
          <dgm:chPref/>
          <dgm:dir/>
          <dgm:animLvl val="lvl"/>
        </dgm:presLayoutVars>
      </dgm:prSet>
      <dgm:spPr/>
    </dgm:pt>
    <dgm:pt modelId="{2ECB14CB-4659-4787-A888-CA2E5DD6F9C2}" type="pres">
      <dgm:prSet presAssocID="{2313AAFA-E793-4C6B-B5B4-68690FF1D667}" presName="composite" presStyleCnt="0"/>
      <dgm:spPr/>
    </dgm:pt>
    <dgm:pt modelId="{3D4E6796-CF7E-4A7C-8F58-BC3582AD2332}" type="pres">
      <dgm:prSet presAssocID="{2313AAFA-E793-4C6B-B5B4-68690FF1D667}" presName="LShape" presStyleLbl="alignNode1" presStyleIdx="0" presStyleCnt="9"/>
      <dgm:spPr/>
    </dgm:pt>
    <dgm:pt modelId="{779DAC52-8E25-4C93-B129-955E7CC788B3}" type="pres">
      <dgm:prSet presAssocID="{2313AAFA-E793-4C6B-B5B4-68690FF1D66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95452CB-444B-4C5E-A0F5-A4124761970A}" type="pres">
      <dgm:prSet presAssocID="{2313AAFA-E793-4C6B-B5B4-68690FF1D667}" presName="Triangle" presStyleLbl="alignNode1" presStyleIdx="1" presStyleCnt="9"/>
      <dgm:spPr/>
    </dgm:pt>
    <dgm:pt modelId="{0F89F162-BABD-422B-AAA3-7EF9F9DFA062}" type="pres">
      <dgm:prSet presAssocID="{EB203C0A-F8CB-49C2-A62B-0D7747DE75EC}" presName="sibTrans" presStyleCnt="0"/>
      <dgm:spPr/>
    </dgm:pt>
    <dgm:pt modelId="{CC010693-9B36-46BA-9658-E2F7B4C44FF3}" type="pres">
      <dgm:prSet presAssocID="{EB203C0A-F8CB-49C2-A62B-0D7747DE75EC}" presName="space" presStyleCnt="0"/>
      <dgm:spPr/>
    </dgm:pt>
    <dgm:pt modelId="{A14C1C53-AD40-4EE9-B039-10FF12BDAFAB}" type="pres">
      <dgm:prSet presAssocID="{48059C28-C285-4FF4-B772-BEB5DE432B2A}" presName="composite" presStyleCnt="0"/>
      <dgm:spPr/>
    </dgm:pt>
    <dgm:pt modelId="{41106F26-FAF7-4821-A8E4-8A2D93B4B82C}" type="pres">
      <dgm:prSet presAssocID="{48059C28-C285-4FF4-B772-BEB5DE432B2A}" presName="LShape" presStyleLbl="alignNode1" presStyleIdx="2" presStyleCnt="9"/>
      <dgm:spPr/>
    </dgm:pt>
    <dgm:pt modelId="{328A875D-E976-44F6-A6CD-A0E7931B1F16}" type="pres">
      <dgm:prSet presAssocID="{48059C28-C285-4FF4-B772-BEB5DE432B2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F71A3E7-B0EC-4219-918E-2C8AE7383A80}" type="pres">
      <dgm:prSet presAssocID="{48059C28-C285-4FF4-B772-BEB5DE432B2A}" presName="Triangle" presStyleLbl="alignNode1" presStyleIdx="3" presStyleCnt="9"/>
      <dgm:spPr/>
    </dgm:pt>
    <dgm:pt modelId="{CBC7F795-8F60-43A0-86A3-AAFEAD7CA2BA}" type="pres">
      <dgm:prSet presAssocID="{79CD242A-D9D3-4A49-8597-3014857AAF4E}" presName="sibTrans" presStyleCnt="0"/>
      <dgm:spPr/>
    </dgm:pt>
    <dgm:pt modelId="{6736F1C7-1982-4033-936D-A9C5059563B8}" type="pres">
      <dgm:prSet presAssocID="{79CD242A-D9D3-4A49-8597-3014857AAF4E}" presName="space" presStyleCnt="0"/>
      <dgm:spPr/>
    </dgm:pt>
    <dgm:pt modelId="{7E884F7B-A130-4BFB-9B72-89702196BE29}" type="pres">
      <dgm:prSet presAssocID="{CECE5F80-EDE2-4D7B-AE41-2B005755947B}" presName="composite" presStyleCnt="0"/>
      <dgm:spPr/>
    </dgm:pt>
    <dgm:pt modelId="{4D6D95D3-07E8-4CE2-9572-04525EAE7415}" type="pres">
      <dgm:prSet presAssocID="{CECE5F80-EDE2-4D7B-AE41-2B005755947B}" presName="LShape" presStyleLbl="alignNode1" presStyleIdx="4" presStyleCnt="9"/>
      <dgm:spPr/>
    </dgm:pt>
    <dgm:pt modelId="{6EBB3A17-2BFD-47BB-985F-6AF5E72D2607}" type="pres">
      <dgm:prSet presAssocID="{CECE5F80-EDE2-4D7B-AE41-2B005755947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E55A293-93F8-42D0-B47E-3450C3A20229}" type="pres">
      <dgm:prSet presAssocID="{CECE5F80-EDE2-4D7B-AE41-2B005755947B}" presName="Triangle" presStyleLbl="alignNode1" presStyleIdx="5" presStyleCnt="9"/>
      <dgm:spPr/>
    </dgm:pt>
    <dgm:pt modelId="{66D540AA-6905-49F2-B903-870B064F6C2E}" type="pres">
      <dgm:prSet presAssocID="{E1AA49FB-8F84-4F1A-84B4-AFD0008EC4F6}" presName="sibTrans" presStyleCnt="0"/>
      <dgm:spPr/>
    </dgm:pt>
    <dgm:pt modelId="{61A7A787-E1FD-4938-BED8-495B2054DD2D}" type="pres">
      <dgm:prSet presAssocID="{E1AA49FB-8F84-4F1A-84B4-AFD0008EC4F6}" presName="space" presStyleCnt="0"/>
      <dgm:spPr/>
    </dgm:pt>
    <dgm:pt modelId="{D3A74897-9864-44C4-8CB8-AEE03168DC0A}" type="pres">
      <dgm:prSet presAssocID="{41B4C00F-EA4A-4355-8293-B311CAF6ACA8}" presName="composite" presStyleCnt="0"/>
      <dgm:spPr/>
    </dgm:pt>
    <dgm:pt modelId="{B3C78793-5C80-4A30-94A1-CA0F86EAB9DD}" type="pres">
      <dgm:prSet presAssocID="{41B4C00F-EA4A-4355-8293-B311CAF6ACA8}" presName="LShape" presStyleLbl="alignNode1" presStyleIdx="6" presStyleCnt="9"/>
      <dgm:spPr/>
    </dgm:pt>
    <dgm:pt modelId="{FF85C30E-6522-47F0-A464-A1E3286F1D68}" type="pres">
      <dgm:prSet presAssocID="{41B4C00F-EA4A-4355-8293-B311CAF6ACA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53826DD-1DEF-457B-A9BA-753DF81FD707}" type="pres">
      <dgm:prSet presAssocID="{41B4C00F-EA4A-4355-8293-B311CAF6ACA8}" presName="Triangle" presStyleLbl="alignNode1" presStyleIdx="7" presStyleCnt="9"/>
      <dgm:spPr/>
    </dgm:pt>
    <dgm:pt modelId="{CA6E2201-4E4D-4076-A584-9D7B0E6A7F1A}" type="pres">
      <dgm:prSet presAssocID="{4F219BAA-C8FF-4144-989C-0264A7D6BA26}" presName="sibTrans" presStyleCnt="0"/>
      <dgm:spPr/>
    </dgm:pt>
    <dgm:pt modelId="{52F88F37-07C2-4841-B5CF-73348C2CF0B7}" type="pres">
      <dgm:prSet presAssocID="{4F219BAA-C8FF-4144-989C-0264A7D6BA26}" presName="space" presStyleCnt="0"/>
      <dgm:spPr/>
    </dgm:pt>
    <dgm:pt modelId="{8C02D6AA-1DB6-48B8-A210-09C26953AC7F}" type="pres">
      <dgm:prSet presAssocID="{3226EFC5-B458-4BF5-8E14-E733A4FFE72E}" presName="composite" presStyleCnt="0"/>
      <dgm:spPr/>
    </dgm:pt>
    <dgm:pt modelId="{46D67D24-A8BE-4642-A427-111A1B4D48EC}" type="pres">
      <dgm:prSet presAssocID="{3226EFC5-B458-4BF5-8E14-E733A4FFE72E}" presName="LShape" presStyleLbl="alignNode1" presStyleIdx="8" presStyleCnt="9"/>
      <dgm:spPr/>
    </dgm:pt>
    <dgm:pt modelId="{FB7D45F8-A217-4813-B408-A3512863B2E0}" type="pres">
      <dgm:prSet presAssocID="{3226EFC5-B458-4BF5-8E14-E733A4FFE72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AC31E11-33F2-4859-AED5-059F52776D38}" type="presOf" srcId="{48059C28-C285-4FF4-B772-BEB5DE432B2A}" destId="{328A875D-E976-44F6-A6CD-A0E7931B1F16}" srcOrd="0" destOrd="0" presId="urn:microsoft.com/office/officeart/2009/3/layout/StepUpProcess"/>
    <dgm:cxn modelId="{5ED62C25-4047-4F0E-A196-94639DDA14A4}" srcId="{F91E87C1-FD10-4AE9-9308-B0E5A88EC25B}" destId="{41B4C00F-EA4A-4355-8293-B311CAF6ACA8}" srcOrd="3" destOrd="0" parTransId="{4D376908-347B-40E3-B1E0-E10175292E39}" sibTransId="{4F219BAA-C8FF-4144-989C-0264A7D6BA26}"/>
    <dgm:cxn modelId="{10820829-49AC-4C12-BA9F-EFA8E2380E54}" type="presOf" srcId="{41B4C00F-EA4A-4355-8293-B311CAF6ACA8}" destId="{FF85C30E-6522-47F0-A464-A1E3286F1D68}" srcOrd="0" destOrd="0" presId="urn:microsoft.com/office/officeart/2009/3/layout/StepUpProcess"/>
    <dgm:cxn modelId="{A6960D34-AA76-49DA-A087-3487FDD6A63C}" srcId="{F91E87C1-FD10-4AE9-9308-B0E5A88EC25B}" destId="{3226EFC5-B458-4BF5-8E14-E733A4FFE72E}" srcOrd="4" destOrd="0" parTransId="{016516DF-D82A-4A4A-A9D3-76C1A8294827}" sibTransId="{1965FF1B-B62E-47BA-B97A-DFDF653E3662}"/>
    <dgm:cxn modelId="{9D7FDE61-5BE8-44DB-9F33-F112B3DAFD6E}" srcId="{F91E87C1-FD10-4AE9-9308-B0E5A88EC25B}" destId="{CECE5F80-EDE2-4D7B-AE41-2B005755947B}" srcOrd="2" destOrd="0" parTransId="{6A3B87C0-2F90-48F7-A0C0-B61009907B26}" sibTransId="{E1AA49FB-8F84-4F1A-84B4-AFD0008EC4F6}"/>
    <dgm:cxn modelId="{0E503374-789A-4A4F-A194-10D25F7B926F}" type="presOf" srcId="{F91E87C1-FD10-4AE9-9308-B0E5A88EC25B}" destId="{3EB59AF3-E234-40D9-9999-D62EDA74E02B}" srcOrd="0" destOrd="0" presId="urn:microsoft.com/office/officeart/2009/3/layout/StepUpProcess"/>
    <dgm:cxn modelId="{E9558983-D9BD-450E-B547-9BA46FC4A1FE}" type="presOf" srcId="{3226EFC5-B458-4BF5-8E14-E733A4FFE72E}" destId="{FB7D45F8-A217-4813-B408-A3512863B2E0}" srcOrd="0" destOrd="0" presId="urn:microsoft.com/office/officeart/2009/3/layout/StepUpProcess"/>
    <dgm:cxn modelId="{F1C84A98-48A7-48D6-99FF-7A77C3FE0967}" type="presOf" srcId="{2313AAFA-E793-4C6B-B5B4-68690FF1D667}" destId="{779DAC52-8E25-4C93-B129-955E7CC788B3}" srcOrd="0" destOrd="0" presId="urn:microsoft.com/office/officeart/2009/3/layout/StepUpProcess"/>
    <dgm:cxn modelId="{2EA611B8-1B47-411C-893A-4F3E4126119E}" srcId="{F91E87C1-FD10-4AE9-9308-B0E5A88EC25B}" destId="{48059C28-C285-4FF4-B772-BEB5DE432B2A}" srcOrd="1" destOrd="0" parTransId="{67377240-14A0-4ED2-9DC9-268EEA7B81D8}" sibTransId="{79CD242A-D9D3-4A49-8597-3014857AAF4E}"/>
    <dgm:cxn modelId="{549B9CBE-F4B9-4AF0-A324-200A4A4A94D1}" type="presOf" srcId="{CECE5F80-EDE2-4D7B-AE41-2B005755947B}" destId="{6EBB3A17-2BFD-47BB-985F-6AF5E72D2607}" srcOrd="0" destOrd="0" presId="urn:microsoft.com/office/officeart/2009/3/layout/StepUpProcess"/>
    <dgm:cxn modelId="{7941F9F8-16BA-459B-ACD2-8ED79DF2C329}" srcId="{F91E87C1-FD10-4AE9-9308-B0E5A88EC25B}" destId="{2313AAFA-E793-4C6B-B5B4-68690FF1D667}" srcOrd="0" destOrd="0" parTransId="{CF2F9C9A-9585-4F6D-B52E-D97E1BA46271}" sibTransId="{EB203C0A-F8CB-49C2-A62B-0D7747DE75EC}"/>
    <dgm:cxn modelId="{1FCABA40-4D3D-43BE-B206-67A13C248938}" type="presParOf" srcId="{3EB59AF3-E234-40D9-9999-D62EDA74E02B}" destId="{2ECB14CB-4659-4787-A888-CA2E5DD6F9C2}" srcOrd="0" destOrd="0" presId="urn:microsoft.com/office/officeart/2009/3/layout/StepUpProcess"/>
    <dgm:cxn modelId="{B860FD4C-3742-4A5F-8FDD-821518D12E45}" type="presParOf" srcId="{2ECB14CB-4659-4787-A888-CA2E5DD6F9C2}" destId="{3D4E6796-CF7E-4A7C-8F58-BC3582AD2332}" srcOrd="0" destOrd="0" presId="urn:microsoft.com/office/officeart/2009/3/layout/StepUpProcess"/>
    <dgm:cxn modelId="{793DA858-CF2C-43EA-9D22-E896AF0BEA6B}" type="presParOf" srcId="{2ECB14CB-4659-4787-A888-CA2E5DD6F9C2}" destId="{779DAC52-8E25-4C93-B129-955E7CC788B3}" srcOrd="1" destOrd="0" presId="urn:microsoft.com/office/officeart/2009/3/layout/StepUpProcess"/>
    <dgm:cxn modelId="{DC1388C7-B52A-4AEC-A56D-6E60A65572C7}" type="presParOf" srcId="{2ECB14CB-4659-4787-A888-CA2E5DD6F9C2}" destId="{995452CB-444B-4C5E-A0F5-A4124761970A}" srcOrd="2" destOrd="0" presId="urn:microsoft.com/office/officeart/2009/3/layout/StepUpProcess"/>
    <dgm:cxn modelId="{A3ECB87C-019A-4C0E-96BA-AAAE18DBDCF2}" type="presParOf" srcId="{3EB59AF3-E234-40D9-9999-D62EDA74E02B}" destId="{0F89F162-BABD-422B-AAA3-7EF9F9DFA062}" srcOrd="1" destOrd="0" presId="urn:microsoft.com/office/officeart/2009/3/layout/StepUpProcess"/>
    <dgm:cxn modelId="{B69FE226-1355-492F-9845-D1D876CD8BA0}" type="presParOf" srcId="{0F89F162-BABD-422B-AAA3-7EF9F9DFA062}" destId="{CC010693-9B36-46BA-9658-E2F7B4C44FF3}" srcOrd="0" destOrd="0" presId="urn:microsoft.com/office/officeart/2009/3/layout/StepUpProcess"/>
    <dgm:cxn modelId="{33F83504-7CE5-4E7D-86A0-F7D843511C9D}" type="presParOf" srcId="{3EB59AF3-E234-40D9-9999-D62EDA74E02B}" destId="{A14C1C53-AD40-4EE9-B039-10FF12BDAFAB}" srcOrd="2" destOrd="0" presId="urn:microsoft.com/office/officeart/2009/3/layout/StepUpProcess"/>
    <dgm:cxn modelId="{5F842761-5F33-4BCB-8542-0D34AF74A1AB}" type="presParOf" srcId="{A14C1C53-AD40-4EE9-B039-10FF12BDAFAB}" destId="{41106F26-FAF7-4821-A8E4-8A2D93B4B82C}" srcOrd="0" destOrd="0" presId="urn:microsoft.com/office/officeart/2009/3/layout/StepUpProcess"/>
    <dgm:cxn modelId="{3765EE1D-8DB1-4CEB-99EC-16979F5CCB82}" type="presParOf" srcId="{A14C1C53-AD40-4EE9-B039-10FF12BDAFAB}" destId="{328A875D-E976-44F6-A6CD-A0E7931B1F16}" srcOrd="1" destOrd="0" presId="urn:microsoft.com/office/officeart/2009/3/layout/StepUpProcess"/>
    <dgm:cxn modelId="{8856D24C-41A7-48E8-AA43-4FE3FC800BB5}" type="presParOf" srcId="{A14C1C53-AD40-4EE9-B039-10FF12BDAFAB}" destId="{8F71A3E7-B0EC-4219-918E-2C8AE7383A80}" srcOrd="2" destOrd="0" presId="urn:microsoft.com/office/officeart/2009/3/layout/StepUpProcess"/>
    <dgm:cxn modelId="{E53CEA7A-AA8C-4A3F-B440-13F780CB7399}" type="presParOf" srcId="{3EB59AF3-E234-40D9-9999-D62EDA74E02B}" destId="{CBC7F795-8F60-43A0-86A3-AAFEAD7CA2BA}" srcOrd="3" destOrd="0" presId="urn:microsoft.com/office/officeart/2009/3/layout/StepUpProcess"/>
    <dgm:cxn modelId="{72ECF7BF-A4AE-4821-B51A-2AD83EB06EC6}" type="presParOf" srcId="{CBC7F795-8F60-43A0-86A3-AAFEAD7CA2BA}" destId="{6736F1C7-1982-4033-936D-A9C5059563B8}" srcOrd="0" destOrd="0" presId="urn:microsoft.com/office/officeart/2009/3/layout/StepUpProcess"/>
    <dgm:cxn modelId="{56B47504-AB01-4CF7-A695-1F19681885F7}" type="presParOf" srcId="{3EB59AF3-E234-40D9-9999-D62EDA74E02B}" destId="{7E884F7B-A130-4BFB-9B72-89702196BE29}" srcOrd="4" destOrd="0" presId="urn:microsoft.com/office/officeart/2009/3/layout/StepUpProcess"/>
    <dgm:cxn modelId="{D7E7B0CA-402A-4962-BAD2-5F3AABB28310}" type="presParOf" srcId="{7E884F7B-A130-4BFB-9B72-89702196BE29}" destId="{4D6D95D3-07E8-4CE2-9572-04525EAE7415}" srcOrd="0" destOrd="0" presId="urn:microsoft.com/office/officeart/2009/3/layout/StepUpProcess"/>
    <dgm:cxn modelId="{CC0EF416-5BFA-4CBC-AE2C-56ACBDD5534E}" type="presParOf" srcId="{7E884F7B-A130-4BFB-9B72-89702196BE29}" destId="{6EBB3A17-2BFD-47BB-985F-6AF5E72D2607}" srcOrd="1" destOrd="0" presId="urn:microsoft.com/office/officeart/2009/3/layout/StepUpProcess"/>
    <dgm:cxn modelId="{4E9BE7FB-D789-4212-A305-D5DD6BC7035D}" type="presParOf" srcId="{7E884F7B-A130-4BFB-9B72-89702196BE29}" destId="{FE55A293-93F8-42D0-B47E-3450C3A20229}" srcOrd="2" destOrd="0" presId="urn:microsoft.com/office/officeart/2009/3/layout/StepUpProcess"/>
    <dgm:cxn modelId="{09BBEB48-CDEF-4D14-B49D-C624BA221CB5}" type="presParOf" srcId="{3EB59AF3-E234-40D9-9999-D62EDA74E02B}" destId="{66D540AA-6905-49F2-B903-870B064F6C2E}" srcOrd="5" destOrd="0" presId="urn:microsoft.com/office/officeart/2009/3/layout/StepUpProcess"/>
    <dgm:cxn modelId="{ADA58E37-344C-466C-B062-0CAB42ACC79C}" type="presParOf" srcId="{66D540AA-6905-49F2-B903-870B064F6C2E}" destId="{61A7A787-E1FD-4938-BED8-495B2054DD2D}" srcOrd="0" destOrd="0" presId="urn:microsoft.com/office/officeart/2009/3/layout/StepUpProcess"/>
    <dgm:cxn modelId="{5BAC3CBA-9CFF-426C-9B92-6DB97EC04238}" type="presParOf" srcId="{3EB59AF3-E234-40D9-9999-D62EDA74E02B}" destId="{D3A74897-9864-44C4-8CB8-AEE03168DC0A}" srcOrd="6" destOrd="0" presId="urn:microsoft.com/office/officeart/2009/3/layout/StepUpProcess"/>
    <dgm:cxn modelId="{986F7782-B544-4D6A-B698-5DC3FB28A81C}" type="presParOf" srcId="{D3A74897-9864-44C4-8CB8-AEE03168DC0A}" destId="{B3C78793-5C80-4A30-94A1-CA0F86EAB9DD}" srcOrd="0" destOrd="0" presId="urn:microsoft.com/office/officeart/2009/3/layout/StepUpProcess"/>
    <dgm:cxn modelId="{61B9BF6B-59EE-40B0-BDE2-0633C9546082}" type="presParOf" srcId="{D3A74897-9864-44C4-8CB8-AEE03168DC0A}" destId="{FF85C30E-6522-47F0-A464-A1E3286F1D68}" srcOrd="1" destOrd="0" presId="urn:microsoft.com/office/officeart/2009/3/layout/StepUpProcess"/>
    <dgm:cxn modelId="{E8572F06-2A61-423D-AD5F-C0788E798D91}" type="presParOf" srcId="{D3A74897-9864-44C4-8CB8-AEE03168DC0A}" destId="{153826DD-1DEF-457B-A9BA-753DF81FD707}" srcOrd="2" destOrd="0" presId="urn:microsoft.com/office/officeart/2009/3/layout/StepUpProcess"/>
    <dgm:cxn modelId="{E08FDF9E-E19E-4583-9E98-7CA9BB69CE40}" type="presParOf" srcId="{3EB59AF3-E234-40D9-9999-D62EDA74E02B}" destId="{CA6E2201-4E4D-4076-A584-9D7B0E6A7F1A}" srcOrd="7" destOrd="0" presId="urn:microsoft.com/office/officeart/2009/3/layout/StepUpProcess"/>
    <dgm:cxn modelId="{AC0239A4-2153-4A7C-B5BF-5A0D6F3DAAB5}" type="presParOf" srcId="{CA6E2201-4E4D-4076-A584-9D7B0E6A7F1A}" destId="{52F88F37-07C2-4841-B5CF-73348C2CF0B7}" srcOrd="0" destOrd="0" presId="urn:microsoft.com/office/officeart/2009/3/layout/StepUpProcess"/>
    <dgm:cxn modelId="{CD29DB73-5557-4D73-8125-06AD7B0BB040}" type="presParOf" srcId="{3EB59AF3-E234-40D9-9999-D62EDA74E02B}" destId="{8C02D6AA-1DB6-48B8-A210-09C26953AC7F}" srcOrd="8" destOrd="0" presId="urn:microsoft.com/office/officeart/2009/3/layout/StepUpProcess"/>
    <dgm:cxn modelId="{DF6AA503-4656-46CF-BD12-97706D5287A2}" type="presParOf" srcId="{8C02D6AA-1DB6-48B8-A210-09C26953AC7F}" destId="{46D67D24-A8BE-4642-A427-111A1B4D48EC}" srcOrd="0" destOrd="0" presId="urn:microsoft.com/office/officeart/2009/3/layout/StepUpProcess"/>
    <dgm:cxn modelId="{9D7290B2-B801-4567-B892-C34BB36E5925}" type="presParOf" srcId="{8C02D6AA-1DB6-48B8-A210-09C26953AC7F}" destId="{FB7D45F8-A217-4813-B408-A3512863B2E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7741BD-7494-4DAB-BD4C-82B4278A4D82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81258CE2-AEDD-47D6-9969-A222825F1421}">
      <dgm:prSet phldrT="[نص]" custT="1"/>
      <dgm:spPr>
        <a:ln w="57150">
          <a:solidFill>
            <a:schemeClr val="tx1"/>
          </a:solidFill>
        </a:ln>
      </dgm:spPr>
      <dgm:t>
        <a:bodyPr/>
        <a:lstStyle/>
        <a:p>
          <a:pPr rtl="1"/>
          <a:r>
            <a:rPr lang="ar-SA" sz="3200" b="1" dirty="0"/>
            <a:t>خصائص المخلوقات الحية </a:t>
          </a:r>
        </a:p>
      </dgm:t>
    </dgm:pt>
    <dgm:pt modelId="{FC0EAB3B-B118-4657-A33E-83B84DE22082}" type="parTrans" cxnId="{28583E80-F74E-43EB-966F-18BFFB1648C6}">
      <dgm:prSet/>
      <dgm:spPr/>
      <dgm:t>
        <a:bodyPr/>
        <a:lstStyle/>
        <a:p>
          <a:pPr rtl="1"/>
          <a:endParaRPr lang="ar-SA"/>
        </a:p>
      </dgm:t>
    </dgm:pt>
    <dgm:pt modelId="{532ABFCF-FF19-4F5B-BED0-33527A12EDD7}" type="sibTrans" cxnId="{28583E80-F74E-43EB-966F-18BFFB1648C6}">
      <dgm:prSet/>
      <dgm:spPr/>
      <dgm:t>
        <a:bodyPr/>
        <a:lstStyle/>
        <a:p>
          <a:pPr rtl="1"/>
          <a:endParaRPr lang="ar-SA"/>
        </a:p>
      </dgm:t>
    </dgm:pt>
    <dgm:pt modelId="{D8D85BD2-2702-45BA-AA51-ED25623D9356}">
      <dgm:prSet phldrT="[نص]"/>
      <dgm:spPr>
        <a:ln w="28575">
          <a:solidFill>
            <a:schemeClr val="tx1"/>
          </a:solidFill>
        </a:ln>
      </dgm:spPr>
      <dgm:t>
        <a:bodyPr/>
        <a:lstStyle/>
        <a:p>
          <a:pPr rtl="1"/>
          <a:r>
            <a:rPr lang="ar-SA" b="1" dirty="0" err="1">
              <a:highlight>
                <a:srgbClr val="FFFF00"/>
              </a:highlight>
            </a:rPr>
            <a:t>الإستجابة</a:t>
          </a:r>
          <a:r>
            <a:rPr lang="ar-SA" b="1" dirty="0">
              <a:highlight>
                <a:srgbClr val="FFFF00"/>
              </a:highlight>
            </a:rPr>
            <a:t> للمثيرات</a:t>
          </a:r>
        </a:p>
      </dgm:t>
    </dgm:pt>
    <dgm:pt modelId="{4A9720AA-6369-4647-8E91-BAC41ECA53E6}" type="parTrans" cxnId="{DAA0E675-215A-4350-8905-5829AFB35B19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5C3284CA-A9E5-4F50-BD90-844C1F72FE51}" type="sibTrans" cxnId="{DAA0E675-215A-4350-8905-5829AFB35B19}">
      <dgm:prSet/>
      <dgm:spPr/>
      <dgm:t>
        <a:bodyPr/>
        <a:lstStyle/>
        <a:p>
          <a:pPr rtl="1"/>
          <a:endParaRPr lang="ar-SA"/>
        </a:p>
      </dgm:t>
    </dgm:pt>
    <dgm:pt modelId="{9C95B3CD-C85E-45A3-9438-9BF0A792FEE8}">
      <dgm:prSet phldrT="[نص]"/>
      <dgm:spPr>
        <a:ln w="28575"/>
      </dgm:spPr>
      <dgm:t>
        <a:bodyPr/>
        <a:lstStyle/>
        <a:p>
          <a:pPr rtl="1"/>
          <a:r>
            <a:rPr lang="ar-SA" b="1" dirty="0">
              <a:highlight>
                <a:srgbClr val="FFFF00"/>
              </a:highlight>
            </a:rPr>
            <a:t>مكونة من خلية أو أكثر</a:t>
          </a:r>
        </a:p>
      </dgm:t>
    </dgm:pt>
    <dgm:pt modelId="{17AF2920-551B-4A9C-9A1D-6CA8D47F397E}" type="parTrans" cxnId="{42984B00-CAE5-4D31-81C1-051B188379CF}">
      <dgm:prSet/>
      <dgm:spPr>
        <a:ln w="28575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9B2E9794-51C7-4914-B254-38A39902DA19}" type="sibTrans" cxnId="{42984B00-CAE5-4D31-81C1-051B188379CF}">
      <dgm:prSet/>
      <dgm:spPr/>
      <dgm:t>
        <a:bodyPr/>
        <a:lstStyle/>
        <a:p>
          <a:pPr rtl="1"/>
          <a:endParaRPr lang="ar-SA"/>
        </a:p>
      </dgm:t>
    </dgm:pt>
    <dgm:pt modelId="{958C05E5-594B-4E1D-A3DD-D1EDB710BF48}">
      <dgm:prSet/>
      <dgm:spPr>
        <a:ln w="28575"/>
      </dgm:spPr>
      <dgm:t>
        <a:bodyPr/>
        <a:lstStyle/>
        <a:p>
          <a:pPr rtl="1"/>
          <a:r>
            <a:rPr lang="ar-SA" b="1" dirty="0">
              <a:highlight>
                <a:srgbClr val="FFFF00"/>
              </a:highlight>
            </a:rPr>
            <a:t>الحاجة إلى الطاقة </a:t>
          </a:r>
        </a:p>
      </dgm:t>
    </dgm:pt>
    <dgm:pt modelId="{7AF7B18F-CB7A-498B-96BE-0EB318C77988}" type="parTrans" cxnId="{3CC8E9FB-2074-4251-BEAD-81D0F83BDF49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6EF17606-D5C9-44C2-B11C-3DA472E39E9D}" type="sibTrans" cxnId="{3CC8E9FB-2074-4251-BEAD-81D0F83BDF49}">
      <dgm:prSet/>
      <dgm:spPr/>
      <dgm:t>
        <a:bodyPr/>
        <a:lstStyle/>
        <a:p>
          <a:pPr rtl="1"/>
          <a:endParaRPr lang="ar-SA"/>
        </a:p>
      </dgm:t>
    </dgm:pt>
    <dgm:pt modelId="{5F7FF10B-0E16-4FD5-8CA8-30026B3EF782}">
      <dgm:prSet/>
      <dgm:spPr>
        <a:ln w="28575"/>
      </dgm:spPr>
      <dgm:t>
        <a:bodyPr/>
        <a:lstStyle/>
        <a:p>
          <a:pPr rtl="1"/>
          <a:r>
            <a:rPr lang="ar-SA" b="1" dirty="0">
              <a:highlight>
                <a:srgbClr val="FFFF00"/>
              </a:highlight>
            </a:rPr>
            <a:t>التكيف</a:t>
          </a:r>
        </a:p>
      </dgm:t>
    </dgm:pt>
    <dgm:pt modelId="{242ED6D2-991F-46B5-9ACA-506A9CDE4FB5}" type="parTrans" cxnId="{95FCCCD0-D089-42D8-A0E2-57D95318278A}">
      <dgm:prSet/>
      <dgm:spPr>
        <a:ln w="28575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B7F5C797-D435-416D-8E8B-0E85466BF03E}" type="sibTrans" cxnId="{95FCCCD0-D089-42D8-A0E2-57D95318278A}">
      <dgm:prSet/>
      <dgm:spPr/>
      <dgm:t>
        <a:bodyPr/>
        <a:lstStyle/>
        <a:p>
          <a:pPr rtl="1"/>
          <a:endParaRPr lang="ar-SA"/>
        </a:p>
      </dgm:t>
    </dgm:pt>
    <dgm:pt modelId="{37099F72-B163-494F-87A7-322A37AA36DA}">
      <dgm:prSet custT="1"/>
      <dgm:spPr>
        <a:ln w="28575"/>
      </dgm:spPr>
      <dgm:t>
        <a:bodyPr/>
        <a:lstStyle/>
        <a:p>
          <a:pPr rtl="1"/>
          <a:r>
            <a:rPr lang="ar-SA" sz="2400" b="1" dirty="0" err="1">
              <a:highlight>
                <a:srgbClr val="FFFF00"/>
              </a:highlight>
            </a:rPr>
            <a:t>التعضي</a:t>
          </a:r>
          <a:r>
            <a:rPr lang="ar-SA" sz="1900" dirty="0"/>
            <a:t> </a:t>
          </a:r>
        </a:p>
        <a:p>
          <a:pPr rtl="1"/>
          <a:r>
            <a:rPr lang="ar-SA" sz="1900" b="1" dirty="0"/>
            <a:t>( ذرات ثم جزيئات ثم خلايا ثم أنسجة ثم أعضاء ثم أجهزة )</a:t>
          </a:r>
        </a:p>
      </dgm:t>
    </dgm:pt>
    <dgm:pt modelId="{B432AD86-7757-47E1-927C-9EAEF254AC0D}" type="parTrans" cxnId="{B9640C39-9E52-4419-AA44-B1FE7F250763}">
      <dgm:prSet/>
      <dgm:spPr>
        <a:ln w="28575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DD444598-996F-44F9-A4E6-56396AD99259}" type="sibTrans" cxnId="{B9640C39-9E52-4419-AA44-B1FE7F250763}">
      <dgm:prSet/>
      <dgm:spPr/>
      <dgm:t>
        <a:bodyPr/>
        <a:lstStyle/>
        <a:p>
          <a:pPr rtl="1"/>
          <a:endParaRPr lang="ar-SA"/>
        </a:p>
      </dgm:t>
    </dgm:pt>
    <dgm:pt modelId="{EE4CDABB-AFA9-445A-9B3C-0A9097AC0396}">
      <dgm:prSet/>
      <dgm:spPr>
        <a:ln w="28575"/>
      </dgm:spPr>
      <dgm:t>
        <a:bodyPr/>
        <a:lstStyle/>
        <a:p>
          <a:pPr rtl="1"/>
          <a:r>
            <a:rPr lang="ar-SA" b="1" dirty="0">
              <a:highlight>
                <a:srgbClr val="FFFF00"/>
              </a:highlight>
            </a:rPr>
            <a:t>التكاثر</a:t>
          </a:r>
          <a:r>
            <a:rPr lang="ar-SA" dirty="0"/>
            <a:t> </a:t>
          </a:r>
          <a:br>
            <a:rPr lang="ar-SA" dirty="0"/>
          </a:br>
          <a:r>
            <a:rPr lang="ar-SA" b="1" dirty="0"/>
            <a:t>إنتاج أفراد من النوع نفسه</a:t>
          </a:r>
        </a:p>
      </dgm:t>
    </dgm:pt>
    <dgm:pt modelId="{AEE23170-220C-40AD-A850-E828E7401854}" type="parTrans" cxnId="{212104DD-DAE1-4E2E-9917-AF844B1DE960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00E3A7CD-CA05-4ABA-99A7-08C965E18645}" type="sibTrans" cxnId="{212104DD-DAE1-4E2E-9917-AF844B1DE960}">
      <dgm:prSet/>
      <dgm:spPr/>
      <dgm:t>
        <a:bodyPr/>
        <a:lstStyle/>
        <a:p>
          <a:pPr rtl="1"/>
          <a:endParaRPr lang="ar-SA"/>
        </a:p>
      </dgm:t>
    </dgm:pt>
    <dgm:pt modelId="{51F2371F-0A37-40C6-9F84-7A29709A1BD5}">
      <dgm:prSet custT="1"/>
      <dgm:spPr>
        <a:ln w="28575"/>
      </dgm:spPr>
      <dgm:t>
        <a:bodyPr/>
        <a:lstStyle/>
        <a:p>
          <a:pPr rtl="1"/>
          <a:r>
            <a:rPr lang="ar-SA" sz="3600" b="1" dirty="0">
              <a:highlight>
                <a:srgbClr val="FFFF00"/>
              </a:highlight>
            </a:rPr>
            <a:t>النمو</a:t>
          </a:r>
          <a:r>
            <a:rPr lang="ar-SA" sz="3600" b="1" dirty="0"/>
            <a:t> </a:t>
          </a:r>
          <a:r>
            <a:rPr lang="ar-SA" sz="1900" b="1" dirty="0"/>
            <a:t>و هو زيادة في كتلة المخلوق الحي</a:t>
          </a:r>
        </a:p>
      </dgm:t>
    </dgm:pt>
    <dgm:pt modelId="{ECBD563C-EB0F-4EA2-821D-4DD87090D97F}" type="parTrans" cxnId="{1D4E06DA-FDC1-4FC5-B7B9-B9F9CFE722C6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69DF85E9-5CFB-4317-9497-61E7C22C0A96}" type="sibTrans" cxnId="{1D4E06DA-FDC1-4FC5-B7B9-B9F9CFE722C6}">
      <dgm:prSet/>
      <dgm:spPr/>
      <dgm:t>
        <a:bodyPr/>
        <a:lstStyle/>
        <a:p>
          <a:pPr rtl="1"/>
          <a:endParaRPr lang="ar-SA"/>
        </a:p>
      </dgm:t>
    </dgm:pt>
    <dgm:pt modelId="{2680A26C-2569-467A-AB97-F048A319364D}">
      <dgm:prSet/>
      <dgm:spPr>
        <a:ln w="28575"/>
      </dgm:spPr>
      <dgm:t>
        <a:bodyPr/>
        <a:lstStyle/>
        <a:p>
          <a:pPr rtl="1"/>
          <a:r>
            <a:rPr lang="ar-SA" b="1" dirty="0">
              <a:highlight>
                <a:srgbClr val="FFFF00"/>
              </a:highlight>
            </a:rPr>
            <a:t>المحافظة على </a:t>
          </a:r>
          <a:r>
            <a:rPr lang="ar-SA" b="1" dirty="0" err="1">
              <a:highlight>
                <a:srgbClr val="FFFF00"/>
              </a:highlight>
            </a:rPr>
            <a:t>الإتزان</a:t>
          </a:r>
          <a:r>
            <a:rPr lang="ar-SA" b="1" dirty="0">
              <a:highlight>
                <a:srgbClr val="FFFF00"/>
              </a:highlight>
            </a:rPr>
            <a:t> الداخلي</a:t>
          </a:r>
        </a:p>
      </dgm:t>
    </dgm:pt>
    <dgm:pt modelId="{2B0B4C06-84C0-41B3-8127-13D3B2BD6ACE}" type="parTrans" cxnId="{50F59B94-3C4C-44EC-A91D-A1D23DFD8A94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5C57E446-85B0-435F-A8DF-34BB09E4F620}" type="sibTrans" cxnId="{50F59B94-3C4C-44EC-A91D-A1D23DFD8A94}">
      <dgm:prSet/>
      <dgm:spPr/>
      <dgm:t>
        <a:bodyPr/>
        <a:lstStyle/>
        <a:p>
          <a:pPr rtl="1"/>
          <a:endParaRPr lang="ar-SA"/>
        </a:p>
      </dgm:t>
    </dgm:pt>
    <dgm:pt modelId="{33203A02-C606-47A7-8264-3100D2377F2D}" type="pres">
      <dgm:prSet presAssocID="{777741BD-7494-4DAB-BD4C-82B4278A4D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8EB5DCB-DE6F-43D5-84B8-074ECB2DE4A1}" type="pres">
      <dgm:prSet presAssocID="{81258CE2-AEDD-47D6-9969-A222825F1421}" presName="hierRoot1" presStyleCnt="0"/>
      <dgm:spPr/>
    </dgm:pt>
    <dgm:pt modelId="{CAA85552-665C-44B0-BB6F-14FC91B7AA49}" type="pres">
      <dgm:prSet presAssocID="{81258CE2-AEDD-47D6-9969-A222825F1421}" presName="composite" presStyleCnt="0"/>
      <dgm:spPr/>
    </dgm:pt>
    <dgm:pt modelId="{7168DFE1-1120-4ECB-980C-CBD68E591C0B}" type="pres">
      <dgm:prSet presAssocID="{81258CE2-AEDD-47D6-9969-A222825F1421}" presName="background" presStyleLbl="node0" presStyleIdx="0" presStyleCnt="1"/>
      <dgm:spPr>
        <a:ln w="57150">
          <a:solidFill>
            <a:schemeClr val="tx1"/>
          </a:solidFill>
        </a:ln>
      </dgm:spPr>
    </dgm:pt>
    <dgm:pt modelId="{9AA072E0-D32D-45E6-AF9D-21D5CE5EE287}" type="pres">
      <dgm:prSet presAssocID="{81258CE2-AEDD-47D6-9969-A222825F1421}" presName="text" presStyleLbl="fgAcc0" presStyleIdx="0" presStyleCnt="1" custScaleX="326093" custScaleY="152455">
        <dgm:presLayoutVars>
          <dgm:chPref val="3"/>
        </dgm:presLayoutVars>
      </dgm:prSet>
      <dgm:spPr/>
    </dgm:pt>
    <dgm:pt modelId="{234E70AD-3B07-44D2-AA26-4F57EE17DC2A}" type="pres">
      <dgm:prSet presAssocID="{81258CE2-AEDD-47D6-9969-A222825F1421}" presName="hierChild2" presStyleCnt="0"/>
      <dgm:spPr/>
    </dgm:pt>
    <dgm:pt modelId="{04F15DC8-6001-4BEC-9EF4-520314F29D61}" type="pres">
      <dgm:prSet presAssocID="{242ED6D2-991F-46B5-9ACA-506A9CDE4FB5}" presName="Name10" presStyleLbl="parChTrans1D2" presStyleIdx="0" presStyleCnt="8"/>
      <dgm:spPr/>
    </dgm:pt>
    <dgm:pt modelId="{3D313EC3-A68C-4548-B70B-7E8423F86A3D}" type="pres">
      <dgm:prSet presAssocID="{5F7FF10B-0E16-4FD5-8CA8-30026B3EF782}" presName="hierRoot2" presStyleCnt="0"/>
      <dgm:spPr/>
    </dgm:pt>
    <dgm:pt modelId="{FDF8350D-0EE9-4796-9E55-3C12020CE59B}" type="pres">
      <dgm:prSet presAssocID="{5F7FF10B-0E16-4FD5-8CA8-30026B3EF782}" presName="composite2" presStyleCnt="0"/>
      <dgm:spPr/>
    </dgm:pt>
    <dgm:pt modelId="{C61E8AAE-E527-4D8C-AEC5-376269F2ABB9}" type="pres">
      <dgm:prSet presAssocID="{5F7FF10B-0E16-4FD5-8CA8-30026B3EF782}" presName="background2" presStyleLbl="node2" presStyleIdx="0" presStyleCnt="8"/>
      <dgm:spPr>
        <a:solidFill>
          <a:srgbClr val="0FA1CF"/>
        </a:solidFill>
        <a:ln w="38100">
          <a:solidFill>
            <a:schemeClr val="tx1"/>
          </a:solidFill>
        </a:ln>
      </dgm:spPr>
    </dgm:pt>
    <dgm:pt modelId="{937A5028-16F6-4801-BAE0-210BDE6C238B}" type="pres">
      <dgm:prSet presAssocID="{5F7FF10B-0E16-4FD5-8CA8-30026B3EF782}" presName="text2" presStyleLbl="fgAcc2" presStyleIdx="0" presStyleCnt="8" custScaleY="263318">
        <dgm:presLayoutVars>
          <dgm:chPref val="3"/>
        </dgm:presLayoutVars>
      </dgm:prSet>
      <dgm:spPr/>
    </dgm:pt>
    <dgm:pt modelId="{54911915-D6D2-4C44-9F9F-101E4500B204}" type="pres">
      <dgm:prSet presAssocID="{5F7FF10B-0E16-4FD5-8CA8-30026B3EF782}" presName="hierChild3" presStyleCnt="0"/>
      <dgm:spPr/>
    </dgm:pt>
    <dgm:pt modelId="{05D5C5FE-4A23-40FF-8D0C-3E9A5B3B77B7}" type="pres">
      <dgm:prSet presAssocID="{2B0B4C06-84C0-41B3-8127-13D3B2BD6ACE}" presName="Name10" presStyleLbl="parChTrans1D2" presStyleIdx="1" presStyleCnt="8"/>
      <dgm:spPr/>
    </dgm:pt>
    <dgm:pt modelId="{1AB33133-D863-4E38-9ECB-75821A557DE2}" type="pres">
      <dgm:prSet presAssocID="{2680A26C-2569-467A-AB97-F048A319364D}" presName="hierRoot2" presStyleCnt="0"/>
      <dgm:spPr/>
    </dgm:pt>
    <dgm:pt modelId="{11A1E014-1926-407E-B97C-C90EC9FCEACD}" type="pres">
      <dgm:prSet presAssocID="{2680A26C-2569-467A-AB97-F048A319364D}" presName="composite2" presStyleCnt="0"/>
      <dgm:spPr/>
    </dgm:pt>
    <dgm:pt modelId="{E29815B5-CF3A-4702-83AF-900F48325CB7}" type="pres">
      <dgm:prSet presAssocID="{2680A26C-2569-467A-AB97-F048A319364D}" presName="background2" presStyleLbl="node2" presStyleIdx="1" presStyleCnt="8"/>
      <dgm:spPr>
        <a:solidFill>
          <a:srgbClr val="A6F599"/>
        </a:solidFill>
        <a:ln w="38100">
          <a:solidFill>
            <a:schemeClr val="tx1"/>
          </a:solidFill>
        </a:ln>
      </dgm:spPr>
    </dgm:pt>
    <dgm:pt modelId="{42AB70A4-4D5D-425A-A594-DA3DF8975588}" type="pres">
      <dgm:prSet presAssocID="{2680A26C-2569-467A-AB97-F048A319364D}" presName="text2" presStyleLbl="fgAcc2" presStyleIdx="1" presStyleCnt="8" custScaleY="256949">
        <dgm:presLayoutVars>
          <dgm:chPref val="3"/>
        </dgm:presLayoutVars>
      </dgm:prSet>
      <dgm:spPr/>
    </dgm:pt>
    <dgm:pt modelId="{10CD933A-078C-4327-9031-0B55587B5121}" type="pres">
      <dgm:prSet presAssocID="{2680A26C-2569-467A-AB97-F048A319364D}" presName="hierChild3" presStyleCnt="0"/>
      <dgm:spPr/>
    </dgm:pt>
    <dgm:pt modelId="{1DD2F37D-F7A6-4518-89BC-9F40B99EEBC3}" type="pres">
      <dgm:prSet presAssocID="{4A9720AA-6369-4647-8E91-BAC41ECA53E6}" presName="Name10" presStyleLbl="parChTrans1D2" presStyleIdx="2" presStyleCnt="8"/>
      <dgm:spPr/>
    </dgm:pt>
    <dgm:pt modelId="{BCEFC646-6A80-4A1A-AB14-EF155B5CF023}" type="pres">
      <dgm:prSet presAssocID="{D8D85BD2-2702-45BA-AA51-ED25623D9356}" presName="hierRoot2" presStyleCnt="0"/>
      <dgm:spPr/>
    </dgm:pt>
    <dgm:pt modelId="{DF8181A2-7C37-4DA1-88FE-63CB9311893A}" type="pres">
      <dgm:prSet presAssocID="{D8D85BD2-2702-45BA-AA51-ED25623D9356}" presName="composite2" presStyleCnt="0"/>
      <dgm:spPr/>
    </dgm:pt>
    <dgm:pt modelId="{FE949578-DC56-43EA-B5F5-E1AE5A69908C}" type="pres">
      <dgm:prSet presAssocID="{D8D85BD2-2702-45BA-AA51-ED25623D9356}" presName="background2" presStyleLbl="node2" presStyleIdx="2" presStyleCnt="8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</dgm:spPr>
    </dgm:pt>
    <dgm:pt modelId="{FAF686D3-F4D8-4E94-9694-70AE28E21D73}" type="pres">
      <dgm:prSet presAssocID="{D8D85BD2-2702-45BA-AA51-ED25623D9356}" presName="text2" presStyleLbl="fgAcc2" presStyleIdx="2" presStyleCnt="8" custScaleY="260723">
        <dgm:presLayoutVars>
          <dgm:chPref val="3"/>
        </dgm:presLayoutVars>
      </dgm:prSet>
      <dgm:spPr/>
    </dgm:pt>
    <dgm:pt modelId="{6444A877-C3FF-42DB-970D-ADB73352C596}" type="pres">
      <dgm:prSet presAssocID="{D8D85BD2-2702-45BA-AA51-ED25623D9356}" presName="hierChild3" presStyleCnt="0"/>
      <dgm:spPr/>
    </dgm:pt>
    <dgm:pt modelId="{FD6A8F40-83BE-40F6-A5DD-0C50BA6628AE}" type="pres">
      <dgm:prSet presAssocID="{7AF7B18F-CB7A-498B-96BE-0EB318C77988}" presName="Name10" presStyleLbl="parChTrans1D2" presStyleIdx="3" presStyleCnt="8"/>
      <dgm:spPr/>
    </dgm:pt>
    <dgm:pt modelId="{7236B434-2B62-48FF-AF3D-27BC62063441}" type="pres">
      <dgm:prSet presAssocID="{958C05E5-594B-4E1D-A3DD-D1EDB710BF48}" presName="hierRoot2" presStyleCnt="0"/>
      <dgm:spPr/>
    </dgm:pt>
    <dgm:pt modelId="{8D578376-812C-4643-B0FB-D3D4F50619AB}" type="pres">
      <dgm:prSet presAssocID="{958C05E5-594B-4E1D-A3DD-D1EDB710BF48}" presName="composite2" presStyleCnt="0"/>
      <dgm:spPr/>
    </dgm:pt>
    <dgm:pt modelId="{D2CC6664-8D40-4AA2-BBF6-F6452EDB9C07}" type="pres">
      <dgm:prSet presAssocID="{958C05E5-594B-4E1D-A3DD-D1EDB710BF48}" presName="background2" presStyleLbl="node2" presStyleIdx="3" presStyleCnt="8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/>
          </a:solidFill>
        </a:ln>
      </dgm:spPr>
    </dgm:pt>
    <dgm:pt modelId="{9B719E35-31CB-4F7A-8129-8E55BA27554C}" type="pres">
      <dgm:prSet presAssocID="{958C05E5-594B-4E1D-A3DD-D1EDB710BF48}" presName="text2" presStyleLbl="fgAcc2" presStyleIdx="3" presStyleCnt="8" custScaleY="259072">
        <dgm:presLayoutVars>
          <dgm:chPref val="3"/>
        </dgm:presLayoutVars>
      </dgm:prSet>
      <dgm:spPr/>
    </dgm:pt>
    <dgm:pt modelId="{69064F93-5883-4DB8-9761-592CAA02742D}" type="pres">
      <dgm:prSet presAssocID="{958C05E5-594B-4E1D-A3DD-D1EDB710BF48}" presName="hierChild3" presStyleCnt="0"/>
      <dgm:spPr/>
    </dgm:pt>
    <dgm:pt modelId="{20763FCA-D0A0-4A82-A2DD-B530DBB015F0}" type="pres">
      <dgm:prSet presAssocID="{AEE23170-220C-40AD-A850-E828E7401854}" presName="Name10" presStyleLbl="parChTrans1D2" presStyleIdx="4" presStyleCnt="8"/>
      <dgm:spPr/>
    </dgm:pt>
    <dgm:pt modelId="{794FE8C9-BDF4-4786-BE0A-4E098BDA9267}" type="pres">
      <dgm:prSet presAssocID="{EE4CDABB-AFA9-445A-9B3C-0A9097AC0396}" presName="hierRoot2" presStyleCnt="0"/>
      <dgm:spPr/>
    </dgm:pt>
    <dgm:pt modelId="{E03AE5D0-889A-4F96-85D0-326E4D32EDC8}" type="pres">
      <dgm:prSet presAssocID="{EE4CDABB-AFA9-445A-9B3C-0A9097AC0396}" presName="composite2" presStyleCnt="0"/>
      <dgm:spPr/>
    </dgm:pt>
    <dgm:pt modelId="{CCA02C55-B87A-4F1D-B273-FEF78602B19E}" type="pres">
      <dgm:prSet presAssocID="{EE4CDABB-AFA9-445A-9B3C-0A9097AC0396}" presName="background2" presStyleLbl="node2" presStyleIdx="4" presStyleCnt="8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tx1"/>
          </a:solidFill>
        </a:ln>
      </dgm:spPr>
    </dgm:pt>
    <dgm:pt modelId="{302DA27F-8754-4A19-80E5-65384BCC25A7}" type="pres">
      <dgm:prSet presAssocID="{EE4CDABB-AFA9-445A-9B3C-0A9097AC0396}" presName="text2" presStyleLbl="fgAcc2" presStyleIdx="4" presStyleCnt="8" custScaleY="260864" custLinFactNeighborX="-1477" custLinFactNeighborY="-1059">
        <dgm:presLayoutVars>
          <dgm:chPref val="3"/>
        </dgm:presLayoutVars>
      </dgm:prSet>
      <dgm:spPr/>
    </dgm:pt>
    <dgm:pt modelId="{EFA564E2-1713-48AC-81CE-0BAF6AFB3375}" type="pres">
      <dgm:prSet presAssocID="{EE4CDABB-AFA9-445A-9B3C-0A9097AC0396}" presName="hierChild3" presStyleCnt="0"/>
      <dgm:spPr/>
    </dgm:pt>
    <dgm:pt modelId="{6D6B8F42-DE2D-4967-A421-7BA16DB00B6A}" type="pres">
      <dgm:prSet presAssocID="{ECBD563C-EB0F-4EA2-821D-4DD87090D97F}" presName="Name10" presStyleLbl="parChTrans1D2" presStyleIdx="5" presStyleCnt="8"/>
      <dgm:spPr/>
    </dgm:pt>
    <dgm:pt modelId="{2682D747-58FB-4685-8F49-4C912F6AB59A}" type="pres">
      <dgm:prSet presAssocID="{51F2371F-0A37-40C6-9F84-7A29709A1BD5}" presName="hierRoot2" presStyleCnt="0"/>
      <dgm:spPr/>
    </dgm:pt>
    <dgm:pt modelId="{8C544893-6DC0-4CD4-A560-3EB56568686F}" type="pres">
      <dgm:prSet presAssocID="{51F2371F-0A37-40C6-9F84-7A29709A1BD5}" presName="composite2" presStyleCnt="0"/>
      <dgm:spPr/>
    </dgm:pt>
    <dgm:pt modelId="{2C3E1ABC-727D-47D4-9DE5-305E90B4476B}" type="pres">
      <dgm:prSet presAssocID="{51F2371F-0A37-40C6-9F84-7A29709A1BD5}" presName="background2" presStyleLbl="node2" presStyleIdx="5" presStyleCnt="8"/>
      <dgm:spPr>
        <a:solidFill>
          <a:schemeClr val="bg1">
            <a:lumMod val="65000"/>
          </a:schemeClr>
        </a:solidFill>
        <a:ln w="38100">
          <a:solidFill>
            <a:schemeClr val="tx1"/>
          </a:solidFill>
        </a:ln>
      </dgm:spPr>
    </dgm:pt>
    <dgm:pt modelId="{D8327873-B1AC-4F1C-AE85-6962BC454F32}" type="pres">
      <dgm:prSet presAssocID="{51F2371F-0A37-40C6-9F84-7A29709A1BD5}" presName="text2" presStyleLbl="fgAcc2" presStyleIdx="5" presStyleCnt="8" custScaleX="99786" custScaleY="264184" custLinFactNeighborY="1">
        <dgm:presLayoutVars>
          <dgm:chPref val="3"/>
        </dgm:presLayoutVars>
      </dgm:prSet>
      <dgm:spPr/>
    </dgm:pt>
    <dgm:pt modelId="{E116B0DD-7FE3-4357-A7A3-82198D000DEB}" type="pres">
      <dgm:prSet presAssocID="{51F2371F-0A37-40C6-9F84-7A29709A1BD5}" presName="hierChild3" presStyleCnt="0"/>
      <dgm:spPr/>
    </dgm:pt>
    <dgm:pt modelId="{FE88915F-8090-4389-A355-6165334E3DE0}" type="pres">
      <dgm:prSet presAssocID="{B432AD86-7757-47E1-927C-9EAEF254AC0D}" presName="Name10" presStyleLbl="parChTrans1D2" presStyleIdx="6" presStyleCnt="8"/>
      <dgm:spPr/>
    </dgm:pt>
    <dgm:pt modelId="{9A87954F-ED6F-4FCF-ADD9-4084CD52F5C7}" type="pres">
      <dgm:prSet presAssocID="{37099F72-B163-494F-87A7-322A37AA36DA}" presName="hierRoot2" presStyleCnt="0"/>
      <dgm:spPr/>
    </dgm:pt>
    <dgm:pt modelId="{0BDBC905-A1B7-4771-AAEF-FF6F10255C75}" type="pres">
      <dgm:prSet presAssocID="{37099F72-B163-494F-87A7-322A37AA36DA}" presName="composite2" presStyleCnt="0"/>
      <dgm:spPr/>
    </dgm:pt>
    <dgm:pt modelId="{7A306F3A-3B1A-4D6A-970A-D203645577B2}" type="pres">
      <dgm:prSet presAssocID="{37099F72-B163-494F-87A7-322A37AA36DA}" presName="background2" presStyleLbl="node2" presStyleIdx="6" presStyleCnt="8"/>
      <dgm:spPr>
        <a:ln w="38100">
          <a:solidFill>
            <a:schemeClr val="tx1"/>
          </a:solidFill>
        </a:ln>
      </dgm:spPr>
    </dgm:pt>
    <dgm:pt modelId="{612B4F0C-6390-41EA-B370-D09D5C8D2EEC}" type="pres">
      <dgm:prSet presAssocID="{37099F72-B163-494F-87A7-322A37AA36DA}" presName="text2" presStyleLbl="fgAcc2" presStyleIdx="6" presStyleCnt="8" custScaleY="262987">
        <dgm:presLayoutVars>
          <dgm:chPref val="3"/>
        </dgm:presLayoutVars>
      </dgm:prSet>
      <dgm:spPr/>
    </dgm:pt>
    <dgm:pt modelId="{9929C189-71DE-4923-9A34-58DCBB97AD62}" type="pres">
      <dgm:prSet presAssocID="{37099F72-B163-494F-87A7-322A37AA36DA}" presName="hierChild3" presStyleCnt="0"/>
      <dgm:spPr/>
    </dgm:pt>
    <dgm:pt modelId="{6D6D1C2D-26DE-4BB4-A81B-3E493AEC4C5E}" type="pres">
      <dgm:prSet presAssocID="{17AF2920-551B-4A9C-9A1D-6CA8D47F397E}" presName="Name10" presStyleLbl="parChTrans1D2" presStyleIdx="7" presStyleCnt="8"/>
      <dgm:spPr/>
    </dgm:pt>
    <dgm:pt modelId="{A1D8CB90-04C0-4BB6-BD41-A30582D357C2}" type="pres">
      <dgm:prSet presAssocID="{9C95B3CD-C85E-45A3-9438-9BF0A792FEE8}" presName="hierRoot2" presStyleCnt="0"/>
      <dgm:spPr/>
    </dgm:pt>
    <dgm:pt modelId="{771D4641-4B06-453F-86E1-1FBA71EE2930}" type="pres">
      <dgm:prSet presAssocID="{9C95B3CD-C85E-45A3-9438-9BF0A792FEE8}" presName="composite2" presStyleCnt="0"/>
      <dgm:spPr/>
    </dgm:pt>
    <dgm:pt modelId="{6726001B-5C99-42B9-B069-0123E5155076}" type="pres">
      <dgm:prSet presAssocID="{9C95B3CD-C85E-45A3-9438-9BF0A792FEE8}" presName="background2" presStyleLbl="node2" presStyleIdx="7" presStyleCnt="8"/>
      <dgm:spPr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</dgm:spPr>
    </dgm:pt>
    <dgm:pt modelId="{5E744449-DC38-46F4-AFA4-0ADC0D8DD3C6}" type="pres">
      <dgm:prSet presAssocID="{9C95B3CD-C85E-45A3-9438-9BF0A792FEE8}" presName="text2" presStyleLbl="fgAcc2" presStyleIdx="7" presStyleCnt="8" custScaleX="98242" custScaleY="277847" custLinFactNeighborX="2995" custLinFactNeighborY="-1572">
        <dgm:presLayoutVars>
          <dgm:chPref val="3"/>
        </dgm:presLayoutVars>
      </dgm:prSet>
      <dgm:spPr/>
    </dgm:pt>
    <dgm:pt modelId="{E5BCABFD-094C-4CC5-820F-926DD1F070CD}" type="pres">
      <dgm:prSet presAssocID="{9C95B3CD-C85E-45A3-9438-9BF0A792FEE8}" presName="hierChild3" presStyleCnt="0"/>
      <dgm:spPr/>
    </dgm:pt>
  </dgm:ptLst>
  <dgm:cxnLst>
    <dgm:cxn modelId="{42984B00-CAE5-4D31-81C1-051B188379CF}" srcId="{81258CE2-AEDD-47D6-9969-A222825F1421}" destId="{9C95B3CD-C85E-45A3-9438-9BF0A792FEE8}" srcOrd="7" destOrd="0" parTransId="{17AF2920-551B-4A9C-9A1D-6CA8D47F397E}" sibTransId="{9B2E9794-51C7-4914-B254-38A39902DA19}"/>
    <dgm:cxn modelId="{C4005000-5DD3-4A4D-A1F7-4B31FA9C1763}" type="presOf" srcId="{777741BD-7494-4DAB-BD4C-82B4278A4D82}" destId="{33203A02-C606-47A7-8264-3100D2377F2D}" srcOrd="0" destOrd="0" presId="urn:microsoft.com/office/officeart/2005/8/layout/hierarchy1"/>
    <dgm:cxn modelId="{F5095F1D-B3CF-47A6-BF87-722B4D650B81}" type="presOf" srcId="{D8D85BD2-2702-45BA-AA51-ED25623D9356}" destId="{FAF686D3-F4D8-4E94-9694-70AE28E21D73}" srcOrd="0" destOrd="0" presId="urn:microsoft.com/office/officeart/2005/8/layout/hierarchy1"/>
    <dgm:cxn modelId="{B9640C39-9E52-4419-AA44-B1FE7F250763}" srcId="{81258CE2-AEDD-47D6-9969-A222825F1421}" destId="{37099F72-B163-494F-87A7-322A37AA36DA}" srcOrd="6" destOrd="0" parTransId="{B432AD86-7757-47E1-927C-9EAEF254AC0D}" sibTransId="{DD444598-996F-44F9-A4E6-56396AD99259}"/>
    <dgm:cxn modelId="{9C78F53E-E701-43EC-8215-6ECCFB0AF7AD}" type="presOf" srcId="{5F7FF10B-0E16-4FD5-8CA8-30026B3EF782}" destId="{937A5028-16F6-4801-BAE0-210BDE6C238B}" srcOrd="0" destOrd="0" presId="urn:microsoft.com/office/officeart/2005/8/layout/hierarchy1"/>
    <dgm:cxn modelId="{FB55215E-8EAE-41F2-A62F-00E0C636BEDC}" type="presOf" srcId="{EE4CDABB-AFA9-445A-9B3C-0A9097AC0396}" destId="{302DA27F-8754-4A19-80E5-65384BCC25A7}" srcOrd="0" destOrd="0" presId="urn:microsoft.com/office/officeart/2005/8/layout/hierarchy1"/>
    <dgm:cxn modelId="{E249595F-EF0D-469D-B769-9F400E32AA1C}" type="presOf" srcId="{37099F72-B163-494F-87A7-322A37AA36DA}" destId="{612B4F0C-6390-41EA-B370-D09D5C8D2EEC}" srcOrd="0" destOrd="0" presId="urn:microsoft.com/office/officeart/2005/8/layout/hierarchy1"/>
    <dgm:cxn modelId="{D80ED645-2D9A-46C3-9C91-C2ED65A84BD5}" type="presOf" srcId="{958C05E5-594B-4E1D-A3DD-D1EDB710BF48}" destId="{9B719E35-31CB-4F7A-8129-8E55BA27554C}" srcOrd="0" destOrd="0" presId="urn:microsoft.com/office/officeart/2005/8/layout/hierarchy1"/>
    <dgm:cxn modelId="{B9741573-943E-4D76-B583-5D6E9BBE251B}" type="presOf" srcId="{81258CE2-AEDD-47D6-9969-A222825F1421}" destId="{9AA072E0-D32D-45E6-AF9D-21D5CE5EE287}" srcOrd="0" destOrd="0" presId="urn:microsoft.com/office/officeart/2005/8/layout/hierarchy1"/>
    <dgm:cxn modelId="{DAA0E675-215A-4350-8905-5829AFB35B19}" srcId="{81258CE2-AEDD-47D6-9969-A222825F1421}" destId="{D8D85BD2-2702-45BA-AA51-ED25623D9356}" srcOrd="2" destOrd="0" parTransId="{4A9720AA-6369-4647-8E91-BAC41ECA53E6}" sibTransId="{5C3284CA-A9E5-4F50-BD90-844C1F72FE51}"/>
    <dgm:cxn modelId="{F0F97C77-71A9-4E33-8749-012C6A105B31}" type="presOf" srcId="{ECBD563C-EB0F-4EA2-821D-4DD87090D97F}" destId="{6D6B8F42-DE2D-4967-A421-7BA16DB00B6A}" srcOrd="0" destOrd="0" presId="urn:microsoft.com/office/officeart/2005/8/layout/hierarchy1"/>
    <dgm:cxn modelId="{BD100758-CDC6-412D-BE88-FE67B78D630B}" type="presOf" srcId="{17AF2920-551B-4A9C-9A1D-6CA8D47F397E}" destId="{6D6D1C2D-26DE-4BB4-A81B-3E493AEC4C5E}" srcOrd="0" destOrd="0" presId="urn:microsoft.com/office/officeart/2005/8/layout/hierarchy1"/>
    <dgm:cxn modelId="{A8671F78-B907-4E81-8D86-11943A187146}" type="presOf" srcId="{B432AD86-7757-47E1-927C-9EAEF254AC0D}" destId="{FE88915F-8090-4389-A355-6165334E3DE0}" srcOrd="0" destOrd="0" presId="urn:microsoft.com/office/officeart/2005/8/layout/hierarchy1"/>
    <dgm:cxn modelId="{9996A578-C8F1-4138-B7CF-3B466529F57B}" type="presOf" srcId="{AEE23170-220C-40AD-A850-E828E7401854}" destId="{20763FCA-D0A0-4A82-A2DD-B530DBB015F0}" srcOrd="0" destOrd="0" presId="urn:microsoft.com/office/officeart/2005/8/layout/hierarchy1"/>
    <dgm:cxn modelId="{28583E80-F74E-43EB-966F-18BFFB1648C6}" srcId="{777741BD-7494-4DAB-BD4C-82B4278A4D82}" destId="{81258CE2-AEDD-47D6-9969-A222825F1421}" srcOrd="0" destOrd="0" parTransId="{FC0EAB3B-B118-4657-A33E-83B84DE22082}" sibTransId="{532ABFCF-FF19-4F5B-BED0-33527A12EDD7}"/>
    <dgm:cxn modelId="{B8E80886-4773-4599-B878-7C3D2F171813}" type="presOf" srcId="{4A9720AA-6369-4647-8E91-BAC41ECA53E6}" destId="{1DD2F37D-F7A6-4518-89BC-9F40B99EEBC3}" srcOrd="0" destOrd="0" presId="urn:microsoft.com/office/officeart/2005/8/layout/hierarchy1"/>
    <dgm:cxn modelId="{4673308A-A6A2-4862-8C56-A93ACCF14921}" type="presOf" srcId="{7AF7B18F-CB7A-498B-96BE-0EB318C77988}" destId="{FD6A8F40-83BE-40F6-A5DD-0C50BA6628AE}" srcOrd="0" destOrd="0" presId="urn:microsoft.com/office/officeart/2005/8/layout/hierarchy1"/>
    <dgm:cxn modelId="{DC29708F-536D-41EC-A5F0-79180D1DBF8F}" type="presOf" srcId="{2B0B4C06-84C0-41B3-8127-13D3B2BD6ACE}" destId="{05D5C5FE-4A23-40FF-8D0C-3E9A5B3B77B7}" srcOrd="0" destOrd="0" presId="urn:microsoft.com/office/officeart/2005/8/layout/hierarchy1"/>
    <dgm:cxn modelId="{50F59B94-3C4C-44EC-A91D-A1D23DFD8A94}" srcId="{81258CE2-AEDD-47D6-9969-A222825F1421}" destId="{2680A26C-2569-467A-AB97-F048A319364D}" srcOrd="1" destOrd="0" parTransId="{2B0B4C06-84C0-41B3-8127-13D3B2BD6ACE}" sibTransId="{5C57E446-85B0-435F-A8DF-34BB09E4F620}"/>
    <dgm:cxn modelId="{D5CD3598-4E2D-46B6-AD72-71BAAAC7A911}" type="presOf" srcId="{9C95B3CD-C85E-45A3-9438-9BF0A792FEE8}" destId="{5E744449-DC38-46F4-AFA4-0ADC0D8DD3C6}" srcOrd="0" destOrd="0" presId="urn:microsoft.com/office/officeart/2005/8/layout/hierarchy1"/>
    <dgm:cxn modelId="{3A94B8A6-4074-4F56-BA43-4C8EE2BA318E}" type="presOf" srcId="{2680A26C-2569-467A-AB97-F048A319364D}" destId="{42AB70A4-4D5D-425A-A594-DA3DF8975588}" srcOrd="0" destOrd="0" presId="urn:microsoft.com/office/officeart/2005/8/layout/hierarchy1"/>
    <dgm:cxn modelId="{72E328AE-D505-484D-9B66-DE2A0BB0F319}" type="presOf" srcId="{242ED6D2-991F-46B5-9ACA-506A9CDE4FB5}" destId="{04F15DC8-6001-4BEC-9EF4-520314F29D61}" srcOrd="0" destOrd="0" presId="urn:microsoft.com/office/officeart/2005/8/layout/hierarchy1"/>
    <dgm:cxn modelId="{433646D0-BE75-4028-A8BD-4F9217022F30}" type="presOf" srcId="{51F2371F-0A37-40C6-9F84-7A29709A1BD5}" destId="{D8327873-B1AC-4F1C-AE85-6962BC454F32}" srcOrd="0" destOrd="0" presId="urn:microsoft.com/office/officeart/2005/8/layout/hierarchy1"/>
    <dgm:cxn modelId="{95FCCCD0-D089-42D8-A0E2-57D95318278A}" srcId="{81258CE2-AEDD-47D6-9969-A222825F1421}" destId="{5F7FF10B-0E16-4FD5-8CA8-30026B3EF782}" srcOrd="0" destOrd="0" parTransId="{242ED6D2-991F-46B5-9ACA-506A9CDE4FB5}" sibTransId="{B7F5C797-D435-416D-8E8B-0E85466BF03E}"/>
    <dgm:cxn modelId="{1D4E06DA-FDC1-4FC5-B7B9-B9F9CFE722C6}" srcId="{81258CE2-AEDD-47D6-9969-A222825F1421}" destId="{51F2371F-0A37-40C6-9F84-7A29709A1BD5}" srcOrd="5" destOrd="0" parTransId="{ECBD563C-EB0F-4EA2-821D-4DD87090D97F}" sibTransId="{69DF85E9-5CFB-4317-9497-61E7C22C0A96}"/>
    <dgm:cxn modelId="{212104DD-DAE1-4E2E-9917-AF844B1DE960}" srcId="{81258CE2-AEDD-47D6-9969-A222825F1421}" destId="{EE4CDABB-AFA9-445A-9B3C-0A9097AC0396}" srcOrd="4" destOrd="0" parTransId="{AEE23170-220C-40AD-A850-E828E7401854}" sibTransId="{00E3A7CD-CA05-4ABA-99A7-08C965E18645}"/>
    <dgm:cxn modelId="{3CC8E9FB-2074-4251-BEAD-81D0F83BDF49}" srcId="{81258CE2-AEDD-47D6-9969-A222825F1421}" destId="{958C05E5-594B-4E1D-A3DD-D1EDB710BF48}" srcOrd="3" destOrd="0" parTransId="{7AF7B18F-CB7A-498B-96BE-0EB318C77988}" sibTransId="{6EF17606-D5C9-44C2-B11C-3DA472E39E9D}"/>
    <dgm:cxn modelId="{1CEF9119-69EB-478B-B259-2383FE5D79C4}" type="presParOf" srcId="{33203A02-C606-47A7-8264-3100D2377F2D}" destId="{88EB5DCB-DE6F-43D5-84B8-074ECB2DE4A1}" srcOrd="0" destOrd="0" presId="urn:microsoft.com/office/officeart/2005/8/layout/hierarchy1"/>
    <dgm:cxn modelId="{44F79564-9F13-4D21-8A8C-A7077DAAB5AD}" type="presParOf" srcId="{88EB5DCB-DE6F-43D5-84B8-074ECB2DE4A1}" destId="{CAA85552-665C-44B0-BB6F-14FC91B7AA49}" srcOrd="0" destOrd="0" presId="urn:microsoft.com/office/officeart/2005/8/layout/hierarchy1"/>
    <dgm:cxn modelId="{439EA00D-FACA-403F-8824-10A60E8E509D}" type="presParOf" srcId="{CAA85552-665C-44B0-BB6F-14FC91B7AA49}" destId="{7168DFE1-1120-4ECB-980C-CBD68E591C0B}" srcOrd="0" destOrd="0" presId="urn:microsoft.com/office/officeart/2005/8/layout/hierarchy1"/>
    <dgm:cxn modelId="{16574952-072C-4BC5-A74F-1A79E204F663}" type="presParOf" srcId="{CAA85552-665C-44B0-BB6F-14FC91B7AA49}" destId="{9AA072E0-D32D-45E6-AF9D-21D5CE5EE287}" srcOrd="1" destOrd="0" presId="urn:microsoft.com/office/officeart/2005/8/layout/hierarchy1"/>
    <dgm:cxn modelId="{A4974DE0-1CF3-48B7-A5CC-11B2B72A5D36}" type="presParOf" srcId="{88EB5DCB-DE6F-43D5-84B8-074ECB2DE4A1}" destId="{234E70AD-3B07-44D2-AA26-4F57EE17DC2A}" srcOrd="1" destOrd="0" presId="urn:microsoft.com/office/officeart/2005/8/layout/hierarchy1"/>
    <dgm:cxn modelId="{79D60A4B-99B0-4C9E-BCC1-0EA63E0B2D4E}" type="presParOf" srcId="{234E70AD-3B07-44D2-AA26-4F57EE17DC2A}" destId="{04F15DC8-6001-4BEC-9EF4-520314F29D61}" srcOrd="0" destOrd="0" presId="urn:microsoft.com/office/officeart/2005/8/layout/hierarchy1"/>
    <dgm:cxn modelId="{E408F9F2-94E5-41AF-AF1C-28848B72B445}" type="presParOf" srcId="{234E70AD-3B07-44D2-AA26-4F57EE17DC2A}" destId="{3D313EC3-A68C-4548-B70B-7E8423F86A3D}" srcOrd="1" destOrd="0" presId="urn:microsoft.com/office/officeart/2005/8/layout/hierarchy1"/>
    <dgm:cxn modelId="{EAC8CD6F-B134-4B2B-A7F0-3B0C5C2DE05F}" type="presParOf" srcId="{3D313EC3-A68C-4548-B70B-7E8423F86A3D}" destId="{FDF8350D-0EE9-4796-9E55-3C12020CE59B}" srcOrd="0" destOrd="0" presId="urn:microsoft.com/office/officeart/2005/8/layout/hierarchy1"/>
    <dgm:cxn modelId="{904C791A-9B36-43A7-85F0-B69C08939D44}" type="presParOf" srcId="{FDF8350D-0EE9-4796-9E55-3C12020CE59B}" destId="{C61E8AAE-E527-4D8C-AEC5-376269F2ABB9}" srcOrd="0" destOrd="0" presId="urn:microsoft.com/office/officeart/2005/8/layout/hierarchy1"/>
    <dgm:cxn modelId="{726B9B11-63F1-4359-BA00-41FEC5B215E8}" type="presParOf" srcId="{FDF8350D-0EE9-4796-9E55-3C12020CE59B}" destId="{937A5028-16F6-4801-BAE0-210BDE6C238B}" srcOrd="1" destOrd="0" presId="urn:microsoft.com/office/officeart/2005/8/layout/hierarchy1"/>
    <dgm:cxn modelId="{4ED0218C-B5C1-4FC2-99D5-77CBE0DAC23F}" type="presParOf" srcId="{3D313EC3-A68C-4548-B70B-7E8423F86A3D}" destId="{54911915-D6D2-4C44-9F9F-101E4500B204}" srcOrd="1" destOrd="0" presId="urn:microsoft.com/office/officeart/2005/8/layout/hierarchy1"/>
    <dgm:cxn modelId="{8E508DAA-965C-48B8-84A6-CFA84401DC98}" type="presParOf" srcId="{234E70AD-3B07-44D2-AA26-4F57EE17DC2A}" destId="{05D5C5FE-4A23-40FF-8D0C-3E9A5B3B77B7}" srcOrd="2" destOrd="0" presId="urn:microsoft.com/office/officeart/2005/8/layout/hierarchy1"/>
    <dgm:cxn modelId="{BF570E12-5AF4-4E21-9AEC-AC51912A8FBC}" type="presParOf" srcId="{234E70AD-3B07-44D2-AA26-4F57EE17DC2A}" destId="{1AB33133-D863-4E38-9ECB-75821A557DE2}" srcOrd="3" destOrd="0" presId="urn:microsoft.com/office/officeart/2005/8/layout/hierarchy1"/>
    <dgm:cxn modelId="{0805D1CB-129F-4888-9DC9-2B2FAD80A204}" type="presParOf" srcId="{1AB33133-D863-4E38-9ECB-75821A557DE2}" destId="{11A1E014-1926-407E-B97C-C90EC9FCEACD}" srcOrd="0" destOrd="0" presId="urn:microsoft.com/office/officeart/2005/8/layout/hierarchy1"/>
    <dgm:cxn modelId="{88359363-E835-4B19-B879-08DD202BDBFC}" type="presParOf" srcId="{11A1E014-1926-407E-B97C-C90EC9FCEACD}" destId="{E29815B5-CF3A-4702-83AF-900F48325CB7}" srcOrd="0" destOrd="0" presId="urn:microsoft.com/office/officeart/2005/8/layout/hierarchy1"/>
    <dgm:cxn modelId="{34041EC3-2077-40B6-ACB5-BFC25ECA1BA5}" type="presParOf" srcId="{11A1E014-1926-407E-B97C-C90EC9FCEACD}" destId="{42AB70A4-4D5D-425A-A594-DA3DF8975588}" srcOrd="1" destOrd="0" presId="urn:microsoft.com/office/officeart/2005/8/layout/hierarchy1"/>
    <dgm:cxn modelId="{ABC5FAAE-07DD-4336-A0EF-AA15684A5D9C}" type="presParOf" srcId="{1AB33133-D863-4E38-9ECB-75821A557DE2}" destId="{10CD933A-078C-4327-9031-0B55587B5121}" srcOrd="1" destOrd="0" presId="urn:microsoft.com/office/officeart/2005/8/layout/hierarchy1"/>
    <dgm:cxn modelId="{D3BE0B67-70DE-456A-8004-6FA89F5BB612}" type="presParOf" srcId="{234E70AD-3B07-44D2-AA26-4F57EE17DC2A}" destId="{1DD2F37D-F7A6-4518-89BC-9F40B99EEBC3}" srcOrd="4" destOrd="0" presId="urn:microsoft.com/office/officeart/2005/8/layout/hierarchy1"/>
    <dgm:cxn modelId="{EC1A9A4B-DF40-46EF-9557-D92688D9561D}" type="presParOf" srcId="{234E70AD-3B07-44D2-AA26-4F57EE17DC2A}" destId="{BCEFC646-6A80-4A1A-AB14-EF155B5CF023}" srcOrd="5" destOrd="0" presId="urn:microsoft.com/office/officeart/2005/8/layout/hierarchy1"/>
    <dgm:cxn modelId="{97E31934-6886-4475-920B-7FE176B367F7}" type="presParOf" srcId="{BCEFC646-6A80-4A1A-AB14-EF155B5CF023}" destId="{DF8181A2-7C37-4DA1-88FE-63CB9311893A}" srcOrd="0" destOrd="0" presId="urn:microsoft.com/office/officeart/2005/8/layout/hierarchy1"/>
    <dgm:cxn modelId="{5CBBC1BA-9158-48C1-B1FE-75704F9F8C95}" type="presParOf" srcId="{DF8181A2-7C37-4DA1-88FE-63CB9311893A}" destId="{FE949578-DC56-43EA-B5F5-E1AE5A69908C}" srcOrd="0" destOrd="0" presId="urn:microsoft.com/office/officeart/2005/8/layout/hierarchy1"/>
    <dgm:cxn modelId="{EB01D45F-4CA4-43DE-A0D6-17B3E84C1D54}" type="presParOf" srcId="{DF8181A2-7C37-4DA1-88FE-63CB9311893A}" destId="{FAF686D3-F4D8-4E94-9694-70AE28E21D73}" srcOrd="1" destOrd="0" presId="urn:microsoft.com/office/officeart/2005/8/layout/hierarchy1"/>
    <dgm:cxn modelId="{42B3E1AC-9808-4D30-8937-7B31112AF9F6}" type="presParOf" srcId="{BCEFC646-6A80-4A1A-AB14-EF155B5CF023}" destId="{6444A877-C3FF-42DB-970D-ADB73352C596}" srcOrd="1" destOrd="0" presId="urn:microsoft.com/office/officeart/2005/8/layout/hierarchy1"/>
    <dgm:cxn modelId="{248224E6-2DBD-4C17-936B-1D4EC25F7A27}" type="presParOf" srcId="{234E70AD-3B07-44D2-AA26-4F57EE17DC2A}" destId="{FD6A8F40-83BE-40F6-A5DD-0C50BA6628AE}" srcOrd="6" destOrd="0" presId="urn:microsoft.com/office/officeart/2005/8/layout/hierarchy1"/>
    <dgm:cxn modelId="{52087035-F6AE-46CA-9D8B-1FC623E7294F}" type="presParOf" srcId="{234E70AD-3B07-44D2-AA26-4F57EE17DC2A}" destId="{7236B434-2B62-48FF-AF3D-27BC62063441}" srcOrd="7" destOrd="0" presId="urn:microsoft.com/office/officeart/2005/8/layout/hierarchy1"/>
    <dgm:cxn modelId="{C405D33C-89A2-4AD7-A76D-5C71EAD79069}" type="presParOf" srcId="{7236B434-2B62-48FF-AF3D-27BC62063441}" destId="{8D578376-812C-4643-B0FB-D3D4F50619AB}" srcOrd="0" destOrd="0" presId="urn:microsoft.com/office/officeart/2005/8/layout/hierarchy1"/>
    <dgm:cxn modelId="{CD69C4A6-9B8D-4249-A305-2C56C30B3657}" type="presParOf" srcId="{8D578376-812C-4643-B0FB-D3D4F50619AB}" destId="{D2CC6664-8D40-4AA2-BBF6-F6452EDB9C07}" srcOrd="0" destOrd="0" presId="urn:microsoft.com/office/officeart/2005/8/layout/hierarchy1"/>
    <dgm:cxn modelId="{BD313439-46B6-48EC-90C2-85F35384A7F1}" type="presParOf" srcId="{8D578376-812C-4643-B0FB-D3D4F50619AB}" destId="{9B719E35-31CB-4F7A-8129-8E55BA27554C}" srcOrd="1" destOrd="0" presId="urn:microsoft.com/office/officeart/2005/8/layout/hierarchy1"/>
    <dgm:cxn modelId="{D6595DD5-E513-4282-82B3-158DC3C92974}" type="presParOf" srcId="{7236B434-2B62-48FF-AF3D-27BC62063441}" destId="{69064F93-5883-4DB8-9761-592CAA02742D}" srcOrd="1" destOrd="0" presId="urn:microsoft.com/office/officeart/2005/8/layout/hierarchy1"/>
    <dgm:cxn modelId="{613E4BD0-DB59-45E3-BA2E-63859C939CD6}" type="presParOf" srcId="{234E70AD-3B07-44D2-AA26-4F57EE17DC2A}" destId="{20763FCA-D0A0-4A82-A2DD-B530DBB015F0}" srcOrd="8" destOrd="0" presId="urn:microsoft.com/office/officeart/2005/8/layout/hierarchy1"/>
    <dgm:cxn modelId="{1305BDCA-BE8C-4054-9714-C2FD3AC2BF8D}" type="presParOf" srcId="{234E70AD-3B07-44D2-AA26-4F57EE17DC2A}" destId="{794FE8C9-BDF4-4786-BE0A-4E098BDA9267}" srcOrd="9" destOrd="0" presId="urn:microsoft.com/office/officeart/2005/8/layout/hierarchy1"/>
    <dgm:cxn modelId="{7BF1340C-E290-4C13-AC9C-B1B382A25188}" type="presParOf" srcId="{794FE8C9-BDF4-4786-BE0A-4E098BDA9267}" destId="{E03AE5D0-889A-4F96-85D0-326E4D32EDC8}" srcOrd="0" destOrd="0" presId="urn:microsoft.com/office/officeart/2005/8/layout/hierarchy1"/>
    <dgm:cxn modelId="{58F346B5-0CF2-407E-ABCF-94B6BAE79B41}" type="presParOf" srcId="{E03AE5D0-889A-4F96-85D0-326E4D32EDC8}" destId="{CCA02C55-B87A-4F1D-B273-FEF78602B19E}" srcOrd="0" destOrd="0" presId="urn:microsoft.com/office/officeart/2005/8/layout/hierarchy1"/>
    <dgm:cxn modelId="{6C4E58FD-853E-4B13-8690-9F3624E013AB}" type="presParOf" srcId="{E03AE5D0-889A-4F96-85D0-326E4D32EDC8}" destId="{302DA27F-8754-4A19-80E5-65384BCC25A7}" srcOrd="1" destOrd="0" presId="urn:microsoft.com/office/officeart/2005/8/layout/hierarchy1"/>
    <dgm:cxn modelId="{6D15F4D9-48CF-4BE9-AFB6-F380906B8D9C}" type="presParOf" srcId="{794FE8C9-BDF4-4786-BE0A-4E098BDA9267}" destId="{EFA564E2-1713-48AC-81CE-0BAF6AFB3375}" srcOrd="1" destOrd="0" presId="urn:microsoft.com/office/officeart/2005/8/layout/hierarchy1"/>
    <dgm:cxn modelId="{18594437-D36A-4B4D-B717-8BBDAA01FD78}" type="presParOf" srcId="{234E70AD-3B07-44D2-AA26-4F57EE17DC2A}" destId="{6D6B8F42-DE2D-4967-A421-7BA16DB00B6A}" srcOrd="10" destOrd="0" presId="urn:microsoft.com/office/officeart/2005/8/layout/hierarchy1"/>
    <dgm:cxn modelId="{2C664439-DCA1-4812-9506-48896ED56047}" type="presParOf" srcId="{234E70AD-3B07-44D2-AA26-4F57EE17DC2A}" destId="{2682D747-58FB-4685-8F49-4C912F6AB59A}" srcOrd="11" destOrd="0" presId="urn:microsoft.com/office/officeart/2005/8/layout/hierarchy1"/>
    <dgm:cxn modelId="{709B1113-F109-4BC7-96AA-415C9F96670B}" type="presParOf" srcId="{2682D747-58FB-4685-8F49-4C912F6AB59A}" destId="{8C544893-6DC0-4CD4-A560-3EB56568686F}" srcOrd="0" destOrd="0" presId="urn:microsoft.com/office/officeart/2005/8/layout/hierarchy1"/>
    <dgm:cxn modelId="{22233712-F14C-49B9-B387-4965F430F35F}" type="presParOf" srcId="{8C544893-6DC0-4CD4-A560-3EB56568686F}" destId="{2C3E1ABC-727D-47D4-9DE5-305E90B4476B}" srcOrd="0" destOrd="0" presId="urn:microsoft.com/office/officeart/2005/8/layout/hierarchy1"/>
    <dgm:cxn modelId="{D0020D55-7F44-452B-B593-C6B602DC03DB}" type="presParOf" srcId="{8C544893-6DC0-4CD4-A560-3EB56568686F}" destId="{D8327873-B1AC-4F1C-AE85-6962BC454F32}" srcOrd="1" destOrd="0" presId="urn:microsoft.com/office/officeart/2005/8/layout/hierarchy1"/>
    <dgm:cxn modelId="{CECC4CC1-3920-45DE-862C-FD76B4D9F171}" type="presParOf" srcId="{2682D747-58FB-4685-8F49-4C912F6AB59A}" destId="{E116B0DD-7FE3-4357-A7A3-82198D000DEB}" srcOrd="1" destOrd="0" presId="urn:microsoft.com/office/officeart/2005/8/layout/hierarchy1"/>
    <dgm:cxn modelId="{EDFC5524-2F34-49E7-9F22-04B43A8B5F44}" type="presParOf" srcId="{234E70AD-3B07-44D2-AA26-4F57EE17DC2A}" destId="{FE88915F-8090-4389-A355-6165334E3DE0}" srcOrd="12" destOrd="0" presId="urn:microsoft.com/office/officeart/2005/8/layout/hierarchy1"/>
    <dgm:cxn modelId="{FEA01CCB-5B77-4770-9CA9-B55F9AD2C632}" type="presParOf" srcId="{234E70AD-3B07-44D2-AA26-4F57EE17DC2A}" destId="{9A87954F-ED6F-4FCF-ADD9-4084CD52F5C7}" srcOrd="13" destOrd="0" presId="urn:microsoft.com/office/officeart/2005/8/layout/hierarchy1"/>
    <dgm:cxn modelId="{AEEA2092-4052-4C2F-9534-C8B062652969}" type="presParOf" srcId="{9A87954F-ED6F-4FCF-ADD9-4084CD52F5C7}" destId="{0BDBC905-A1B7-4771-AAEF-FF6F10255C75}" srcOrd="0" destOrd="0" presId="urn:microsoft.com/office/officeart/2005/8/layout/hierarchy1"/>
    <dgm:cxn modelId="{22D3F20E-9289-41CD-AC74-31CD675009BC}" type="presParOf" srcId="{0BDBC905-A1B7-4771-AAEF-FF6F10255C75}" destId="{7A306F3A-3B1A-4D6A-970A-D203645577B2}" srcOrd="0" destOrd="0" presId="urn:microsoft.com/office/officeart/2005/8/layout/hierarchy1"/>
    <dgm:cxn modelId="{90CF0678-CFCC-45EF-BC30-8C1CB33B6DCB}" type="presParOf" srcId="{0BDBC905-A1B7-4771-AAEF-FF6F10255C75}" destId="{612B4F0C-6390-41EA-B370-D09D5C8D2EEC}" srcOrd="1" destOrd="0" presId="urn:microsoft.com/office/officeart/2005/8/layout/hierarchy1"/>
    <dgm:cxn modelId="{FBD8EA56-AD3C-491A-A1EE-9DD6517F75D4}" type="presParOf" srcId="{9A87954F-ED6F-4FCF-ADD9-4084CD52F5C7}" destId="{9929C189-71DE-4923-9A34-58DCBB97AD62}" srcOrd="1" destOrd="0" presId="urn:microsoft.com/office/officeart/2005/8/layout/hierarchy1"/>
    <dgm:cxn modelId="{92B0090E-DB5F-42BC-BD0C-C1BC6207C4F0}" type="presParOf" srcId="{234E70AD-3B07-44D2-AA26-4F57EE17DC2A}" destId="{6D6D1C2D-26DE-4BB4-A81B-3E493AEC4C5E}" srcOrd="14" destOrd="0" presId="urn:microsoft.com/office/officeart/2005/8/layout/hierarchy1"/>
    <dgm:cxn modelId="{1C7AA674-3D92-4C59-AB2B-94D80E47E7C0}" type="presParOf" srcId="{234E70AD-3B07-44D2-AA26-4F57EE17DC2A}" destId="{A1D8CB90-04C0-4BB6-BD41-A30582D357C2}" srcOrd="15" destOrd="0" presId="urn:microsoft.com/office/officeart/2005/8/layout/hierarchy1"/>
    <dgm:cxn modelId="{360AF3E5-3CF0-4C8E-87E7-E5E8FF0AEF37}" type="presParOf" srcId="{A1D8CB90-04C0-4BB6-BD41-A30582D357C2}" destId="{771D4641-4B06-453F-86E1-1FBA71EE2930}" srcOrd="0" destOrd="0" presId="urn:microsoft.com/office/officeart/2005/8/layout/hierarchy1"/>
    <dgm:cxn modelId="{13917247-C102-4123-99E9-86AFC9E57041}" type="presParOf" srcId="{771D4641-4B06-453F-86E1-1FBA71EE2930}" destId="{6726001B-5C99-42B9-B069-0123E5155076}" srcOrd="0" destOrd="0" presId="urn:microsoft.com/office/officeart/2005/8/layout/hierarchy1"/>
    <dgm:cxn modelId="{20A779D7-F33C-4044-8957-C81320622CAE}" type="presParOf" srcId="{771D4641-4B06-453F-86E1-1FBA71EE2930}" destId="{5E744449-DC38-46F4-AFA4-0ADC0D8DD3C6}" srcOrd="1" destOrd="0" presId="urn:microsoft.com/office/officeart/2005/8/layout/hierarchy1"/>
    <dgm:cxn modelId="{8CF1D6F4-B318-44A7-BCEB-17AD762DD5A1}" type="presParOf" srcId="{A1D8CB90-04C0-4BB6-BD41-A30582D357C2}" destId="{E5BCABFD-094C-4CC5-820F-926DD1F070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FC279-20EA-4FDE-95F8-D7F8045777D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65607B4-7467-4DCE-BD16-5F6E9E409046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</a:rPr>
            <a:t>العلم غير الطبيعي</a:t>
          </a:r>
          <a:br>
            <a:rPr lang="ar-SA" sz="2800" b="1" dirty="0">
              <a:solidFill>
                <a:schemeClr val="tx1"/>
              </a:solidFill>
            </a:rPr>
          </a:br>
          <a:r>
            <a:rPr lang="ar-SA" sz="2800" b="1" dirty="0">
              <a:solidFill>
                <a:schemeClr val="tx1"/>
              </a:solidFill>
            </a:rPr>
            <a:t>( الغير تجريبي )</a:t>
          </a:r>
        </a:p>
      </dgm:t>
    </dgm:pt>
    <dgm:pt modelId="{E6673148-06CE-42CE-B9AB-444F864970D2}" type="parTrans" cxnId="{488B0204-56E7-46BF-9740-D364FFEF9A96}">
      <dgm:prSet/>
      <dgm:spPr/>
      <dgm:t>
        <a:bodyPr/>
        <a:lstStyle/>
        <a:p>
          <a:pPr rtl="1"/>
          <a:endParaRPr lang="ar-SA"/>
        </a:p>
      </dgm:t>
    </dgm:pt>
    <dgm:pt modelId="{3FE8E16F-6E3F-4863-BC33-2A285AD1FE8B}" type="sibTrans" cxnId="{488B0204-56E7-46BF-9740-D364FFEF9A96}">
      <dgm:prSet/>
      <dgm:spPr/>
      <dgm:t>
        <a:bodyPr/>
        <a:lstStyle/>
        <a:p>
          <a:pPr rtl="1"/>
          <a:endParaRPr lang="ar-SA"/>
        </a:p>
      </dgm:t>
    </dgm:pt>
    <dgm:pt modelId="{799F25A8-FC88-4FA4-AF26-5E2FF1F7D54A}">
      <dgm:prSet phldrT="[نص]"/>
      <dgm:spPr/>
      <dgm:t>
        <a:bodyPr/>
        <a:lstStyle/>
        <a:p>
          <a:pPr rtl="1"/>
          <a:r>
            <a:rPr lang="ar-SA" dirty="0"/>
            <a:t>مثل الأدب و الشعر و الكتابة .</a:t>
          </a:r>
        </a:p>
      </dgm:t>
    </dgm:pt>
    <dgm:pt modelId="{BDC64674-5901-44EC-A428-C6DC6FDBE1CE}" type="parTrans" cxnId="{C3572FE0-33B6-40C5-9B0F-EFCC42DC4BB9}">
      <dgm:prSet/>
      <dgm:spPr/>
      <dgm:t>
        <a:bodyPr/>
        <a:lstStyle/>
        <a:p>
          <a:pPr rtl="1"/>
          <a:endParaRPr lang="ar-SA"/>
        </a:p>
      </dgm:t>
    </dgm:pt>
    <dgm:pt modelId="{C62B2BAA-CEB5-47B4-BA61-E23803755E4F}" type="sibTrans" cxnId="{C3572FE0-33B6-40C5-9B0F-EFCC42DC4BB9}">
      <dgm:prSet/>
      <dgm:spPr/>
      <dgm:t>
        <a:bodyPr/>
        <a:lstStyle/>
        <a:p>
          <a:pPr rtl="1"/>
          <a:endParaRPr lang="ar-SA"/>
        </a:p>
      </dgm:t>
    </dgm:pt>
    <dgm:pt modelId="{C54B621F-A942-4F65-941B-B99F63C264E2}">
      <dgm:prSet phldrT="[نص]"/>
      <dgm:spPr/>
      <dgm:t>
        <a:bodyPr/>
        <a:lstStyle/>
        <a:p>
          <a:pPr rtl="1"/>
          <a:r>
            <a:rPr lang="ar-SA" dirty="0"/>
            <a:t>لا تعتمد على الملاحظة و التجريب.</a:t>
          </a:r>
        </a:p>
      </dgm:t>
    </dgm:pt>
    <dgm:pt modelId="{9E220674-14BE-4006-8361-829381E955CC}" type="parTrans" cxnId="{1BCCE50F-6303-4B98-92E8-5AEB186F2DCB}">
      <dgm:prSet/>
      <dgm:spPr/>
      <dgm:t>
        <a:bodyPr/>
        <a:lstStyle/>
        <a:p>
          <a:pPr rtl="1"/>
          <a:endParaRPr lang="ar-SA"/>
        </a:p>
      </dgm:t>
    </dgm:pt>
    <dgm:pt modelId="{97A86EA7-A9A4-4B2D-84EC-09B6714BFEAA}" type="sibTrans" cxnId="{1BCCE50F-6303-4B98-92E8-5AEB186F2DCB}">
      <dgm:prSet/>
      <dgm:spPr/>
      <dgm:t>
        <a:bodyPr/>
        <a:lstStyle/>
        <a:p>
          <a:pPr rtl="1"/>
          <a:endParaRPr lang="ar-SA"/>
        </a:p>
      </dgm:t>
    </dgm:pt>
    <dgm:pt modelId="{B7AF44F8-CB2D-4AAE-8061-7D615E770714}">
      <dgm:prSet phldrT="[نص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ar-SA" sz="2800" b="1" dirty="0">
              <a:solidFill>
                <a:schemeClr val="tx1"/>
              </a:solidFill>
            </a:rPr>
            <a:t>العلم الطبيعي </a:t>
          </a:r>
        </a:p>
        <a:p>
          <a:pPr rtl="1"/>
          <a:r>
            <a:rPr lang="ar-SA" sz="2800" b="1" dirty="0">
              <a:solidFill>
                <a:schemeClr val="tx1"/>
              </a:solidFill>
            </a:rPr>
            <a:t>( التجريبي )</a:t>
          </a:r>
        </a:p>
      </dgm:t>
    </dgm:pt>
    <dgm:pt modelId="{D7DDC4EF-0B01-475E-95BA-55D082C77A8C}" type="parTrans" cxnId="{A8EDD36D-BCB4-432B-8E55-46A2E689CB53}">
      <dgm:prSet/>
      <dgm:spPr/>
      <dgm:t>
        <a:bodyPr/>
        <a:lstStyle/>
        <a:p>
          <a:pPr rtl="1"/>
          <a:endParaRPr lang="ar-SA"/>
        </a:p>
      </dgm:t>
    </dgm:pt>
    <dgm:pt modelId="{3C41BC7B-4DA2-4413-B5FA-A0E7FCE387DF}" type="sibTrans" cxnId="{A8EDD36D-BCB4-432B-8E55-46A2E689CB53}">
      <dgm:prSet/>
      <dgm:spPr/>
      <dgm:t>
        <a:bodyPr/>
        <a:lstStyle/>
        <a:p>
          <a:pPr rtl="1"/>
          <a:endParaRPr lang="ar-SA"/>
        </a:p>
      </dgm:t>
    </dgm:pt>
    <dgm:pt modelId="{19851ED4-2327-4B16-BD4E-C72E8E8C1C5F}">
      <dgm:prSet phldrT="[نص]"/>
      <dgm:spPr/>
      <dgm:t>
        <a:bodyPr/>
        <a:lstStyle/>
        <a:p>
          <a:pPr rtl="1"/>
          <a:r>
            <a:rPr lang="ar-SA" dirty="0"/>
            <a:t>مثل علم الأرض و الأحياء و الفيزياء و الكيمياء</a:t>
          </a:r>
        </a:p>
      </dgm:t>
    </dgm:pt>
    <dgm:pt modelId="{F515A843-DAE8-4B37-BE93-C3613A87C730}" type="parTrans" cxnId="{78FC13D6-0FC1-4F5A-9D98-288C9B275D6B}">
      <dgm:prSet/>
      <dgm:spPr/>
      <dgm:t>
        <a:bodyPr/>
        <a:lstStyle/>
        <a:p>
          <a:pPr rtl="1"/>
          <a:endParaRPr lang="ar-SA"/>
        </a:p>
      </dgm:t>
    </dgm:pt>
    <dgm:pt modelId="{D4CD9207-D07A-45C3-B727-D925815610B6}" type="sibTrans" cxnId="{78FC13D6-0FC1-4F5A-9D98-288C9B275D6B}">
      <dgm:prSet/>
      <dgm:spPr/>
      <dgm:t>
        <a:bodyPr/>
        <a:lstStyle/>
        <a:p>
          <a:pPr rtl="1"/>
          <a:endParaRPr lang="ar-SA"/>
        </a:p>
      </dgm:t>
    </dgm:pt>
    <dgm:pt modelId="{3602E2BE-5378-49E6-8718-3A7D66F1CB2E}">
      <dgm:prSet phldrT="[نص]"/>
      <dgm:spPr/>
      <dgm:t>
        <a:bodyPr/>
        <a:lstStyle/>
        <a:p>
          <a:pPr rtl="1"/>
          <a:r>
            <a:rPr lang="ar-SA" dirty="0"/>
            <a:t>تعتمد على الملاحظة و التجريب.</a:t>
          </a:r>
        </a:p>
      </dgm:t>
    </dgm:pt>
    <dgm:pt modelId="{E55C066F-2716-4E00-AE0A-471F920B82DA}" type="parTrans" cxnId="{FD1450AC-EA48-4AEC-A170-6FDC3D08BC4E}">
      <dgm:prSet/>
      <dgm:spPr/>
      <dgm:t>
        <a:bodyPr/>
        <a:lstStyle/>
        <a:p>
          <a:pPr rtl="1"/>
          <a:endParaRPr lang="ar-SA"/>
        </a:p>
      </dgm:t>
    </dgm:pt>
    <dgm:pt modelId="{33E53AAD-03CD-4AE9-95E8-7918E25EED93}" type="sibTrans" cxnId="{FD1450AC-EA48-4AEC-A170-6FDC3D08BC4E}">
      <dgm:prSet/>
      <dgm:spPr/>
      <dgm:t>
        <a:bodyPr/>
        <a:lstStyle/>
        <a:p>
          <a:pPr rtl="1"/>
          <a:endParaRPr lang="ar-SA"/>
        </a:p>
      </dgm:t>
    </dgm:pt>
    <dgm:pt modelId="{290AD92E-8BA6-4BB6-AB22-3003B371CCF6}" type="pres">
      <dgm:prSet presAssocID="{3C3FC279-20EA-4FDE-95F8-D7F8045777DD}" presName="Name0" presStyleCnt="0">
        <dgm:presLayoutVars>
          <dgm:dir/>
          <dgm:animLvl val="lvl"/>
          <dgm:resizeHandles val="exact"/>
        </dgm:presLayoutVars>
      </dgm:prSet>
      <dgm:spPr/>
    </dgm:pt>
    <dgm:pt modelId="{8F98C43C-969E-4152-9FC7-65619B6305A5}" type="pres">
      <dgm:prSet presAssocID="{665607B4-7467-4DCE-BD16-5F6E9E409046}" presName="composite" presStyleCnt="0"/>
      <dgm:spPr/>
    </dgm:pt>
    <dgm:pt modelId="{D2187313-1F67-444A-B6A2-A41D918BC669}" type="pres">
      <dgm:prSet presAssocID="{665607B4-7467-4DCE-BD16-5F6E9E4090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8527242-BB80-4873-8C48-73EEC4834C4E}" type="pres">
      <dgm:prSet presAssocID="{665607B4-7467-4DCE-BD16-5F6E9E409046}" presName="desTx" presStyleLbl="alignAccFollowNode1" presStyleIdx="0" presStyleCnt="2" custScaleX="101937">
        <dgm:presLayoutVars>
          <dgm:bulletEnabled val="1"/>
        </dgm:presLayoutVars>
      </dgm:prSet>
      <dgm:spPr/>
    </dgm:pt>
    <dgm:pt modelId="{99DFF2DC-4086-4FBD-B42F-8994774BCA55}" type="pres">
      <dgm:prSet presAssocID="{3FE8E16F-6E3F-4863-BC33-2A285AD1FE8B}" presName="space" presStyleCnt="0"/>
      <dgm:spPr/>
    </dgm:pt>
    <dgm:pt modelId="{827E9BDE-55C4-401B-B237-FA4307BBA01D}" type="pres">
      <dgm:prSet presAssocID="{B7AF44F8-CB2D-4AAE-8061-7D615E770714}" presName="composite" presStyleCnt="0"/>
      <dgm:spPr/>
    </dgm:pt>
    <dgm:pt modelId="{E2153BC3-39E0-4D0F-AE8E-A20803A4A949}" type="pres">
      <dgm:prSet presAssocID="{B7AF44F8-CB2D-4AAE-8061-7D615E77071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836BFCF-22C0-4115-BE3A-6A8788436EB4}" type="pres">
      <dgm:prSet presAssocID="{B7AF44F8-CB2D-4AAE-8061-7D615E77071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88B0204-56E7-46BF-9740-D364FFEF9A96}" srcId="{3C3FC279-20EA-4FDE-95F8-D7F8045777DD}" destId="{665607B4-7467-4DCE-BD16-5F6E9E409046}" srcOrd="0" destOrd="0" parTransId="{E6673148-06CE-42CE-B9AB-444F864970D2}" sibTransId="{3FE8E16F-6E3F-4863-BC33-2A285AD1FE8B}"/>
    <dgm:cxn modelId="{1BCCE50F-6303-4B98-92E8-5AEB186F2DCB}" srcId="{665607B4-7467-4DCE-BD16-5F6E9E409046}" destId="{C54B621F-A942-4F65-941B-B99F63C264E2}" srcOrd="1" destOrd="0" parTransId="{9E220674-14BE-4006-8361-829381E955CC}" sibTransId="{97A86EA7-A9A4-4B2D-84EC-09B6714BFEAA}"/>
    <dgm:cxn modelId="{BE6DDF16-7FAD-4C90-ACC0-242E8E20DD88}" type="presOf" srcId="{19851ED4-2327-4B16-BD4E-C72E8E8C1C5F}" destId="{8836BFCF-22C0-4115-BE3A-6A8788436EB4}" srcOrd="0" destOrd="0" presId="urn:microsoft.com/office/officeart/2005/8/layout/hList1"/>
    <dgm:cxn modelId="{4817CC30-13C1-4C61-BDE6-690B7B5E3340}" type="presOf" srcId="{C54B621F-A942-4F65-941B-B99F63C264E2}" destId="{18527242-BB80-4873-8C48-73EEC4834C4E}" srcOrd="0" destOrd="1" presId="urn:microsoft.com/office/officeart/2005/8/layout/hList1"/>
    <dgm:cxn modelId="{2FE07534-CB13-4E23-AA26-C0787A5FAE32}" type="presOf" srcId="{3602E2BE-5378-49E6-8718-3A7D66F1CB2E}" destId="{8836BFCF-22C0-4115-BE3A-6A8788436EB4}" srcOrd="0" destOrd="1" presId="urn:microsoft.com/office/officeart/2005/8/layout/hList1"/>
    <dgm:cxn modelId="{982E483E-D61D-4019-AAC6-4A6477A44F75}" type="presOf" srcId="{B7AF44F8-CB2D-4AAE-8061-7D615E770714}" destId="{E2153BC3-39E0-4D0F-AE8E-A20803A4A949}" srcOrd="0" destOrd="0" presId="urn:microsoft.com/office/officeart/2005/8/layout/hList1"/>
    <dgm:cxn modelId="{A8EDD36D-BCB4-432B-8E55-46A2E689CB53}" srcId="{3C3FC279-20EA-4FDE-95F8-D7F8045777DD}" destId="{B7AF44F8-CB2D-4AAE-8061-7D615E770714}" srcOrd="1" destOrd="0" parTransId="{D7DDC4EF-0B01-475E-95BA-55D082C77A8C}" sibTransId="{3C41BC7B-4DA2-4413-B5FA-A0E7FCE387DF}"/>
    <dgm:cxn modelId="{13ADA796-D5D0-409F-B0B3-AB443ACC1387}" type="presOf" srcId="{3C3FC279-20EA-4FDE-95F8-D7F8045777DD}" destId="{290AD92E-8BA6-4BB6-AB22-3003B371CCF6}" srcOrd="0" destOrd="0" presId="urn:microsoft.com/office/officeart/2005/8/layout/hList1"/>
    <dgm:cxn modelId="{FD1450AC-EA48-4AEC-A170-6FDC3D08BC4E}" srcId="{B7AF44F8-CB2D-4AAE-8061-7D615E770714}" destId="{3602E2BE-5378-49E6-8718-3A7D66F1CB2E}" srcOrd="1" destOrd="0" parTransId="{E55C066F-2716-4E00-AE0A-471F920B82DA}" sibTransId="{33E53AAD-03CD-4AE9-95E8-7918E25EED93}"/>
    <dgm:cxn modelId="{A9D04CB9-211D-483B-812A-3308D15A7656}" type="presOf" srcId="{665607B4-7467-4DCE-BD16-5F6E9E409046}" destId="{D2187313-1F67-444A-B6A2-A41D918BC669}" srcOrd="0" destOrd="0" presId="urn:microsoft.com/office/officeart/2005/8/layout/hList1"/>
    <dgm:cxn modelId="{C5ECBFC2-8470-4910-BF64-E2F0F0F0C291}" type="presOf" srcId="{799F25A8-FC88-4FA4-AF26-5E2FF1F7D54A}" destId="{18527242-BB80-4873-8C48-73EEC4834C4E}" srcOrd="0" destOrd="0" presId="urn:microsoft.com/office/officeart/2005/8/layout/hList1"/>
    <dgm:cxn modelId="{78FC13D6-0FC1-4F5A-9D98-288C9B275D6B}" srcId="{B7AF44F8-CB2D-4AAE-8061-7D615E770714}" destId="{19851ED4-2327-4B16-BD4E-C72E8E8C1C5F}" srcOrd="0" destOrd="0" parTransId="{F515A843-DAE8-4B37-BE93-C3613A87C730}" sibTransId="{D4CD9207-D07A-45C3-B727-D925815610B6}"/>
    <dgm:cxn modelId="{C3572FE0-33B6-40C5-9B0F-EFCC42DC4BB9}" srcId="{665607B4-7467-4DCE-BD16-5F6E9E409046}" destId="{799F25A8-FC88-4FA4-AF26-5E2FF1F7D54A}" srcOrd="0" destOrd="0" parTransId="{BDC64674-5901-44EC-A428-C6DC6FDBE1CE}" sibTransId="{C62B2BAA-CEB5-47B4-BA61-E23803755E4F}"/>
    <dgm:cxn modelId="{D04A9D35-A92A-4820-9771-FF17C84A23C7}" type="presParOf" srcId="{290AD92E-8BA6-4BB6-AB22-3003B371CCF6}" destId="{8F98C43C-969E-4152-9FC7-65619B6305A5}" srcOrd="0" destOrd="0" presId="urn:microsoft.com/office/officeart/2005/8/layout/hList1"/>
    <dgm:cxn modelId="{7E1C9722-2904-4CF3-A383-653C9AD62B52}" type="presParOf" srcId="{8F98C43C-969E-4152-9FC7-65619B6305A5}" destId="{D2187313-1F67-444A-B6A2-A41D918BC669}" srcOrd="0" destOrd="0" presId="urn:microsoft.com/office/officeart/2005/8/layout/hList1"/>
    <dgm:cxn modelId="{3D5712B0-B835-4136-A064-29F35043B500}" type="presParOf" srcId="{8F98C43C-969E-4152-9FC7-65619B6305A5}" destId="{18527242-BB80-4873-8C48-73EEC4834C4E}" srcOrd="1" destOrd="0" presId="urn:microsoft.com/office/officeart/2005/8/layout/hList1"/>
    <dgm:cxn modelId="{C00D57F0-C3AD-4775-8254-BC2A5BC5CD95}" type="presParOf" srcId="{290AD92E-8BA6-4BB6-AB22-3003B371CCF6}" destId="{99DFF2DC-4086-4FBD-B42F-8994774BCA55}" srcOrd="1" destOrd="0" presId="urn:microsoft.com/office/officeart/2005/8/layout/hList1"/>
    <dgm:cxn modelId="{AB10E54D-7C91-4F77-9401-A4F5F0410EB2}" type="presParOf" srcId="{290AD92E-8BA6-4BB6-AB22-3003B371CCF6}" destId="{827E9BDE-55C4-401B-B237-FA4307BBA01D}" srcOrd="2" destOrd="0" presId="urn:microsoft.com/office/officeart/2005/8/layout/hList1"/>
    <dgm:cxn modelId="{A849C97E-59BE-4E8C-B35E-4AD323B66FF6}" type="presParOf" srcId="{827E9BDE-55C4-401B-B237-FA4307BBA01D}" destId="{E2153BC3-39E0-4D0F-AE8E-A20803A4A949}" srcOrd="0" destOrd="0" presId="urn:microsoft.com/office/officeart/2005/8/layout/hList1"/>
    <dgm:cxn modelId="{EA9053A6-B890-46BD-AAE0-97ECE4243DDD}" type="presParOf" srcId="{827E9BDE-55C4-401B-B237-FA4307BBA01D}" destId="{8836BFCF-22C0-4115-BE3A-6A8788436E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11D0C-BFE6-4165-BB8D-08F4CF6D022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03810068-53D6-4D3B-A77B-45EB0AA30F9F}">
      <dgm:prSet phldrT="[نص]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هو بناء من المعرفة يعتمد على دراسة الطبيعة</a:t>
          </a:r>
        </a:p>
      </dgm:t>
    </dgm:pt>
    <dgm:pt modelId="{95132FB5-8660-47E9-A549-FAB4B7B901AF}" type="parTrans" cxnId="{A793A3B7-B2BA-4891-8FB1-AA964EC141D9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E4F90F7F-964B-4FE1-B654-1BFDAD181783}" type="sibTrans" cxnId="{A793A3B7-B2BA-4891-8FB1-AA964EC141D9}">
      <dgm:prSet/>
      <dgm:spPr/>
      <dgm:t>
        <a:bodyPr/>
        <a:lstStyle/>
        <a:p>
          <a:pPr rtl="1"/>
          <a:endParaRPr lang="ar-SA"/>
        </a:p>
      </dgm:t>
    </dgm:pt>
    <dgm:pt modelId="{48F1FFEA-983F-4B10-8ED1-4F8F9D1CA58A}">
      <dgm:prSet phldrT="[نص]" custT="1"/>
      <dgm:spPr>
        <a:solidFill>
          <a:schemeClr val="accent4">
            <a:lumMod val="40000"/>
            <a:lumOff val="6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1"/>
          <a:r>
            <a:rPr lang="ar-SA" sz="4400" b="1" dirty="0">
              <a:solidFill>
                <a:schemeClr val="tx1"/>
              </a:solidFill>
            </a:rPr>
            <a:t>علم الأرض</a:t>
          </a:r>
        </a:p>
      </dgm:t>
    </dgm:pt>
    <dgm:pt modelId="{87545A94-55A0-4EA3-A4A3-F9791AAC0A29}" type="parTrans" cxnId="{E19953B9-F9EB-47EF-ACCA-844C51D6889B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4F23CA33-2F50-47C1-B5EF-8B47E157D5D9}" type="sibTrans" cxnId="{E19953B9-F9EB-47EF-ACCA-844C51D6889B}">
      <dgm:prSet/>
      <dgm:spPr/>
      <dgm:t>
        <a:bodyPr/>
        <a:lstStyle/>
        <a:p>
          <a:pPr rtl="1"/>
          <a:endParaRPr lang="ar-SA"/>
        </a:p>
      </dgm:t>
    </dgm:pt>
    <dgm:pt modelId="{B28C7032-5209-436E-8549-9F79EBDEA3B7}">
      <dgm:prSet phldrT="[نص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1"/>
          <a:r>
            <a:rPr lang="ar-SA" sz="4800" b="1" dirty="0">
              <a:solidFill>
                <a:schemeClr val="tx1"/>
              </a:solidFill>
            </a:rPr>
            <a:t>الكيمياء</a:t>
          </a:r>
          <a:endParaRPr lang="ar-SA" sz="3000" b="1" dirty="0">
            <a:solidFill>
              <a:schemeClr val="tx1"/>
            </a:solidFill>
          </a:endParaRPr>
        </a:p>
      </dgm:t>
    </dgm:pt>
    <dgm:pt modelId="{B4591D33-5D72-4EBE-B746-7C7362A43035}" type="parTrans" cxnId="{4AAE43D1-7775-4294-B906-5511341C4A50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0E0E3319-8AC1-41EB-935B-17B895E62887}" type="sibTrans" cxnId="{4AAE43D1-7775-4294-B906-5511341C4A50}">
      <dgm:prSet/>
      <dgm:spPr/>
      <dgm:t>
        <a:bodyPr/>
        <a:lstStyle/>
        <a:p>
          <a:pPr rtl="1"/>
          <a:endParaRPr lang="ar-SA"/>
        </a:p>
      </dgm:t>
    </dgm:pt>
    <dgm:pt modelId="{9DD7D9CA-151C-4678-B965-94F51DCEA515}">
      <dgm:prSet/>
      <dgm:spPr>
        <a:solidFill>
          <a:schemeClr val="bg1">
            <a:lumMod val="8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1"/>
          <a:r>
            <a:rPr lang="ar-SA" b="1" dirty="0">
              <a:solidFill>
                <a:schemeClr val="tx1"/>
              </a:solidFill>
            </a:rPr>
            <a:t>العلم الطبيعي</a:t>
          </a:r>
        </a:p>
      </dgm:t>
    </dgm:pt>
    <dgm:pt modelId="{A641A9B5-7C32-4241-9C1C-E4D904A49882}" type="parTrans" cxnId="{496E785A-271F-4832-B3DC-43E4485F17EB}">
      <dgm:prSet/>
      <dgm:spPr/>
      <dgm:t>
        <a:bodyPr/>
        <a:lstStyle/>
        <a:p>
          <a:pPr rtl="1"/>
          <a:endParaRPr lang="ar-SA"/>
        </a:p>
      </dgm:t>
    </dgm:pt>
    <dgm:pt modelId="{296673C1-499D-4FE8-91FA-0FA5FEA6CCA7}" type="sibTrans" cxnId="{496E785A-271F-4832-B3DC-43E4485F17EB}">
      <dgm:prSet/>
      <dgm:spPr/>
      <dgm:t>
        <a:bodyPr/>
        <a:lstStyle/>
        <a:p>
          <a:pPr rtl="1"/>
          <a:endParaRPr lang="ar-SA"/>
        </a:p>
      </dgm:t>
    </dgm:pt>
    <dgm:pt modelId="{7C2241BD-B80A-4D7E-B6B6-ECECD8658ADB}">
      <dgm:prSet custT="1"/>
      <dgm:spPr>
        <a:solidFill>
          <a:schemeClr val="tx2">
            <a:lumMod val="20000"/>
            <a:lumOff val="8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pPr rtl="1"/>
          <a:r>
            <a:rPr lang="ar-SA" sz="4800" b="1" dirty="0">
              <a:solidFill>
                <a:schemeClr val="tx1"/>
              </a:solidFill>
            </a:rPr>
            <a:t>الفيزياء</a:t>
          </a:r>
        </a:p>
      </dgm:t>
    </dgm:pt>
    <dgm:pt modelId="{EAB701FC-F976-4A92-91E6-96ACFBE4D271}" type="parTrans" cxnId="{1E3D03EC-0E00-452B-AFE1-19E61A4C4276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E1547F40-77CC-47D0-8A74-AA269809E6BA}" type="sibTrans" cxnId="{1E3D03EC-0E00-452B-AFE1-19E61A4C4276}">
      <dgm:prSet/>
      <dgm:spPr/>
      <dgm:t>
        <a:bodyPr/>
        <a:lstStyle/>
        <a:p>
          <a:pPr rtl="1"/>
          <a:endParaRPr lang="ar-SA"/>
        </a:p>
      </dgm:t>
    </dgm:pt>
    <dgm:pt modelId="{98DFFBF3-960E-4A79-BEAE-E20D348840DA}">
      <dgm:prSet custT="1"/>
      <dgm:spPr>
        <a:solidFill>
          <a:srgbClr val="A6F599"/>
        </a:solidFill>
        <a:ln w="38100">
          <a:solidFill>
            <a:schemeClr val="tx1"/>
          </a:solidFill>
        </a:ln>
      </dgm:spPr>
      <dgm:t>
        <a:bodyPr/>
        <a:lstStyle/>
        <a:p>
          <a:pPr rtl="1"/>
          <a:r>
            <a:rPr lang="ar-SA" sz="4800" b="1" dirty="0">
              <a:solidFill>
                <a:schemeClr val="tx1"/>
              </a:solidFill>
            </a:rPr>
            <a:t>الأحياء</a:t>
          </a:r>
          <a:endParaRPr lang="ar-SA" sz="3000" b="1" dirty="0">
            <a:solidFill>
              <a:schemeClr val="tx1"/>
            </a:solidFill>
          </a:endParaRPr>
        </a:p>
      </dgm:t>
    </dgm:pt>
    <dgm:pt modelId="{D3EA0B87-D2E7-4464-B09B-88BBF3EA0E4C}" type="parTrans" cxnId="{F10D3539-3374-47C5-B46B-C561F4D1DEB6}">
      <dgm:prSet/>
      <dgm:spPr>
        <a:ln w="38100"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23A8B13D-5CD6-41DB-A082-24284D430418}" type="sibTrans" cxnId="{F10D3539-3374-47C5-B46B-C561F4D1DEB6}">
      <dgm:prSet/>
      <dgm:spPr/>
      <dgm:t>
        <a:bodyPr/>
        <a:lstStyle/>
        <a:p>
          <a:pPr rtl="1"/>
          <a:endParaRPr lang="ar-SA"/>
        </a:p>
      </dgm:t>
    </dgm:pt>
    <dgm:pt modelId="{95B14D4C-8EE1-4278-83AB-B761B51903AF}" type="pres">
      <dgm:prSet presAssocID="{13E11D0C-BFE6-4165-BB8D-08F4CF6D02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419116-F609-4174-AC94-A065380AACCB}" type="pres">
      <dgm:prSet presAssocID="{9DD7D9CA-151C-4678-B965-94F51DCEA515}" presName="root1" presStyleCnt="0"/>
      <dgm:spPr/>
    </dgm:pt>
    <dgm:pt modelId="{2F82A748-578B-4BF1-955C-7F1875F66021}" type="pres">
      <dgm:prSet presAssocID="{9DD7D9CA-151C-4678-B965-94F51DCEA515}" presName="LevelOneTextNode" presStyleLbl="node0" presStyleIdx="0" presStyleCnt="1">
        <dgm:presLayoutVars>
          <dgm:chPref val="3"/>
        </dgm:presLayoutVars>
      </dgm:prSet>
      <dgm:spPr/>
    </dgm:pt>
    <dgm:pt modelId="{D1471608-D653-48DB-A30C-79E20579DD8C}" type="pres">
      <dgm:prSet presAssocID="{9DD7D9CA-151C-4678-B965-94F51DCEA515}" presName="level2hierChild" presStyleCnt="0"/>
      <dgm:spPr/>
    </dgm:pt>
    <dgm:pt modelId="{2ABD6C5E-F1C2-4FD1-A1EB-31A7959FF586}" type="pres">
      <dgm:prSet presAssocID="{95132FB5-8660-47E9-A549-FAB4B7B901AF}" presName="conn2-1" presStyleLbl="parChTrans1D2" presStyleIdx="0" presStyleCnt="1"/>
      <dgm:spPr/>
    </dgm:pt>
    <dgm:pt modelId="{722D12BF-8D9A-4526-A1EB-F29CF52D1818}" type="pres">
      <dgm:prSet presAssocID="{95132FB5-8660-47E9-A549-FAB4B7B901AF}" presName="connTx" presStyleLbl="parChTrans1D2" presStyleIdx="0" presStyleCnt="1"/>
      <dgm:spPr/>
    </dgm:pt>
    <dgm:pt modelId="{AC16F75C-238F-496B-A117-CB86B0AEB375}" type="pres">
      <dgm:prSet presAssocID="{03810068-53D6-4D3B-A77B-45EB0AA30F9F}" presName="root2" presStyleCnt="0"/>
      <dgm:spPr/>
    </dgm:pt>
    <dgm:pt modelId="{6BA96B9F-7CA3-4D9C-A300-A788AA157B9B}" type="pres">
      <dgm:prSet presAssocID="{03810068-53D6-4D3B-A77B-45EB0AA30F9F}" presName="LevelTwoTextNode" presStyleLbl="node2" presStyleIdx="0" presStyleCnt="1">
        <dgm:presLayoutVars>
          <dgm:chPref val="3"/>
        </dgm:presLayoutVars>
      </dgm:prSet>
      <dgm:spPr/>
    </dgm:pt>
    <dgm:pt modelId="{D3C7E8EB-3AF2-482C-959D-5777F128108C}" type="pres">
      <dgm:prSet presAssocID="{03810068-53D6-4D3B-A77B-45EB0AA30F9F}" presName="level3hierChild" presStyleCnt="0"/>
      <dgm:spPr/>
    </dgm:pt>
    <dgm:pt modelId="{D7B91F39-4F54-4540-8368-4A87CA5EE404}" type="pres">
      <dgm:prSet presAssocID="{87545A94-55A0-4EA3-A4A3-F9791AAC0A29}" presName="conn2-1" presStyleLbl="parChTrans1D3" presStyleIdx="0" presStyleCnt="4"/>
      <dgm:spPr/>
    </dgm:pt>
    <dgm:pt modelId="{CD722618-50CC-4071-87B4-D076EEF9E2CA}" type="pres">
      <dgm:prSet presAssocID="{87545A94-55A0-4EA3-A4A3-F9791AAC0A29}" presName="connTx" presStyleLbl="parChTrans1D3" presStyleIdx="0" presStyleCnt="4"/>
      <dgm:spPr/>
    </dgm:pt>
    <dgm:pt modelId="{B7C01ACA-43E5-4999-9D9A-C0E04BAB3477}" type="pres">
      <dgm:prSet presAssocID="{48F1FFEA-983F-4B10-8ED1-4F8F9D1CA58A}" presName="root2" presStyleCnt="0"/>
      <dgm:spPr/>
    </dgm:pt>
    <dgm:pt modelId="{6C3A39DC-96B1-42F6-BD22-D2F30C907F84}" type="pres">
      <dgm:prSet presAssocID="{48F1FFEA-983F-4B10-8ED1-4F8F9D1CA58A}" presName="LevelTwoTextNode" presStyleLbl="node3" presStyleIdx="0" presStyleCnt="4">
        <dgm:presLayoutVars>
          <dgm:chPref val="3"/>
        </dgm:presLayoutVars>
      </dgm:prSet>
      <dgm:spPr/>
    </dgm:pt>
    <dgm:pt modelId="{CD8AE059-FC59-4252-AFCB-E82F124C31DA}" type="pres">
      <dgm:prSet presAssocID="{48F1FFEA-983F-4B10-8ED1-4F8F9D1CA58A}" presName="level3hierChild" presStyleCnt="0"/>
      <dgm:spPr/>
    </dgm:pt>
    <dgm:pt modelId="{92C81225-2DDE-4D0B-B5BC-6996F1325F3F}" type="pres">
      <dgm:prSet presAssocID="{D3EA0B87-D2E7-4464-B09B-88BBF3EA0E4C}" presName="conn2-1" presStyleLbl="parChTrans1D3" presStyleIdx="1" presStyleCnt="4"/>
      <dgm:spPr/>
    </dgm:pt>
    <dgm:pt modelId="{370A1F24-6F67-4D4B-BE69-D4CAD38769F5}" type="pres">
      <dgm:prSet presAssocID="{D3EA0B87-D2E7-4464-B09B-88BBF3EA0E4C}" presName="connTx" presStyleLbl="parChTrans1D3" presStyleIdx="1" presStyleCnt="4"/>
      <dgm:spPr/>
    </dgm:pt>
    <dgm:pt modelId="{13A6E5C5-E428-49BF-9C11-3DACAC26B673}" type="pres">
      <dgm:prSet presAssocID="{98DFFBF3-960E-4A79-BEAE-E20D348840DA}" presName="root2" presStyleCnt="0"/>
      <dgm:spPr/>
    </dgm:pt>
    <dgm:pt modelId="{890D9B88-ED1F-4290-9F1F-CD8ADCB76A25}" type="pres">
      <dgm:prSet presAssocID="{98DFFBF3-960E-4A79-BEAE-E20D348840DA}" presName="LevelTwoTextNode" presStyleLbl="node3" presStyleIdx="1" presStyleCnt="4">
        <dgm:presLayoutVars>
          <dgm:chPref val="3"/>
        </dgm:presLayoutVars>
      </dgm:prSet>
      <dgm:spPr/>
    </dgm:pt>
    <dgm:pt modelId="{8561CC54-21ED-4319-9DFC-9D316716BB6E}" type="pres">
      <dgm:prSet presAssocID="{98DFFBF3-960E-4A79-BEAE-E20D348840DA}" presName="level3hierChild" presStyleCnt="0"/>
      <dgm:spPr/>
    </dgm:pt>
    <dgm:pt modelId="{12063299-501C-4C8A-9A47-4C2E1973280F}" type="pres">
      <dgm:prSet presAssocID="{B4591D33-5D72-4EBE-B746-7C7362A43035}" presName="conn2-1" presStyleLbl="parChTrans1D3" presStyleIdx="2" presStyleCnt="4"/>
      <dgm:spPr/>
    </dgm:pt>
    <dgm:pt modelId="{837B428A-9FED-411F-96E7-85A6EE233F6E}" type="pres">
      <dgm:prSet presAssocID="{B4591D33-5D72-4EBE-B746-7C7362A43035}" presName="connTx" presStyleLbl="parChTrans1D3" presStyleIdx="2" presStyleCnt="4"/>
      <dgm:spPr/>
    </dgm:pt>
    <dgm:pt modelId="{7D629DE6-2919-45C3-A12C-B4C3F029B4CF}" type="pres">
      <dgm:prSet presAssocID="{B28C7032-5209-436E-8549-9F79EBDEA3B7}" presName="root2" presStyleCnt="0"/>
      <dgm:spPr/>
    </dgm:pt>
    <dgm:pt modelId="{1688B68E-F6A5-426D-8BCD-435908D9E384}" type="pres">
      <dgm:prSet presAssocID="{B28C7032-5209-436E-8549-9F79EBDEA3B7}" presName="LevelTwoTextNode" presStyleLbl="node3" presStyleIdx="2" presStyleCnt="4">
        <dgm:presLayoutVars>
          <dgm:chPref val="3"/>
        </dgm:presLayoutVars>
      </dgm:prSet>
      <dgm:spPr/>
    </dgm:pt>
    <dgm:pt modelId="{D74EBF28-9001-48F7-9613-04792BA476A6}" type="pres">
      <dgm:prSet presAssocID="{B28C7032-5209-436E-8549-9F79EBDEA3B7}" presName="level3hierChild" presStyleCnt="0"/>
      <dgm:spPr/>
    </dgm:pt>
    <dgm:pt modelId="{750E4889-36CD-45A7-9439-D1E00EAAE561}" type="pres">
      <dgm:prSet presAssocID="{EAB701FC-F976-4A92-91E6-96ACFBE4D271}" presName="conn2-1" presStyleLbl="parChTrans1D3" presStyleIdx="3" presStyleCnt="4"/>
      <dgm:spPr/>
    </dgm:pt>
    <dgm:pt modelId="{BAA981F2-98F6-4E24-BD97-D2F2EB10B0E4}" type="pres">
      <dgm:prSet presAssocID="{EAB701FC-F976-4A92-91E6-96ACFBE4D271}" presName="connTx" presStyleLbl="parChTrans1D3" presStyleIdx="3" presStyleCnt="4"/>
      <dgm:spPr/>
    </dgm:pt>
    <dgm:pt modelId="{91C84A91-0305-442F-86B0-8C5ED5FBE6F4}" type="pres">
      <dgm:prSet presAssocID="{7C2241BD-B80A-4D7E-B6B6-ECECD8658ADB}" presName="root2" presStyleCnt="0"/>
      <dgm:spPr/>
    </dgm:pt>
    <dgm:pt modelId="{149C446D-84A8-48F4-951B-94B3A7A1D294}" type="pres">
      <dgm:prSet presAssocID="{7C2241BD-B80A-4D7E-B6B6-ECECD8658ADB}" presName="LevelTwoTextNode" presStyleLbl="node3" presStyleIdx="3" presStyleCnt="4">
        <dgm:presLayoutVars>
          <dgm:chPref val="3"/>
        </dgm:presLayoutVars>
      </dgm:prSet>
      <dgm:spPr/>
    </dgm:pt>
    <dgm:pt modelId="{1ACD1674-2824-43D5-B33F-60B2A013DF4D}" type="pres">
      <dgm:prSet presAssocID="{7C2241BD-B80A-4D7E-B6B6-ECECD8658ADB}" presName="level3hierChild" presStyleCnt="0"/>
      <dgm:spPr/>
    </dgm:pt>
  </dgm:ptLst>
  <dgm:cxnLst>
    <dgm:cxn modelId="{58087308-8ADA-4689-B541-2DA323D57851}" type="presOf" srcId="{B28C7032-5209-436E-8549-9F79EBDEA3B7}" destId="{1688B68E-F6A5-426D-8BCD-435908D9E384}" srcOrd="0" destOrd="0" presId="urn:microsoft.com/office/officeart/2008/layout/HorizontalMultiLevelHierarchy"/>
    <dgm:cxn modelId="{3FF13E17-C1E9-44EF-9554-DB79481DFEF7}" type="presOf" srcId="{B4591D33-5D72-4EBE-B746-7C7362A43035}" destId="{12063299-501C-4C8A-9A47-4C2E1973280F}" srcOrd="0" destOrd="0" presId="urn:microsoft.com/office/officeart/2008/layout/HorizontalMultiLevelHierarchy"/>
    <dgm:cxn modelId="{3805412A-EF7C-4380-8689-B9710EFA0242}" type="presOf" srcId="{95132FB5-8660-47E9-A549-FAB4B7B901AF}" destId="{2ABD6C5E-F1C2-4FD1-A1EB-31A7959FF586}" srcOrd="0" destOrd="0" presId="urn:microsoft.com/office/officeart/2008/layout/HorizontalMultiLevelHierarchy"/>
    <dgm:cxn modelId="{6B68A035-5509-4A9D-834F-E4149E1829E1}" type="presOf" srcId="{13E11D0C-BFE6-4165-BB8D-08F4CF6D0221}" destId="{95B14D4C-8EE1-4278-83AB-B761B51903AF}" srcOrd="0" destOrd="0" presId="urn:microsoft.com/office/officeart/2008/layout/HorizontalMultiLevelHierarchy"/>
    <dgm:cxn modelId="{F10D3539-3374-47C5-B46B-C561F4D1DEB6}" srcId="{03810068-53D6-4D3B-A77B-45EB0AA30F9F}" destId="{98DFFBF3-960E-4A79-BEAE-E20D348840DA}" srcOrd="1" destOrd="0" parTransId="{D3EA0B87-D2E7-4464-B09B-88BBF3EA0E4C}" sibTransId="{23A8B13D-5CD6-41DB-A082-24284D430418}"/>
    <dgm:cxn modelId="{315CAE70-35A1-4C42-8016-8618D1A8C22B}" type="presOf" srcId="{EAB701FC-F976-4A92-91E6-96ACFBE4D271}" destId="{750E4889-36CD-45A7-9439-D1E00EAAE561}" srcOrd="0" destOrd="0" presId="urn:microsoft.com/office/officeart/2008/layout/HorizontalMultiLevelHierarchy"/>
    <dgm:cxn modelId="{2F8D4373-CB05-4DA0-9718-9735E7732B6C}" type="presOf" srcId="{03810068-53D6-4D3B-A77B-45EB0AA30F9F}" destId="{6BA96B9F-7CA3-4D9C-A300-A788AA157B9B}" srcOrd="0" destOrd="0" presId="urn:microsoft.com/office/officeart/2008/layout/HorizontalMultiLevelHierarchy"/>
    <dgm:cxn modelId="{335DA873-849B-494D-9BB4-5C7C8B4C2EB7}" type="presOf" srcId="{87545A94-55A0-4EA3-A4A3-F9791AAC0A29}" destId="{D7B91F39-4F54-4540-8368-4A87CA5EE404}" srcOrd="0" destOrd="0" presId="urn:microsoft.com/office/officeart/2008/layout/HorizontalMultiLevelHierarchy"/>
    <dgm:cxn modelId="{496E785A-271F-4832-B3DC-43E4485F17EB}" srcId="{13E11D0C-BFE6-4165-BB8D-08F4CF6D0221}" destId="{9DD7D9CA-151C-4678-B965-94F51DCEA515}" srcOrd="0" destOrd="0" parTransId="{A641A9B5-7C32-4241-9C1C-E4D904A49882}" sibTransId="{296673C1-499D-4FE8-91FA-0FA5FEA6CCA7}"/>
    <dgm:cxn modelId="{3DDFDA89-D964-4157-9426-97AE830658BD}" type="presOf" srcId="{95132FB5-8660-47E9-A549-FAB4B7B901AF}" destId="{722D12BF-8D9A-4526-A1EB-F29CF52D1818}" srcOrd="1" destOrd="0" presId="urn:microsoft.com/office/officeart/2008/layout/HorizontalMultiLevelHierarchy"/>
    <dgm:cxn modelId="{325C67A0-B485-480E-9229-E4BC4B6E145A}" type="presOf" srcId="{87545A94-55A0-4EA3-A4A3-F9791AAC0A29}" destId="{CD722618-50CC-4071-87B4-D076EEF9E2CA}" srcOrd="1" destOrd="0" presId="urn:microsoft.com/office/officeart/2008/layout/HorizontalMultiLevelHierarchy"/>
    <dgm:cxn modelId="{A3B380A4-2315-4000-B818-A19510B6DAAD}" type="presOf" srcId="{B4591D33-5D72-4EBE-B746-7C7362A43035}" destId="{837B428A-9FED-411F-96E7-85A6EE233F6E}" srcOrd="1" destOrd="0" presId="urn:microsoft.com/office/officeart/2008/layout/HorizontalMultiLevelHierarchy"/>
    <dgm:cxn modelId="{227DA8AA-AE02-4D7A-84F3-E0452DB368D7}" type="presOf" srcId="{48F1FFEA-983F-4B10-8ED1-4F8F9D1CA58A}" destId="{6C3A39DC-96B1-42F6-BD22-D2F30C907F84}" srcOrd="0" destOrd="0" presId="urn:microsoft.com/office/officeart/2008/layout/HorizontalMultiLevelHierarchy"/>
    <dgm:cxn modelId="{A793A3B7-B2BA-4891-8FB1-AA964EC141D9}" srcId="{9DD7D9CA-151C-4678-B965-94F51DCEA515}" destId="{03810068-53D6-4D3B-A77B-45EB0AA30F9F}" srcOrd="0" destOrd="0" parTransId="{95132FB5-8660-47E9-A549-FAB4B7B901AF}" sibTransId="{E4F90F7F-964B-4FE1-B654-1BFDAD181783}"/>
    <dgm:cxn modelId="{E19953B9-F9EB-47EF-ACCA-844C51D6889B}" srcId="{03810068-53D6-4D3B-A77B-45EB0AA30F9F}" destId="{48F1FFEA-983F-4B10-8ED1-4F8F9D1CA58A}" srcOrd="0" destOrd="0" parTransId="{87545A94-55A0-4EA3-A4A3-F9791AAC0A29}" sibTransId="{4F23CA33-2F50-47C1-B5EF-8B47E157D5D9}"/>
    <dgm:cxn modelId="{9FBC9DC1-2C95-4ED4-9C1C-8CB9B518ECFC}" type="presOf" srcId="{98DFFBF3-960E-4A79-BEAE-E20D348840DA}" destId="{890D9B88-ED1F-4290-9F1F-CD8ADCB76A25}" srcOrd="0" destOrd="0" presId="urn:microsoft.com/office/officeart/2008/layout/HorizontalMultiLevelHierarchy"/>
    <dgm:cxn modelId="{4AAE43D1-7775-4294-B906-5511341C4A50}" srcId="{03810068-53D6-4D3B-A77B-45EB0AA30F9F}" destId="{B28C7032-5209-436E-8549-9F79EBDEA3B7}" srcOrd="2" destOrd="0" parTransId="{B4591D33-5D72-4EBE-B746-7C7362A43035}" sibTransId="{0E0E3319-8AC1-41EB-935B-17B895E62887}"/>
    <dgm:cxn modelId="{BC9C49D3-B6C6-4321-82D0-34B54B8B7E08}" type="presOf" srcId="{EAB701FC-F976-4A92-91E6-96ACFBE4D271}" destId="{BAA981F2-98F6-4E24-BD97-D2F2EB10B0E4}" srcOrd="1" destOrd="0" presId="urn:microsoft.com/office/officeart/2008/layout/HorizontalMultiLevelHierarchy"/>
    <dgm:cxn modelId="{15818EDC-E6DC-4406-B720-92E9E8C5FD8E}" type="presOf" srcId="{D3EA0B87-D2E7-4464-B09B-88BBF3EA0E4C}" destId="{370A1F24-6F67-4D4B-BE69-D4CAD38769F5}" srcOrd="1" destOrd="0" presId="urn:microsoft.com/office/officeart/2008/layout/HorizontalMultiLevelHierarchy"/>
    <dgm:cxn modelId="{7C34B1E6-BF6D-402D-9D5C-96E62D45EEE7}" type="presOf" srcId="{7C2241BD-B80A-4D7E-B6B6-ECECD8658ADB}" destId="{149C446D-84A8-48F4-951B-94B3A7A1D294}" srcOrd="0" destOrd="0" presId="urn:microsoft.com/office/officeart/2008/layout/HorizontalMultiLevelHierarchy"/>
    <dgm:cxn modelId="{44EA3EE9-4998-422E-A838-4E6CEFBF9A0F}" type="presOf" srcId="{9DD7D9CA-151C-4678-B965-94F51DCEA515}" destId="{2F82A748-578B-4BF1-955C-7F1875F66021}" srcOrd="0" destOrd="0" presId="urn:microsoft.com/office/officeart/2008/layout/HorizontalMultiLevelHierarchy"/>
    <dgm:cxn modelId="{C91165EA-4D5D-4750-A4C3-DA6143011281}" type="presOf" srcId="{D3EA0B87-D2E7-4464-B09B-88BBF3EA0E4C}" destId="{92C81225-2DDE-4D0B-B5BC-6996F1325F3F}" srcOrd="0" destOrd="0" presId="urn:microsoft.com/office/officeart/2008/layout/HorizontalMultiLevelHierarchy"/>
    <dgm:cxn modelId="{1E3D03EC-0E00-452B-AFE1-19E61A4C4276}" srcId="{03810068-53D6-4D3B-A77B-45EB0AA30F9F}" destId="{7C2241BD-B80A-4D7E-B6B6-ECECD8658ADB}" srcOrd="3" destOrd="0" parTransId="{EAB701FC-F976-4A92-91E6-96ACFBE4D271}" sibTransId="{E1547F40-77CC-47D0-8A74-AA269809E6BA}"/>
    <dgm:cxn modelId="{0FCA6A60-B8D0-4006-81B0-A337F85C6AC7}" type="presParOf" srcId="{95B14D4C-8EE1-4278-83AB-B761B51903AF}" destId="{B4419116-F609-4174-AC94-A065380AACCB}" srcOrd="0" destOrd="0" presId="urn:microsoft.com/office/officeart/2008/layout/HorizontalMultiLevelHierarchy"/>
    <dgm:cxn modelId="{915F73B9-6B1B-48D4-94AE-33C47C3E0EB8}" type="presParOf" srcId="{B4419116-F609-4174-AC94-A065380AACCB}" destId="{2F82A748-578B-4BF1-955C-7F1875F66021}" srcOrd="0" destOrd="0" presId="urn:microsoft.com/office/officeart/2008/layout/HorizontalMultiLevelHierarchy"/>
    <dgm:cxn modelId="{6AEC1155-1AA2-4740-9036-A7305863FA08}" type="presParOf" srcId="{B4419116-F609-4174-AC94-A065380AACCB}" destId="{D1471608-D653-48DB-A30C-79E20579DD8C}" srcOrd="1" destOrd="0" presId="urn:microsoft.com/office/officeart/2008/layout/HorizontalMultiLevelHierarchy"/>
    <dgm:cxn modelId="{875741EF-3AB8-4D54-94B0-44EB18F2AF9B}" type="presParOf" srcId="{D1471608-D653-48DB-A30C-79E20579DD8C}" destId="{2ABD6C5E-F1C2-4FD1-A1EB-31A7959FF586}" srcOrd="0" destOrd="0" presId="urn:microsoft.com/office/officeart/2008/layout/HorizontalMultiLevelHierarchy"/>
    <dgm:cxn modelId="{668F2FD1-2D5A-40CE-BCFF-CB7C6FC954CA}" type="presParOf" srcId="{2ABD6C5E-F1C2-4FD1-A1EB-31A7959FF586}" destId="{722D12BF-8D9A-4526-A1EB-F29CF52D1818}" srcOrd="0" destOrd="0" presId="urn:microsoft.com/office/officeart/2008/layout/HorizontalMultiLevelHierarchy"/>
    <dgm:cxn modelId="{F38578B1-852E-48A8-B6F7-B81A8105DD29}" type="presParOf" srcId="{D1471608-D653-48DB-A30C-79E20579DD8C}" destId="{AC16F75C-238F-496B-A117-CB86B0AEB375}" srcOrd="1" destOrd="0" presId="urn:microsoft.com/office/officeart/2008/layout/HorizontalMultiLevelHierarchy"/>
    <dgm:cxn modelId="{FAFC8797-C6E4-4F91-AD8F-DD9367DD927C}" type="presParOf" srcId="{AC16F75C-238F-496B-A117-CB86B0AEB375}" destId="{6BA96B9F-7CA3-4D9C-A300-A788AA157B9B}" srcOrd="0" destOrd="0" presId="urn:microsoft.com/office/officeart/2008/layout/HorizontalMultiLevelHierarchy"/>
    <dgm:cxn modelId="{154BA3D5-6C33-4E45-BD3E-6F16DF557746}" type="presParOf" srcId="{AC16F75C-238F-496B-A117-CB86B0AEB375}" destId="{D3C7E8EB-3AF2-482C-959D-5777F128108C}" srcOrd="1" destOrd="0" presId="urn:microsoft.com/office/officeart/2008/layout/HorizontalMultiLevelHierarchy"/>
    <dgm:cxn modelId="{28C4DAF9-058C-48E3-9235-A5F6C7BFFC7E}" type="presParOf" srcId="{D3C7E8EB-3AF2-482C-959D-5777F128108C}" destId="{D7B91F39-4F54-4540-8368-4A87CA5EE404}" srcOrd="0" destOrd="0" presId="urn:microsoft.com/office/officeart/2008/layout/HorizontalMultiLevelHierarchy"/>
    <dgm:cxn modelId="{7E8522AF-DBF3-4D5C-803C-6EF72A251042}" type="presParOf" srcId="{D7B91F39-4F54-4540-8368-4A87CA5EE404}" destId="{CD722618-50CC-4071-87B4-D076EEF9E2CA}" srcOrd="0" destOrd="0" presId="urn:microsoft.com/office/officeart/2008/layout/HorizontalMultiLevelHierarchy"/>
    <dgm:cxn modelId="{E5AE9877-1780-40B8-9750-BA19B2AC595D}" type="presParOf" srcId="{D3C7E8EB-3AF2-482C-959D-5777F128108C}" destId="{B7C01ACA-43E5-4999-9D9A-C0E04BAB3477}" srcOrd="1" destOrd="0" presId="urn:microsoft.com/office/officeart/2008/layout/HorizontalMultiLevelHierarchy"/>
    <dgm:cxn modelId="{0A8D5C31-28A0-4C92-9C7F-BDA9FB1CD113}" type="presParOf" srcId="{B7C01ACA-43E5-4999-9D9A-C0E04BAB3477}" destId="{6C3A39DC-96B1-42F6-BD22-D2F30C907F84}" srcOrd="0" destOrd="0" presId="urn:microsoft.com/office/officeart/2008/layout/HorizontalMultiLevelHierarchy"/>
    <dgm:cxn modelId="{46EA7217-4413-4F7B-959C-2B6E691B947D}" type="presParOf" srcId="{B7C01ACA-43E5-4999-9D9A-C0E04BAB3477}" destId="{CD8AE059-FC59-4252-AFCB-E82F124C31DA}" srcOrd="1" destOrd="0" presId="urn:microsoft.com/office/officeart/2008/layout/HorizontalMultiLevelHierarchy"/>
    <dgm:cxn modelId="{6B387AEE-F920-4FD8-A597-9B3398C34BFA}" type="presParOf" srcId="{D3C7E8EB-3AF2-482C-959D-5777F128108C}" destId="{92C81225-2DDE-4D0B-B5BC-6996F1325F3F}" srcOrd="2" destOrd="0" presId="urn:microsoft.com/office/officeart/2008/layout/HorizontalMultiLevelHierarchy"/>
    <dgm:cxn modelId="{39130F12-EF96-456E-AA74-B9AE6D580052}" type="presParOf" srcId="{92C81225-2DDE-4D0B-B5BC-6996F1325F3F}" destId="{370A1F24-6F67-4D4B-BE69-D4CAD38769F5}" srcOrd="0" destOrd="0" presId="urn:microsoft.com/office/officeart/2008/layout/HorizontalMultiLevelHierarchy"/>
    <dgm:cxn modelId="{D999E5CE-A0FF-4E92-82F8-10723C3F78D5}" type="presParOf" srcId="{D3C7E8EB-3AF2-482C-959D-5777F128108C}" destId="{13A6E5C5-E428-49BF-9C11-3DACAC26B673}" srcOrd="3" destOrd="0" presId="urn:microsoft.com/office/officeart/2008/layout/HorizontalMultiLevelHierarchy"/>
    <dgm:cxn modelId="{5E745903-C6BC-483E-A2C8-5A2A9552CF7C}" type="presParOf" srcId="{13A6E5C5-E428-49BF-9C11-3DACAC26B673}" destId="{890D9B88-ED1F-4290-9F1F-CD8ADCB76A25}" srcOrd="0" destOrd="0" presId="urn:microsoft.com/office/officeart/2008/layout/HorizontalMultiLevelHierarchy"/>
    <dgm:cxn modelId="{6AB67977-3C7B-4A11-AD1E-E1621A426083}" type="presParOf" srcId="{13A6E5C5-E428-49BF-9C11-3DACAC26B673}" destId="{8561CC54-21ED-4319-9DFC-9D316716BB6E}" srcOrd="1" destOrd="0" presId="urn:microsoft.com/office/officeart/2008/layout/HorizontalMultiLevelHierarchy"/>
    <dgm:cxn modelId="{B559D937-E9D4-4459-B256-1CAB1714D084}" type="presParOf" srcId="{D3C7E8EB-3AF2-482C-959D-5777F128108C}" destId="{12063299-501C-4C8A-9A47-4C2E1973280F}" srcOrd="4" destOrd="0" presId="urn:microsoft.com/office/officeart/2008/layout/HorizontalMultiLevelHierarchy"/>
    <dgm:cxn modelId="{C29C0081-40FD-4F0A-89AD-8BADA805FA2B}" type="presParOf" srcId="{12063299-501C-4C8A-9A47-4C2E1973280F}" destId="{837B428A-9FED-411F-96E7-85A6EE233F6E}" srcOrd="0" destOrd="0" presId="urn:microsoft.com/office/officeart/2008/layout/HorizontalMultiLevelHierarchy"/>
    <dgm:cxn modelId="{2A18FEC2-3CD7-4021-BDF3-D8F3739334E5}" type="presParOf" srcId="{D3C7E8EB-3AF2-482C-959D-5777F128108C}" destId="{7D629DE6-2919-45C3-A12C-B4C3F029B4CF}" srcOrd="5" destOrd="0" presId="urn:microsoft.com/office/officeart/2008/layout/HorizontalMultiLevelHierarchy"/>
    <dgm:cxn modelId="{605C56FA-2485-4223-90F0-5C9EE2760AE7}" type="presParOf" srcId="{7D629DE6-2919-45C3-A12C-B4C3F029B4CF}" destId="{1688B68E-F6A5-426D-8BCD-435908D9E384}" srcOrd="0" destOrd="0" presId="urn:microsoft.com/office/officeart/2008/layout/HorizontalMultiLevelHierarchy"/>
    <dgm:cxn modelId="{04F8FD95-B3CB-40EB-88A3-20F1EB149014}" type="presParOf" srcId="{7D629DE6-2919-45C3-A12C-B4C3F029B4CF}" destId="{D74EBF28-9001-48F7-9613-04792BA476A6}" srcOrd="1" destOrd="0" presId="urn:microsoft.com/office/officeart/2008/layout/HorizontalMultiLevelHierarchy"/>
    <dgm:cxn modelId="{0CA2DA39-0241-4D24-8279-D28F3EFCC7C3}" type="presParOf" srcId="{D3C7E8EB-3AF2-482C-959D-5777F128108C}" destId="{750E4889-36CD-45A7-9439-D1E00EAAE561}" srcOrd="6" destOrd="0" presId="urn:microsoft.com/office/officeart/2008/layout/HorizontalMultiLevelHierarchy"/>
    <dgm:cxn modelId="{5B89B803-CE3F-4882-BF8D-A1BCA06356D5}" type="presParOf" srcId="{750E4889-36CD-45A7-9439-D1E00EAAE561}" destId="{BAA981F2-98F6-4E24-BD97-D2F2EB10B0E4}" srcOrd="0" destOrd="0" presId="urn:microsoft.com/office/officeart/2008/layout/HorizontalMultiLevelHierarchy"/>
    <dgm:cxn modelId="{0E279C55-8872-44CD-A651-13674B92B110}" type="presParOf" srcId="{D3C7E8EB-3AF2-482C-959D-5777F128108C}" destId="{91C84A91-0305-442F-86B0-8C5ED5FBE6F4}" srcOrd="7" destOrd="0" presId="urn:microsoft.com/office/officeart/2008/layout/HorizontalMultiLevelHierarchy"/>
    <dgm:cxn modelId="{88D9EB0F-71B8-4E4C-975E-2467FFBD5F1E}" type="presParOf" srcId="{91C84A91-0305-442F-86B0-8C5ED5FBE6F4}" destId="{149C446D-84A8-48F4-951B-94B3A7A1D294}" srcOrd="0" destOrd="0" presId="urn:microsoft.com/office/officeart/2008/layout/HorizontalMultiLevelHierarchy"/>
    <dgm:cxn modelId="{3E21D8B6-70AC-4C4B-B8CA-E0148DA91CFC}" type="presParOf" srcId="{91C84A91-0305-442F-86B0-8C5ED5FBE6F4}" destId="{1ACD1674-2824-43D5-B33F-60B2A013DF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E6796-CF7E-4A7C-8F58-BC3582AD2332}">
      <dsp:nvSpPr>
        <dsp:cNvPr id="0" name=""/>
        <dsp:cNvSpPr/>
      </dsp:nvSpPr>
      <dsp:spPr>
        <a:xfrm rot="5400000">
          <a:off x="925657" y="1577284"/>
          <a:ext cx="1058844" cy="17618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DAC52-8E25-4C93-B129-955E7CC788B3}">
      <dsp:nvSpPr>
        <dsp:cNvPr id="0" name=""/>
        <dsp:cNvSpPr/>
      </dsp:nvSpPr>
      <dsp:spPr>
        <a:xfrm>
          <a:off x="748909" y="2103710"/>
          <a:ext cx="1590646" cy="139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i="1" kern="1200" dirty="0">
              <a:solidFill>
                <a:schemeClr val="tx1"/>
              </a:solidFill>
            </a:rPr>
            <a:t>دراسة تنوع الحياة</a:t>
          </a:r>
        </a:p>
      </dsp:txBody>
      <dsp:txXfrm>
        <a:off x="748909" y="2103710"/>
        <a:ext cx="1590646" cy="1394294"/>
      </dsp:txXfrm>
    </dsp:sp>
    <dsp:sp modelId="{995452CB-444B-4C5E-A0F5-A4124761970A}">
      <dsp:nvSpPr>
        <dsp:cNvPr id="0" name=""/>
        <dsp:cNvSpPr/>
      </dsp:nvSpPr>
      <dsp:spPr>
        <a:xfrm>
          <a:off x="2039434" y="1447572"/>
          <a:ext cx="300121" cy="30012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F26-FAF7-4821-A8E4-8A2D93B4B82C}">
      <dsp:nvSpPr>
        <dsp:cNvPr id="0" name=""/>
        <dsp:cNvSpPr/>
      </dsp:nvSpPr>
      <dsp:spPr>
        <a:xfrm rot="5400000">
          <a:off x="2872919" y="1095432"/>
          <a:ext cx="1058844" cy="17618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A875D-E976-44F6-A6CD-A0E7931B1F16}">
      <dsp:nvSpPr>
        <dsp:cNvPr id="0" name=""/>
        <dsp:cNvSpPr/>
      </dsp:nvSpPr>
      <dsp:spPr>
        <a:xfrm>
          <a:off x="2696172" y="1621858"/>
          <a:ext cx="1590646" cy="139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/>
            <a:t>تطوير التقنيات</a:t>
          </a:r>
        </a:p>
      </dsp:txBody>
      <dsp:txXfrm>
        <a:off x="2696172" y="1621858"/>
        <a:ext cx="1590646" cy="1394294"/>
      </dsp:txXfrm>
    </dsp:sp>
    <dsp:sp modelId="{8F71A3E7-B0EC-4219-918E-2C8AE7383A80}">
      <dsp:nvSpPr>
        <dsp:cNvPr id="0" name=""/>
        <dsp:cNvSpPr/>
      </dsp:nvSpPr>
      <dsp:spPr>
        <a:xfrm>
          <a:off x="3986696" y="965720"/>
          <a:ext cx="300121" cy="30012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D95D3-07E8-4CE2-9572-04525EAE7415}">
      <dsp:nvSpPr>
        <dsp:cNvPr id="0" name=""/>
        <dsp:cNvSpPr/>
      </dsp:nvSpPr>
      <dsp:spPr>
        <a:xfrm rot="5400000">
          <a:off x="4820181" y="613580"/>
          <a:ext cx="1058844" cy="17618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B3A17-2BFD-47BB-985F-6AF5E72D2607}">
      <dsp:nvSpPr>
        <dsp:cNvPr id="0" name=""/>
        <dsp:cNvSpPr/>
      </dsp:nvSpPr>
      <dsp:spPr>
        <a:xfrm>
          <a:off x="4643434" y="1140007"/>
          <a:ext cx="1590646" cy="139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/>
            <a:t>البحث في الأمراض</a:t>
          </a:r>
        </a:p>
      </dsp:txBody>
      <dsp:txXfrm>
        <a:off x="4643434" y="1140007"/>
        <a:ext cx="1590646" cy="1394294"/>
      </dsp:txXfrm>
    </dsp:sp>
    <dsp:sp modelId="{FE55A293-93F8-42D0-B47E-3450C3A20229}">
      <dsp:nvSpPr>
        <dsp:cNvPr id="0" name=""/>
        <dsp:cNvSpPr/>
      </dsp:nvSpPr>
      <dsp:spPr>
        <a:xfrm>
          <a:off x="5933958" y="483868"/>
          <a:ext cx="300121" cy="300121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78793-5C80-4A30-94A1-CA0F86EAB9DD}">
      <dsp:nvSpPr>
        <dsp:cNvPr id="0" name=""/>
        <dsp:cNvSpPr/>
      </dsp:nvSpPr>
      <dsp:spPr>
        <a:xfrm rot="5400000">
          <a:off x="6767443" y="131728"/>
          <a:ext cx="1058844" cy="17618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5C30E-6522-47F0-A464-A1E3286F1D68}">
      <dsp:nvSpPr>
        <dsp:cNvPr id="0" name=""/>
        <dsp:cNvSpPr/>
      </dsp:nvSpPr>
      <dsp:spPr>
        <a:xfrm>
          <a:off x="6590696" y="658155"/>
          <a:ext cx="1590646" cy="139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b="1" kern="1200" dirty="0"/>
            <a:t>تحسين الزراعة</a:t>
          </a:r>
        </a:p>
      </dsp:txBody>
      <dsp:txXfrm>
        <a:off x="6590696" y="658155"/>
        <a:ext cx="1590646" cy="1394294"/>
      </dsp:txXfrm>
    </dsp:sp>
    <dsp:sp modelId="{153826DD-1DEF-457B-A9BA-753DF81FD707}">
      <dsp:nvSpPr>
        <dsp:cNvPr id="0" name=""/>
        <dsp:cNvSpPr/>
      </dsp:nvSpPr>
      <dsp:spPr>
        <a:xfrm>
          <a:off x="7881220" y="2016"/>
          <a:ext cx="300121" cy="300121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67D24-A8BE-4642-A427-111A1B4D48EC}">
      <dsp:nvSpPr>
        <dsp:cNvPr id="0" name=""/>
        <dsp:cNvSpPr/>
      </dsp:nvSpPr>
      <dsp:spPr>
        <a:xfrm rot="5400000">
          <a:off x="8714705" y="-350123"/>
          <a:ext cx="1058844" cy="176189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D45F8-A217-4813-B408-A3512863B2E0}">
      <dsp:nvSpPr>
        <dsp:cNvPr id="0" name=""/>
        <dsp:cNvSpPr/>
      </dsp:nvSpPr>
      <dsp:spPr>
        <a:xfrm>
          <a:off x="8537958" y="176303"/>
          <a:ext cx="1590646" cy="139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/>
            <a:t>حماية البيئة</a:t>
          </a:r>
        </a:p>
      </dsp:txBody>
      <dsp:txXfrm>
        <a:off x="8537958" y="176303"/>
        <a:ext cx="1590646" cy="1394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D1C2D-26DE-4BB4-A81B-3E493AEC4C5E}">
      <dsp:nvSpPr>
        <dsp:cNvPr id="0" name=""/>
        <dsp:cNvSpPr/>
      </dsp:nvSpPr>
      <dsp:spPr>
        <a:xfrm>
          <a:off x="5937835" y="1468737"/>
          <a:ext cx="5326446" cy="349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60"/>
              </a:lnTo>
              <a:lnTo>
                <a:pt x="5326446" y="234260"/>
              </a:lnTo>
              <a:lnTo>
                <a:pt x="5326446" y="349564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8915F-8090-4389-A355-6165334E3DE0}">
      <dsp:nvSpPr>
        <dsp:cNvPr id="0" name=""/>
        <dsp:cNvSpPr/>
      </dsp:nvSpPr>
      <dsp:spPr>
        <a:xfrm>
          <a:off x="5937835" y="1468737"/>
          <a:ext cx="3812736" cy="36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84"/>
              </a:lnTo>
              <a:lnTo>
                <a:pt x="3812736" y="246684"/>
              </a:lnTo>
              <a:lnTo>
                <a:pt x="3812736" y="36198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B8F42-DE2D-4967-A421-7BA16DB00B6A}">
      <dsp:nvSpPr>
        <dsp:cNvPr id="0" name=""/>
        <dsp:cNvSpPr/>
      </dsp:nvSpPr>
      <dsp:spPr>
        <a:xfrm>
          <a:off x="5937835" y="1468737"/>
          <a:ext cx="2292817" cy="361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92"/>
              </a:lnTo>
              <a:lnTo>
                <a:pt x="2292817" y="246692"/>
              </a:lnTo>
              <a:lnTo>
                <a:pt x="2292817" y="361996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63FCA-D0A0-4A82-A2DD-B530DBB015F0}">
      <dsp:nvSpPr>
        <dsp:cNvPr id="0" name=""/>
        <dsp:cNvSpPr/>
      </dsp:nvSpPr>
      <dsp:spPr>
        <a:xfrm>
          <a:off x="5937835" y="1468737"/>
          <a:ext cx="754514" cy="3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314"/>
              </a:lnTo>
              <a:lnTo>
                <a:pt x="754514" y="238314"/>
              </a:lnTo>
              <a:lnTo>
                <a:pt x="754514" y="353618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A8F40-83BE-40F6-A5DD-0C50BA6628AE}">
      <dsp:nvSpPr>
        <dsp:cNvPr id="0" name=""/>
        <dsp:cNvSpPr/>
      </dsp:nvSpPr>
      <dsp:spPr>
        <a:xfrm>
          <a:off x="5189482" y="1468737"/>
          <a:ext cx="748353" cy="361988"/>
        </a:xfrm>
        <a:custGeom>
          <a:avLst/>
          <a:gdLst/>
          <a:ahLst/>
          <a:cxnLst/>
          <a:rect l="0" t="0" r="0" b="0"/>
          <a:pathLst>
            <a:path>
              <a:moveTo>
                <a:pt x="748353" y="0"/>
              </a:moveTo>
              <a:lnTo>
                <a:pt x="748353" y="246684"/>
              </a:lnTo>
              <a:lnTo>
                <a:pt x="0" y="246684"/>
              </a:lnTo>
              <a:lnTo>
                <a:pt x="0" y="361988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2F37D-F7A6-4518-89BC-9F40B99EEBC3}">
      <dsp:nvSpPr>
        <dsp:cNvPr id="0" name=""/>
        <dsp:cNvSpPr/>
      </dsp:nvSpPr>
      <dsp:spPr>
        <a:xfrm>
          <a:off x="3668231" y="1468737"/>
          <a:ext cx="2269604" cy="361988"/>
        </a:xfrm>
        <a:custGeom>
          <a:avLst/>
          <a:gdLst/>
          <a:ahLst/>
          <a:cxnLst/>
          <a:rect l="0" t="0" r="0" b="0"/>
          <a:pathLst>
            <a:path>
              <a:moveTo>
                <a:pt x="2269604" y="0"/>
              </a:moveTo>
              <a:lnTo>
                <a:pt x="2269604" y="246684"/>
              </a:lnTo>
              <a:lnTo>
                <a:pt x="0" y="246684"/>
              </a:lnTo>
              <a:lnTo>
                <a:pt x="0" y="361988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C5FE-4A23-40FF-8D0C-3E9A5B3B77B7}">
      <dsp:nvSpPr>
        <dsp:cNvPr id="0" name=""/>
        <dsp:cNvSpPr/>
      </dsp:nvSpPr>
      <dsp:spPr>
        <a:xfrm>
          <a:off x="2146980" y="1468737"/>
          <a:ext cx="3790855" cy="361988"/>
        </a:xfrm>
        <a:custGeom>
          <a:avLst/>
          <a:gdLst/>
          <a:ahLst/>
          <a:cxnLst/>
          <a:rect l="0" t="0" r="0" b="0"/>
          <a:pathLst>
            <a:path>
              <a:moveTo>
                <a:pt x="3790855" y="0"/>
              </a:moveTo>
              <a:lnTo>
                <a:pt x="3790855" y="246684"/>
              </a:lnTo>
              <a:lnTo>
                <a:pt x="0" y="246684"/>
              </a:lnTo>
              <a:lnTo>
                <a:pt x="0" y="361988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5DC8-6001-4BEC-9EF4-520314F29D61}">
      <dsp:nvSpPr>
        <dsp:cNvPr id="0" name=""/>
        <dsp:cNvSpPr/>
      </dsp:nvSpPr>
      <dsp:spPr>
        <a:xfrm>
          <a:off x="625729" y="1468737"/>
          <a:ext cx="5312106" cy="361988"/>
        </a:xfrm>
        <a:custGeom>
          <a:avLst/>
          <a:gdLst/>
          <a:ahLst/>
          <a:cxnLst/>
          <a:rect l="0" t="0" r="0" b="0"/>
          <a:pathLst>
            <a:path>
              <a:moveTo>
                <a:pt x="5312106" y="0"/>
              </a:moveTo>
              <a:lnTo>
                <a:pt x="5312106" y="246684"/>
              </a:lnTo>
              <a:lnTo>
                <a:pt x="0" y="246684"/>
              </a:lnTo>
              <a:lnTo>
                <a:pt x="0" y="361988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8DFE1-1120-4ECB-980C-CBD68E591C0B}">
      <dsp:nvSpPr>
        <dsp:cNvPr id="0" name=""/>
        <dsp:cNvSpPr/>
      </dsp:nvSpPr>
      <dsp:spPr>
        <a:xfrm>
          <a:off x="3908461" y="263795"/>
          <a:ext cx="4058748" cy="1204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072E0-D32D-45E6-AF9D-21D5CE5EE287}">
      <dsp:nvSpPr>
        <dsp:cNvPr id="0" name=""/>
        <dsp:cNvSpPr/>
      </dsp:nvSpPr>
      <dsp:spPr>
        <a:xfrm>
          <a:off x="4046756" y="395176"/>
          <a:ext cx="4058748" cy="1204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خصائص المخلوقات الحية </a:t>
          </a:r>
        </a:p>
      </dsp:txBody>
      <dsp:txXfrm>
        <a:off x="4082048" y="430468"/>
        <a:ext cx="3988164" cy="1134357"/>
      </dsp:txXfrm>
    </dsp:sp>
    <dsp:sp modelId="{C61E8AAE-E527-4D8C-AEC5-376269F2ABB9}">
      <dsp:nvSpPr>
        <dsp:cNvPr id="0" name=""/>
        <dsp:cNvSpPr/>
      </dsp:nvSpPr>
      <dsp:spPr>
        <a:xfrm>
          <a:off x="3399" y="1830725"/>
          <a:ext cx="1244659" cy="2081157"/>
        </a:xfrm>
        <a:prstGeom prst="roundRect">
          <a:avLst>
            <a:gd name="adj" fmla="val 10000"/>
          </a:avLst>
        </a:prstGeom>
        <a:solidFill>
          <a:srgbClr val="0FA1CF"/>
        </a:soli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A5028-16F6-4801-BAE0-210BDE6C238B}">
      <dsp:nvSpPr>
        <dsp:cNvPr id="0" name=""/>
        <dsp:cNvSpPr/>
      </dsp:nvSpPr>
      <dsp:spPr>
        <a:xfrm>
          <a:off x="141695" y="1962106"/>
          <a:ext cx="1244659" cy="2081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highlight>
                <a:srgbClr val="FFFF00"/>
              </a:highlight>
            </a:rPr>
            <a:t>التكيف</a:t>
          </a:r>
        </a:p>
      </dsp:txBody>
      <dsp:txXfrm>
        <a:off x="178150" y="1998561"/>
        <a:ext cx="1171749" cy="2008247"/>
      </dsp:txXfrm>
    </dsp:sp>
    <dsp:sp modelId="{E29815B5-CF3A-4702-83AF-900F48325CB7}">
      <dsp:nvSpPr>
        <dsp:cNvPr id="0" name=""/>
        <dsp:cNvSpPr/>
      </dsp:nvSpPr>
      <dsp:spPr>
        <a:xfrm>
          <a:off x="1524650" y="1830725"/>
          <a:ext cx="1244659" cy="2030819"/>
        </a:xfrm>
        <a:prstGeom prst="roundRect">
          <a:avLst>
            <a:gd name="adj" fmla="val 10000"/>
          </a:avLst>
        </a:prstGeom>
        <a:solidFill>
          <a:srgbClr val="A6F599"/>
        </a:soli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AB70A4-4D5D-425A-A594-DA3DF8975588}">
      <dsp:nvSpPr>
        <dsp:cNvPr id="0" name=""/>
        <dsp:cNvSpPr/>
      </dsp:nvSpPr>
      <dsp:spPr>
        <a:xfrm>
          <a:off x="1662946" y="1962106"/>
          <a:ext cx="1244659" cy="2030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highlight>
                <a:srgbClr val="FFFF00"/>
              </a:highlight>
            </a:rPr>
            <a:t>المحافظة على </a:t>
          </a:r>
          <a:r>
            <a:rPr lang="ar-SA" sz="2500" b="1" kern="1200" dirty="0" err="1">
              <a:highlight>
                <a:srgbClr val="FFFF00"/>
              </a:highlight>
            </a:rPr>
            <a:t>الإتزان</a:t>
          </a:r>
          <a:r>
            <a:rPr lang="ar-SA" sz="2500" b="1" kern="1200" dirty="0">
              <a:highlight>
                <a:srgbClr val="FFFF00"/>
              </a:highlight>
            </a:rPr>
            <a:t> الداخلي</a:t>
          </a:r>
        </a:p>
      </dsp:txBody>
      <dsp:txXfrm>
        <a:off x="1699401" y="1998561"/>
        <a:ext cx="1171749" cy="1957909"/>
      </dsp:txXfrm>
    </dsp:sp>
    <dsp:sp modelId="{FE949578-DC56-43EA-B5F5-E1AE5A69908C}">
      <dsp:nvSpPr>
        <dsp:cNvPr id="0" name=""/>
        <dsp:cNvSpPr/>
      </dsp:nvSpPr>
      <dsp:spPr>
        <a:xfrm>
          <a:off x="3045901" y="1830725"/>
          <a:ext cx="1244659" cy="206064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686D3-F4D8-4E94-9694-70AE28E21D73}">
      <dsp:nvSpPr>
        <dsp:cNvPr id="0" name=""/>
        <dsp:cNvSpPr/>
      </dsp:nvSpPr>
      <dsp:spPr>
        <a:xfrm>
          <a:off x="3184197" y="1962106"/>
          <a:ext cx="1244659" cy="2060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 err="1">
              <a:highlight>
                <a:srgbClr val="FFFF00"/>
              </a:highlight>
            </a:rPr>
            <a:t>الإستجابة</a:t>
          </a:r>
          <a:r>
            <a:rPr lang="ar-SA" sz="2500" b="1" kern="1200" dirty="0">
              <a:highlight>
                <a:srgbClr val="FFFF00"/>
              </a:highlight>
            </a:rPr>
            <a:t> للمثيرات</a:t>
          </a:r>
        </a:p>
      </dsp:txBody>
      <dsp:txXfrm>
        <a:off x="3220652" y="1998561"/>
        <a:ext cx="1171749" cy="1987737"/>
      </dsp:txXfrm>
    </dsp:sp>
    <dsp:sp modelId="{D2CC6664-8D40-4AA2-BBF6-F6452EDB9C07}">
      <dsp:nvSpPr>
        <dsp:cNvPr id="0" name=""/>
        <dsp:cNvSpPr/>
      </dsp:nvSpPr>
      <dsp:spPr>
        <a:xfrm>
          <a:off x="4567152" y="1830725"/>
          <a:ext cx="1244659" cy="204759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19E35-31CB-4F7A-8129-8E55BA27554C}">
      <dsp:nvSpPr>
        <dsp:cNvPr id="0" name=""/>
        <dsp:cNvSpPr/>
      </dsp:nvSpPr>
      <dsp:spPr>
        <a:xfrm>
          <a:off x="4705448" y="1962106"/>
          <a:ext cx="1244659" cy="2047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highlight>
                <a:srgbClr val="FFFF00"/>
              </a:highlight>
            </a:rPr>
            <a:t>الحاجة إلى الطاقة </a:t>
          </a:r>
        </a:p>
      </dsp:txBody>
      <dsp:txXfrm>
        <a:off x="4741903" y="1998561"/>
        <a:ext cx="1171749" cy="1974688"/>
      </dsp:txXfrm>
    </dsp:sp>
    <dsp:sp modelId="{CCA02C55-B87A-4F1D-B273-FEF78602B19E}">
      <dsp:nvSpPr>
        <dsp:cNvPr id="0" name=""/>
        <dsp:cNvSpPr/>
      </dsp:nvSpPr>
      <dsp:spPr>
        <a:xfrm>
          <a:off x="6070019" y="1822356"/>
          <a:ext cx="1244659" cy="206176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2DA27F-8754-4A19-80E5-65384BCC25A7}">
      <dsp:nvSpPr>
        <dsp:cNvPr id="0" name=""/>
        <dsp:cNvSpPr/>
      </dsp:nvSpPr>
      <dsp:spPr>
        <a:xfrm>
          <a:off x="6208315" y="1953736"/>
          <a:ext cx="1244659" cy="2061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highlight>
                <a:srgbClr val="FFFF00"/>
              </a:highlight>
            </a:rPr>
            <a:t>التكاثر</a:t>
          </a:r>
          <a:r>
            <a:rPr lang="ar-SA" sz="2500" kern="1200" dirty="0"/>
            <a:t> </a:t>
          </a:r>
          <a:br>
            <a:rPr lang="ar-SA" sz="2500" kern="1200" dirty="0"/>
          </a:br>
          <a:r>
            <a:rPr lang="ar-SA" sz="2500" b="1" kern="1200" dirty="0"/>
            <a:t>إنتاج أفراد من النوع نفسه</a:t>
          </a:r>
        </a:p>
      </dsp:txBody>
      <dsp:txXfrm>
        <a:off x="6244770" y="1990191"/>
        <a:ext cx="1171749" cy="1988852"/>
      </dsp:txXfrm>
    </dsp:sp>
    <dsp:sp modelId="{2C3E1ABC-727D-47D4-9DE5-305E90B4476B}">
      <dsp:nvSpPr>
        <dsp:cNvPr id="0" name=""/>
        <dsp:cNvSpPr/>
      </dsp:nvSpPr>
      <dsp:spPr>
        <a:xfrm>
          <a:off x="7609654" y="1830733"/>
          <a:ext cx="1241996" cy="20880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27873-B1AC-4F1C-AE85-6962BC454F32}">
      <dsp:nvSpPr>
        <dsp:cNvPr id="0" name=""/>
        <dsp:cNvSpPr/>
      </dsp:nvSpPr>
      <dsp:spPr>
        <a:xfrm>
          <a:off x="7747950" y="1962114"/>
          <a:ext cx="1241996" cy="2088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highlight>
                <a:srgbClr val="FFFF00"/>
              </a:highlight>
            </a:rPr>
            <a:t>النمو</a:t>
          </a:r>
          <a:r>
            <a:rPr lang="ar-SA" sz="3600" b="1" kern="1200" dirty="0"/>
            <a:t> </a:t>
          </a:r>
          <a:r>
            <a:rPr lang="ar-SA" sz="1900" b="1" kern="1200" dirty="0"/>
            <a:t>و هو زيادة في كتلة المخلوق الحي</a:t>
          </a:r>
        </a:p>
      </dsp:txBody>
      <dsp:txXfrm>
        <a:off x="7784327" y="1998491"/>
        <a:ext cx="1169242" cy="2015248"/>
      </dsp:txXfrm>
    </dsp:sp>
    <dsp:sp modelId="{7A306F3A-3B1A-4D6A-970A-D203645577B2}">
      <dsp:nvSpPr>
        <dsp:cNvPr id="0" name=""/>
        <dsp:cNvSpPr/>
      </dsp:nvSpPr>
      <dsp:spPr>
        <a:xfrm>
          <a:off x="9128241" y="1830725"/>
          <a:ext cx="1244659" cy="2078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2B4F0C-6390-41EA-B370-D09D5C8D2EEC}">
      <dsp:nvSpPr>
        <dsp:cNvPr id="0" name=""/>
        <dsp:cNvSpPr/>
      </dsp:nvSpPr>
      <dsp:spPr>
        <a:xfrm>
          <a:off x="9266537" y="1962106"/>
          <a:ext cx="1244659" cy="2078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 err="1">
              <a:highlight>
                <a:srgbClr val="FFFF00"/>
              </a:highlight>
            </a:rPr>
            <a:t>التعضي</a:t>
          </a:r>
          <a:r>
            <a:rPr lang="ar-SA" sz="1900" kern="1200" dirty="0"/>
            <a:t>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/>
            <a:t>( ذرات ثم جزيئات ثم خلايا ثم أنسجة ثم أعضاء ثم أجهزة )</a:t>
          </a:r>
        </a:p>
      </dsp:txBody>
      <dsp:txXfrm>
        <a:off x="9302992" y="1998561"/>
        <a:ext cx="1171749" cy="2005631"/>
      </dsp:txXfrm>
    </dsp:sp>
    <dsp:sp modelId="{6726001B-5C99-42B9-B069-0123E5155076}">
      <dsp:nvSpPr>
        <dsp:cNvPr id="0" name=""/>
        <dsp:cNvSpPr/>
      </dsp:nvSpPr>
      <dsp:spPr>
        <a:xfrm>
          <a:off x="10652892" y="1818301"/>
          <a:ext cx="1222778" cy="219598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744449-DC38-46F4-AFA4-0ADC0D8DD3C6}">
      <dsp:nvSpPr>
        <dsp:cNvPr id="0" name=""/>
        <dsp:cNvSpPr/>
      </dsp:nvSpPr>
      <dsp:spPr>
        <a:xfrm>
          <a:off x="10791188" y="1949682"/>
          <a:ext cx="1222778" cy="2195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highlight>
                <a:srgbClr val="FFFF00"/>
              </a:highlight>
            </a:rPr>
            <a:t>مكونة من خلية أو أكثر</a:t>
          </a:r>
        </a:p>
      </dsp:txBody>
      <dsp:txXfrm>
        <a:off x="10827002" y="1985496"/>
        <a:ext cx="1151150" cy="2124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87313-1F67-444A-B6A2-A41D918BC669}">
      <dsp:nvSpPr>
        <dsp:cNvPr id="0" name=""/>
        <dsp:cNvSpPr/>
      </dsp:nvSpPr>
      <dsp:spPr>
        <a:xfrm>
          <a:off x="26697" y="6"/>
          <a:ext cx="2625464" cy="968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tx1"/>
              </a:solidFill>
            </a:rPr>
            <a:t>العلم غير الطبيعي</a:t>
          </a:r>
          <a:br>
            <a:rPr lang="ar-SA" sz="2800" b="1" kern="1200" dirty="0">
              <a:solidFill>
                <a:schemeClr val="tx1"/>
              </a:solidFill>
            </a:rPr>
          </a:br>
          <a:r>
            <a:rPr lang="ar-SA" sz="2800" b="1" kern="1200" dirty="0">
              <a:solidFill>
                <a:schemeClr val="tx1"/>
              </a:solidFill>
            </a:rPr>
            <a:t>( الغير تجريبي )</a:t>
          </a:r>
        </a:p>
      </dsp:txBody>
      <dsp:txXfrm>
        <a:off x="26697" y="6"/>
        <a:ext cx="2625464" cy="968729"/>
      </dsp:txXfrm>
    </dsp:sp>
    <dsp:sp modelId="{18527242-BB80-4873-8C48-73EEC4834C4E}">
      <dsp:nvSpPr>
        <dsp:cNvPr id="0" name=""/>
        <dsp:cNvSpPr/>
      </dsp:nvSpPr>
      <dsp:spPr>
        <a:xfrm>
          <a:off x="1270" y="968735"/>
          <a:ext cx="2676319" cy="32425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000" kern="1200" dirty="0"/>
            <a:t>مثل الأدب و الشعر و الكتابة .</a:t>
          </a: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000" kern="1200" dirty="0"/>
            <a:t>لا تعتمد على الملاحظة و التجريب.</a:t>
          </a:r>
        </a:p>
      </dsp:txBody>
      <dsp:txXfrm>
        <a:off x="1270" y="968735"/>
        <a:ext cx="2676319" cy="3242531"/>
      </dsp:txXfrm>
    </dsp:sp>
    <dsp:sp modelId="{E2153BC3-39E0-4D0F-AE8E-A20803A4A949}">
      <dsp:nvSpPr>
        <dsp:cNvPr id="0" name=""/>
        <dsp:cNvSpPr/>
      </dsp:nvSpPr>
      <dsp:spPr>
        <a:xfrm>
          <a:off x="3045155" y="6"/>
          <a:ext cx="2625464" cy="968729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tx1"/>
              </a:solidFill>
            </a:rPr>
            <a:t>العلم الطبيعي 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tx1"/>
              </a:solidFill>
            </a:rPr>
            <a:t>( التجريبي )</a:t>
          </a:r>
        </a:p>
      </dsp:txBody>
      <dsp:txXfrm>
        <a:off x="3045155" y="6"/>
        <a:ext cx="2625464" cy="968729"/>
      </dsp:txXfrm>
    </dsp:sp>
    <dsp:sp modelId="{8836BFCF-22C0-4115-BE3A-6A8788436EB4}">
      <dsp:nvSpPr>
        <dsp:cNvPr id="0" name=""/>
        <dsp:cNvSpPr/>
      </dsp:nvSpPr>
      <dsp:spPr>
        <a:xfrm>
          <a:off x="3045155" y="968735"/>
          <a:ext cx="2625464" cy="3242531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000" kern="1200" dirty="0"/>
            <a:t>مثل علم الأرض و الأحياء و الفيزياء و الكيمياء</a:t>
          </a: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000" kern="1200" dirty="0"/>
            <a:t>تعتمد على الملاحظة و التجريب.</a:t>
          </a:r>
        </a:p>
      </dsp:txBody>
      <dsp:txXfrm>
        <a:off x="3045155" y="968735"/>
        <a:ext cx="2625464" cy="3242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E4889-36CD-45A7-9439-D1E00EAAE561}">
      <dsp:nvSpPr>
        <dsp:cNvPr id="0" name=""/>
        <dsp:cNvSpPr/>
      </dsp:nvSpPr>
      <dsp:spPr>
        <a:xfrm>
          <a:off x="5952356" y="2595638"/>
          <a:ext cx="647040" cy="1849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520" y="0"/>
              </a:lnTo>
              <a:lnTo>
                <a:pt x="323520" y="1849392"/>
              </a:lnTo>
              <a:lnTo>
                <a:pt x="647040" y="1849392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6226894" y="3471351"/>
        <a:ext cx="97965" cy="97965"/>
      </dsp:txXfrm>
    </dsp:sp>
    <dsp:sp modelId="{12063299-501C-4C8A-9A47-4C2E1973280F}">
      <dsp:nvSpPr>
        <dsp:cNvPr id="0" name=""/>
        <dsp:cNvSpPr/>
      </dsp:nvSpPr>
      <dsp:spPr>
        <a:xfrm>
          <a:off x="5952356" y="2595638"/>
          <a:ext cx="647040" cy="616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520" y="0"/>
              </a:lnTo>
              <a:lnTo>
                <a:pt x="323520" y="616464"/>
              </a:lnTo>
              <a:lnTo>
                <a:pt x="647040" y="616464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6253534" y="2881528"/>
        <a:ext cx="44684" cy="44684"/>
      </dsp:txXfrm>
    </dsp:sp>
    <dsp:sp modelId="{92C81225-2DDE-4D0B-B5BC-6996F1325F3F}">
      <dsp:nvSpPr>
        <dsp:cNvPr id="0" name=""/>
        <dsp:cNvSpPr/>
      </dsp:nvSpPr>
      <dsp:spPr>
        <a:xfrm>
          <a:off x="5952356" y="1979174"/>
          <a:ext cx="647040" cy="616464"/>
        </a:xfrm>
        <a:custGeom>
          <a:avLst/>
          <a:gdLst/>
          <a:ahLst/>
          <a:cxnLst/>
          <a:rect l="0" t="0" r="0" b="0"/>
          <a:pathLst>
            <a:path>
              <a:moveTo>
                <a:pt x="0" y="616464"/>
              </a:moveTo>
              <a:lnTo>
                <a:pt x="323520" y="616464"/>
              </a:lnTo>
              <a:lnTo>
                <a:pt x="323520" y="0"/>
              </a:lnTo>
              <a:lnTo>
                <a:pt x="647040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6253534" y="2265064"/>
        <a:ext cx="44684" cy="44684"/>
      </dsp:txXfrm>
    </dsp:sp>
    <dsp:sp modelId="{D7B91F39-4F54-4540-8368-4A87CA5EE404}">
      <dsp:nvSpPr>
        <dsp:cNvPr id="0" name=""/>
        <dsp:cNvSpPr/>
      </dsp:nvSpPr>
      <dsp:spPr>
        <a:xfrm>
          <a:off x="5952356" y="746246"/>
          <a:ext cx="647040" cy="1849392"/>
        </a:xfrm>
        <a:custGeom>
          <a:avLst/>
          <a:gdLst/>
          <a:ahLst/>
          <a:cxnLst/>
          <a:rect l="0" t="0" r="0" b="0"/>
          <a:pathLst>
            <a:path>
              <a:moveTo>
                <a:pt x="0" y="1849392"/>
              </a:moveTo>
              <a:lnTo>
                <a:pt x="323520" y="1849392"/>
              </a:lnTo>
              <a:lnTo>
                <a:pt x="323520" y="0"/>
              </a:lnTo>
              <a:lnTo>
                <a:pt x="647040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700" kern="1200"/>
        </a:p>
      </dsp:txBody>
      <dsp:txXfrm>
        <a:off x="6226894" y="1621959"/>
        <a:ext cx="97965" cy="97965"/>
      </dsp:txXfrm>
    </dsp:sp>
    <dsp:sp modelId="{2ABD6C5E-F1C2-4FD1-A1EB-31A7959FF586}">
      <dsp:nvSpPr>
        <dsp:cNvPr id="0" name=""/>
        <dsp:cNvSpPr/>
      </dsp:nvSpPr>
      <dsp:spPr>
        <a:xfrm>
          <a:off x="2070112" y="2549918"/>
          <a:ext cx="6470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7040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2377456" y="2579462"/>
        <a:ext cx="32352" cy="32352"/>
      </dsp:txXfrm>
    </dsp:sp>
    <dsp:sp modelId="{2F82A748-578B-4BF1-955C-7F1875F66021}">
      <dsp:nvSpPr>
        <dsp:cNvPr id="0" name=""/>
        <dsp:cNvSpPr/>
      </dsp:nvSpPr>
      <dsp:spPr>
        <a:xfrm rot="16200000">
          <a:off x="-1018697" y="2102467"/>
          <a:ext cx="5191277" cy="986342"/>
        </a:xfrm>
        <a:prstGeom prst="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b="1" kern="1200" dirty="0">
              <a:solidFill>
                <a:schemeClr val="tx1"/>
              </a:solidFill>
            </a:rPr>
            <a:t>العلم الطبيعي</a:t>
          </a:r>
        </a:p>
      </dsp:txBody>
      <dsp:txXfrm>
        <a:off x="-1018697" y="2102467"/>
        <a:ext cx="5191277" cy="986342"/>
      </dsp:txXfrm>
    </dsp:sp>
    <dsp:sp modelId="{6BA96B9F-7CA3-4D9C-A300-A788AA157B9B}">
      <dsp:nvSpPr>
        <dsp:cNvPr id="0" name=""/>
        <dsp:cNvSpPr/>
      </dsp:nvSpPr>
      <dsp:spPr>
        <a:xfrm>
          <a:off x="2717152" y="2102467"/>
          <a:ext cx="3235203" cy="9863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>
              <a:solidFill>
                <a:schemeClr val="tx1"/>
              </a:solidFill>
            </a:rPr>
            <a:t>هو بناء من المعرفة يعتمد على دراسة الطبيعة</a:t>
          </a:r>
        </a:p>
      </dsp:txBody>
      <dsp:txXfrm>
        <a:off x="2717152" y="2102467"/>
        <a:ext cx="3235203" cy="986342"/>
      </dsp:txXfrm>
    </dsp:sp>
    <dsp:sp modelId="{6C3A39DC-96B1-42F6-BD22-D2F30C907F84}">
      <dsp:nvSpPr>
        <dsp:cNvPr id="0" name=""/>
        <dsp:cNvSpPr/>
      </dsp:nvSpPr>
      <dsp:spPr>
        <a:xfrm>
          <a:off x="6599397" y="253074"/>
          <a:ext cx="3235203" cy="98634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b="1" kern="1200" dirty="0">
              <a:solidFill>
                <a:schemeClr val="tx1"/>
              </a:solidFill>
            </a:rPr>
            <a:t>علم الأرض</a:t>
          </a:r>
        </a:p>
      </dsp:txBody>
      <dsp:txXfrm>
        <a:off x="6599397" y="253074"/>
        <a:ext cx="3235203" cy="986342"/>
      </dsp:txXfrm>
    </dsp:sp>
    <dsp:sp modelId="{890D9B88-ED1F-4290-9F1F-CD8ADCB76A25}">
      <dsp:nvSpPr>
        <dsp:cNvPr id="0" name=""/>
        <dsp:cNvSpPr/>
      </dsp:nvSpPr>
      <dsp:spPr>
        <a:xfrm>
          <a:off x="6599397" y="1486003"/>
          <a:ext cx="3235203" cy="986342"/>
        </a:xfrm>
        <a:prstGeom prst="rect">
          <a:avLst/>
        </a:prstGeom>
        <a:solidFill>
          <a:srgbClr val="A6F599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>
              <a:solidFill>
                <a:schemeClr val="tx1"/>
              </a:solidFill>
            </a:rPr>
            <a:t>الأحياء</a:t>
          </a:r>
          <a:endParaRPr lang="ar-SA" sz="3000" b="1" kern="1200" dirty="0">
            <a:solidFill>
              <a:schemeClr val="tx1"/>
            </a:solidFill>
          </a:endParaRPr>
        </a:p>
      </dsp:txBody>
      <dsp:txXfrm>
        <a:off x="6599397" y="1486003"/>
        <a:ext cx="3235203" cy="986342"/>
      </dsp:txXfrm>
    </dsp:sp>
    <dsp:sp modelId="{1688B68E-F6A5-426D-8BCD-435908D9E384}">
      <dsp:nvSpPr>
        <dsp:cNvPr id="0" name=""/>
        <dsp:cNvSpPr/>
      </dsp:nvSpPr>
      <dsp:spPr>
        <a:xfrm>
          <a:off x="6599397" y="2718931"/>
          <a:ext cx="3235203" cy="9863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>
              <a:solidFill>
                <a:schemeClr val="tx1"/>
              </a:solidFill>
            </a:rPr>
            <a:t>الكيمياء</a:t>
          </a:r>
          <a:endParaRPr lang="ar-SA" sz="3000" b="1" kern="1200" dirty="0">
            <a:solidFill>
              <a:schemeClr val="tx1"/>
            </a:solidFill>
          </a:endParaRPr>
        </a:p>
      </dsp:txBody>
      <dsp:txXfrm>
        <a:off x="6599397" y="2718931"/>
        <a:ext cx="3235203" cy="986342"/>
      </dsp:txXfrm>
    </dsp:sp>
    <dsp:sp modelId="{149C446D-84A8-48F4-951B-94B3A7A1D294}">
      <dsp:nvSpPr>
        <dsp:cNvPr id="0" name=""/>
        <dsp:cNvSpPr/>
      </dsp:nvSpPr>
      <dsp:spPr>
        <a:xfrm>
          <a:off x="6599397" y="3951859"/>
          <a:ext cx="3235203" cy="98634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b="1" kern="1200" dirty="0">
              <a:solidFill>
                <a:schemeClr val="tx1"/>
              </a:solidFill>
            </a:rPr>
            <a:t>الفيزياء</a:t>
          </a:r>
        </a:p>
      </dsp:txBody>
      <dsp:txXfrm>
        <a:off x="6599397" y="3951859"/>
        <a:ext cx="3235203" cy="986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98F2D2-28DE-41F2-A2B9-C9890339A529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FBEDAC-E3C8-4F6C-BA0E-E6F84B6CE3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325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BEDAC-E3C8-4F6C-BA0E-E6F84B6CE37E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23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BEDAC-E3C8-4F6C-BA0E-E6F84B6CE37E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11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BEDAC-E3C8-4F6C-BA0E-E6F84B6CE37E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4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FD72C4-E62F-D348-2F7A-4A2A450EE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2330CD7-03D3-561F-B41C-00A330A4F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0B2D22-E2D3-06EE-1AE1-C12C9B39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7C03F5-92B1-52B3-96C8-817146E5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1AF33D-048A-7DD1-B522-5C7B8536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D18DED-744F-2164-65A1-FC7974FB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A9C915E-813C-BE10-2C8A-A78DBDADB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91441E-E270-ABF3-D63B-9D15AF99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7D3D1D-547B-FC4A-4AB5-4DEB3186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5C24AE-4DC8-595E-A240-BF1E9E26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069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6DD31F0-4168-55AF-2940-1FA5A1752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D8DCC7-12CD-2134-E37B-A7D95126F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7E557E-C8FD-3664-7AB8-82E27F1E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F025A9-DC52-236F-9F4B-EA446232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FBD7-9B7C-DBD3-FC9A-29452262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69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240FA-6C88-97CB-1D03-DDBFED81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6D3FCF-5F6C-19CA-6018-610E0B4F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B17122-344E-3AE8-2DA4-D18B66F8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6D6E3-D242-E2DB-A090-90958A59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EE3C82-6B28-BE70-96B6-B500A97D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4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46268D-71E0-4305-E497-9559D141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5CFF47-9E80-3FEB-C43B-47AEACE2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16F226-DFA0-CBAB-DF99-CC79135D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FCF3E6-4D5E-1B89-ADEF-E732CAAB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243B04-9E18-46A8-09D8-853345FB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31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8C721E-A6EE-50AD-B907-91688FED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B79C29-6F74-940D-049D-03991251D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972754-9D84-588E-0EB2-1C0D5B8A6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0132D2-122A-9CD1-9EF3-E110DC97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FFD53D-57F6-8655-82EA-2CAF9191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A2A461-1086-95C5-D294-5E7F2325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734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B4754E-8BD9-317E-0663-0DDB24BE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BD952F-E352-CC7D-58D0-98350CD90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713B21-8F2B-3034-B82B-169C8A04C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AB8681A-ED03-059A-596B-C6BA065B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23EAD15-7950-820A-4459-68747B19A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26788C1-ADF1-3B18-DA15-2A8763A3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14F32FA-2336-F271-F88F-7BD57BAC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3CC3B1-CD97-9422-EB6F-722222C6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30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4A453A-85F8-8DB3-3B27-7DC5D5E8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81EA56-DE3C-915C-97F4-B623553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F17D25E-4E08-2D5C-BEF5-C9EAB1AC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A253CFD-E838-1F61-827D-4D0E1B45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92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14949C0-9FB0-8A14-EEEC-395A4719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0A6A89-B53E-1BA3-D99D-0991ED19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C90D0C-4F2A-5189-5B52-189E9EF9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8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3B1A4B-0430-C83F-CE0E-C55F0500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4F501C-DFCF-1417-325A-735291D2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75459F-F242-BD4F-989C-239D2D1A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FA0037-B562-B921-FB22-B0E52CED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65F5A5F-FC04-B710-DB59-B52F0893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08DAFE-1DFF-8C2D-96DD-C04DAABA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308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30AB5F-6646-4BBC-AA15-39DC26C9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9A601AE-5E6C-CDD9-AD76-E8E843814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527BAA-0024-A38F-D905-4CDFCC8DC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B5CA27-B590-ACEF-1563-02AB028A4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FBDE98-914E-B43D-D7D6-6806CDFE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AA2E51-2F3A-7194-781F-92A8ABDF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342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1E1F958-A870-09A9-C5B2-C726CB58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5F847E6-80A4-1EE1-192B-D8061C5C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628EE8-743E-8585-8168-D56322127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C0F9-178C-40BD-8E0B-08A5D66A9D32}" type="datetimeFigureOut">
              <a:rPr lang="ar-SA" smtClean="0"/>
              <a:t>02/03/47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902DA9-069A-C1E4-6CE2-368D5105D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5A79FC-E03F-7A44-57F6-BCF0715D9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655C-FB3A-4EAA-A61F-8F5244F4B98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3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crdownload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788-target-png-fi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788-target-png-fil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315490F-9B1D-FF96-622E-021BEADEA09A}"/>
              </a:ext>
            </a:extLst>
          </p:cNvPr>
          <p:cNvSpPr/>
          <p:nvPr/>
        </p:nvSpPr>
        <p:spPr>
          <a:xfrm>
            <a:off x="3396174" y="148634"/>
            <a:ext cx="5030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 لما تم دراسته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A82F229-3081-5083-EEB3-6AF0C3BC9FF4}"/>
              </a:ext>
            </a:extLst>
          </p:cNvPr>
          <p:cNvSpPr/>
          <p:nvPr/>
        </p:nvSpPr>
        <p:spPr>
          <a:xfrm>
            <a:off x="9203779" y="1071964"/>
            <a:ext cx="288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علم الأحياء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B530AB8-3BFA-0E9A-C4B1-8DC5108CF72B}"/>
              </a:ext>
            </a:extLst>
          </p:cNvPr>
          <p:cNvSpPr/>
          <p:nvPr/>
        </p:nvSpPr>
        <p:spPr>
          <a:xfrm>
            <a:off x="699305" y="2115771"/>
            <a:ext cx="11069057" cy="18249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هو العلم الذي يدرس أنواع الحياة و كل ما كان حياً يوماً ما ، </a:t>
            </a:r>
          </a:p>
          <a:p>
            <a:pPr>
              <a:lnSpc>
                <a:spcPct val="150000"/>
              </a:lnSpc>
            </a:pPr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تركيب المخلوقات الحية و وظائفها و تفاعلها مع بعضها البعض.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F97A503-B283-E0FD-F0DB-D65030E1A549}"/>
              </a:ext>
            </a:extLst>
          </p:cNvPr>
          <p:cNvSpPr/>
          <p:nvPr/>
        </p:nvSpPr>
        <p:spPr>
          <a:xfrm>
            <a:off x="8354470" y="1400961"/>
            <a:ext cx="3281493" cy="545284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2- يُوسع المعرفة العلمية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4377099" y="-14606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756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8305614-FBC3-E26F-3742-F7FC2C0733D2}"/>
              </a:ext>
            </a:extLst>
          </p:cNvPr>
          <p:cNvSpPr/>
          <p:nvPr/>
        </p:nvSpPr>
        <p:spPr>
          <a:xfrm>
            <a:off x="7645167" y="3242345"/>
            <a:ext cx="4420998" cy="2835479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البحث العلمي عن المعرفة الجديدة إلى اكتشاف حقائق جديدة تطرح أسئلة جديدة تطلب بدورها المزيد من البحث و بالتالي تتسع دوائره دون توقف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D0E734-1059-8722-E026-44E6C0E83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415832"/>
            <a:ext cx="7108462" cy="5337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884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F97A503-B283-E0FD-F0DB-D65030E1A549}"/>
              </a:ext>
            </a:extLst>
          </p:cNvPr>
          <p:cNvSpPr/>
          <p:nvPr/>
        </p:nvSpPr>
        <p:spPr>
          <a:xfrm>
            <a:off x="8354470" y="1400961"/>
            <a:ext cx="3281493" cy="545284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3- يُنتج أسئلة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4377099" y="-14606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8305614-FBC3-E26F-3742-F7FC2C0733D2}"/>
              </a:ext>
            </a:extLst>
          </p:cNvPr>
          <p:cNvSpPr/>
          <p:nvPr/>
        </p:nvSpPr>
        <p:spPr>
          <a:xfrm>
            <a:off x="7640319" y="2533474"/>
            <a:ext cx="4420998" cy="1837190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تثير الملاحظات و البيانات اهتمام العلماء و تقود بالتالي إلى المزيد من البحث العلمي و التساؤلات.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D975B4E-F571-1B0A-C795-CCC5FBAABCD7}"/>
              </a:ext>
            </a:extLst>
          </p:cNvPr>
          <p:cNvSpPr/>
          <p:nvPr/>
        </p:nvSpPr>
        <p:spPr>
          <a:xfrm>
            <a:off x="949670" y="2278984"/>
            <a:ext cx="46944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 العلماء قديماُ الخُفاش من الطيور لأن له أجنحة .</a:t>
            </a:r>
          </a:p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لكن مع البحث العلمي و التشريح و التراكيب الجينية تبين أن الخفاش أقرب إلى الثديات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D6123A-C28E-8A51-E0C1-B14AC22C2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8" y="3452069"/>
            <a:ext cx="7528113" cy="34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F97A503-B283-E0FD-F0DB-D65030E1A549}"/>
              </a:ext>
            </a:extLst>
          </p:cNvPr>
          <p:cNvSpPr/>
          <p:nvPr/>
        </p:nvSpPr>
        <p:spPr>
          <a:xfrm>
            <a:off x="8128932" y="1400961"/>
            <a:ext cx="3507031" cy="545284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4- يتحدى النظريات المقبولة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4377099" y="-14606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61589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8305614-FBC3-E26F-3742-F7FC2C0733D2}"/>
              </a:ext>
            </a:extLst>
          </p:cNvPr>
          <p:cNvSpPr/>
          <p:nvPr/>
        </p:nvSpPr>
        <p:spPr>
          <a:xfrm>
            <a:off x="5659958" y="2533473"/>
            <a:ext cx="6401359" cy="3263320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</a:rPr>
              <a:t>يرحب العلماء بمناقشة آراء بعضهم مع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بعض؛ فهم يحضرون المؤتمرات بشكل منتظم لمناقشة الاكتشافات والتطورات الجديدة. وغالبا ما يحدث اختلاف علمي بينهم. ويؤدي النقاش إلى المزيد من البحوث والتجارب التي تقود إلى فهم علمي مشترك</a:t>
            </a:r>
            <a:r>
              <a:rPr lang="ar-SA" sz="4000" b="1" dirty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A7077D-4C5E-4DF5-7F43-FC4B2741D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1" b="8051"/>
          <a:stretch/>
        </p:blipFill>
        <p:spPr>
          <a:xfrm>
            <a:off x="-854455" y="1215109"/>
            <a:ext cx="6514414" cy="46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F97A503-B283-E0FD-F0DB-D65030E1A549}"/>
              </a:ext>
            </a:extLst>
          </p:cNvPr>
          <p:cNvSpPr/>
          <p:nvPr/>
        </p:nvSpPr>
        <p:spPr>
          <a:xfrm>
            <a:off x="8128932" y="1400961"/>
            <a:ext cx="3507031" cy="545284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5- يختبر الاستنتاجات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4377099" y="-14606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261820" y="356425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B99C5F6-AC6C-09E4-D9F0-69E88C07B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" y="1686187"/>
            <a:ext cx="6560191" cy="5052070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6139261-C941-F86F-4BBF-CF78446DB001}"/>
              </a:ext>
            </a:extLst>
          </p:cNvPr>
          <p:cNvSpPr/>
          <p:nvPr/>
        </p:nvSpPr>
        <p:spPr>
          <a:xfrm>
            <a:off x="7180976" y="2533474"/>
            <a:ext cx="4880341" cy="2634144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ينتج عن الأبحاث و التجارب مجموعة من الاستنتاجات حيث يوجد طرق لفحص الاستنتاجات التي تم التوصل إليها. </a:t>
            </a:r>
          </a:p>
        </p:txBody>
      </p:sp>
    </p:spTree>
    <p:extLst>
      <p:ext uri="{BB962C8B-B14F-4D97-AF65-F5344CB8AC3E}">
        <p14:creationId xmlns:p14="http://schemas.microsoft.com/office/powerpoint/2010/main" val="2629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F97A503-B283-E0FD-F0DB-D65030E1A549}"/>
              </a:ext>
            </a:extLst>
          </p:cNvPr>
          <p:cNvSpPr/>
          <p:nvPr/>
        </p:nvSpPr>
        <p:spPr>
          <a:xfrm>
            <a:off x="8128932" y="1400961"/>
            <a:ext cx="3507031" cy="545284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6- يخضع لمراجعة الأقران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4377099" y="-14606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6139261-C941-F86F-4BBF-CF78446DB001}"/>
              </a:ext>
            </a:extLst>
          </p:cNvPr>
          <p:cNvSpPr/>
          <p:nvPr/>
        </p:nvSpPr>
        <p:spPr>
          <a:xfrm>
            <a:off x="7180976" y="2533474"/>
            <a:ext cx="4880341" cy="2634144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قبل نشر المعلومات العلمية يتم مراجعتها من العلماء المختصون في المجال نفسه أو علماء يجرون بحوثاً مشابهة .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FA7B83-704C-AA1A-842C-25A34AFFC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" y="1400962"/>
            <a:ext cx="6552252" cy="5352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55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B432AB5-2C53-5F3D-150A-AF05CD538359}"/>
              </a:ext>
            </a:extLst>
          </p:cNvPr>
          <p:cNvSpPr/>
          <p:nvPr/>
        </p:nvSpPr>
        <p:spPr>
          <a:xfrm>
            <a:off x="7311604" y="1156494"/>
            <a:ext cx="4454987" cy="689395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7- يستخدم النظام المتري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7180976" y="2306447"/>
            <a:ext cx="4880341" cy="2027640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يستخدم معظم العلماء النظام المتري في إجراء التجارب و جمع المعلومات ، و </a:t>
            </a:r>
            <a:r>
              <a:rPr lang="ar-SA" sz="2800" b="1" dirty="0" err="1">
                <a:solidFill>
                  <a:schemeClr val="tx1"/>
                </a:solidFill>
              </a:rPr>
              <a:t>يُسى</a:t>
            </a:r>
            <a:r>
              <a:rPr lang="ar-SA" sz="2800" b="1" dirty="0">
                <a:solidFill>
                  <a:schemeClr val="tx1"/>
                </a:solidFill>
              </a:rPr>
              <a:t> بالنظام الدولي للوحدات </a:t>
            </a: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( 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 SI </a:t>
            </a: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) </a:t>
            </a:r>
            <a:r>
              <a:rPr lang="ar-SA" sz="2800" b="1" dirty="0">
                <a:solidFill>
                  <a:schemeClr val="tx1"/>
                </a:solidFill>
              </a:rPr>
              <a:t>. الذي أقره </a:t>
            </a:r>
            <a:r>
              <a:rPr lang="ar-SA" sz="2800" b="1" dirty="0" err="1">
                <a:solidFill>
                  <a:schemeClr val="tx1"/>
                </a:solidFill>
              </a:rPr>
              <a:t>المؤثمر</a:t>
            </a:r>
            <a:r>
              <a:rPr lang="ar-SA" sz="2800" b="1" dirty="0">
                <a:solidFill>
                  <a:schemeClr val="tx1"/>
                </a:solidFill>
              </a:rPr>
              <a:t> الدولي عام 1960م.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377099" y="-14606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D9BB71-4D9F-2D4D-4189-AD50A9914874}"/>
              </a:ext>
            </a:extLst>
          </p:cNvPr>
          <p:cNvSpPr/>
          <p:nvPr/>
        </p:nvSpPr>
        <p:spPr>
          <a:xfrm>
            <a:off x="10186323" y="385503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A6C02DB-8F75-37AC-0685-0A406AAA4601}"/>
              </a:ext>
            </a:extLst>
          </p:cNvPr>
          <p:cNvSpPr/>
          <p:nvPr/>
        </p:nvSpPr>
        <p:spPr>
          <a:xfrm>
            <a:off x="7704262" y="4517571"/>
            <a:ext cx="3117721" cy="2027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المتر لقياس الطول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الكيلوجرام لقياس الكتلة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اللتر لقياس الحجم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الثانية لقياس الزمن . 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0387732D-BE29-94E9-C1CC-46D9050AB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4" y="1741713"/>
            <a:ext cx="4695127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D99DC20-0A17-E093-DC47-58A14BCD9198}"/>
              </a:ext>
            </a:extLst>
          </p:cNvPr>
          <p:cNvSpPr/>
          <p:nvPr/>
        </p:nvSpPr>
        <p:spPr>
          <a:xfrm>
            <a:off x="4236791" y="3001862"/>
            <a:ext cx="3458361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خصائص العلم الطبيعي ( التجريبي ) 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750FAE80-472B-13C3-D1F3-E75C86364ADF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flipH="1">
            <a:off x="5965972" y="2258040"/>
            <a:ext cx="4221411" cy="743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id="{C5D1D25F-63F8-D196-33B8-CB378ACB7AE5}"/>
              </a:ext>
            </a:extLst>
          </p:cNvPr>
          <p:cNvSpPr/>
          <p:nvPr/>
        </p:nvSpPr>
        <p:spPr>
          <a:xfrm>
            <a:off x="8694841" y="1217805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6DF2399-7881-87E8-BBF6-127C93066E73}"/>
              </a:ext>
            </a:extLst>
          </p:cNvPr>
          <p:cNvCxnSpPr>
            <a:cxnSpLocks/>
            <a:stCxn id="9" idx="0"/>
            <a:endCxn id="2" idx="2"/>
          </p:cNvCxnSpPr>
          <p:nvPr/>
        </p:nvCxnSpPr>
        <p:spPr>
          <a:xfrm flipH="1" flipV="1">
            <a:off x="5965972" y="4297262"/>
            <a:ext cx="4509782" cy="751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>
            <a:extLst>
              <a:ext uri="{FF2B5EF4-FFF2-40B4-BE49-F238E27FC236}">
                <a16:creationId xmlns:a16="http://schemas.microsoft.com/office/drawing/2014/main" id="{C91DE7A9-0239-B709-491A-DE587AD96A36}"/>
              </a:ext>
            </a:extLst>
          </p:cNvPr>
          <p:cNvSpPr/>
          <p:nvPr/>
        </p:nvSpPr>
        <p:spPr>
          <a:xfrm>
            <a:off x="8983212" y="5048774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B3982B5C-9C2F-E0CB-1A61-EA2BBC7D2762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>
            <a:off x="2009514" y="2279361"/>
            <a:ext cx="3956458" cy="722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>
            <a:extLst>
              <a:ext uri="{FF2B5EF4-FFF2-40B4-BE49-F238E27FC236}">
                <a16:creationId xmlns:a16="http://schemas.microsoft.com/office/drawing/2014/main" id="{9F5DE14B-021C-20B1-1E01-3D9760CDE51C}"/>
              </a:ext>
            </a:extLst>
          </p:cNvPr>
          <p:cNvSpPr/>
          <p:nvPr/>
        </p:nvSpPr>
        <p:spPr>
          <a:xfrm>
            <a:off x="516972" y="1239126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354380E-0A99-D233-6199-670DFDE50542}"/>
              </a:ext>
            </a:extLst>
          </p:cNvPr>
          <p:cNvCxnSpPr>
            <a:cxnSpLocks/>
            <a:stCxn id="20" idx="3"/>
            <a:endCxn id="2" idx="1"/>
          </p:cNvCxnSpPr>
          <p:nvPr/>
        </p:nvCxnSpPr>
        <p:spPr>
          <a:xfrm>
            <a:off x="3296255" y="3644843"/>
            <a:ext cx="940536" cy="4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D24D5F4-B48E-AE0D-BE60-E40F1990BF40}"/>
              </a:ext>
            </a:extLst>
          </p:cNvPr>
          <p:cNvSpPr/>
          <p:nvPr/>
        </p:nvSpPr>
        <p:spPr>
          <a:xfrm>
            <a:off x="128374" y="3149892"/>
            <a:ext cx="3169230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BC2FB2A8-A80D-F3E7-296C-B11005F7364C}"/>
              </a:ext>
            </a:extLst>
          </p:cNvPr>
          <p:cNvCxnSpPr>
            <a:cxnSpLocks/>
            <a:stCxn id="26" idx="0"/>
            <a:endCxn id="2" idx="2"/>
          </p:cNvCxnSpPr>
          <p:nvPr/>
        </p:nvCxnSpPr>
        <p:spPr>
          <a:xfrm flipH="1" flipV="1">
            <a:off x="5965972" y="4297262"/>
            <a:ext cx="406566" cy="1060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211E09-5AD8-467A-C2AC-4B08F3A7F908}"/>
              </a:ext>
            </a:extLst>
          </p:cNvPr>
          <p:cNvSpPr/>
          <p:nvPr/>
        </p:nvSpPr>
        <p:spPr>
          <a:xfrm>
            <a:off x="4496847" y="5357769"/>
            <a:ext cx="3751381" cy="9864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741F9B62-B846-7CF7-9517-96B61A137B15}"/>
              </a:ext>
            </a:extLst>
          </p:cNvPr>
          <p:cNvCxnSpPr>
            <a:cxnSpLocks/>
            <a:stCxn id="35" idx="0"/>
            <a:endCxn id="2" idx="2"/>
          </p:cNvCxnSpPr>
          <p:nvPr/>
        </p:nvCxnSpPr>
        <p:spPr>
          <a:xfrm flipV="1">
            <a:off x="1922127" y="4297262"/>
            <a:ext cx="4043845" cy="8354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BC83141-A334-13A0-E421-3A43EC939BD8}"/>
              </a:ext>
            </a:extLst>
          </p:cNvPr>
          <p:cNvSpPr/>
          <p:nvPr/>
        </p:nvSpPr>
        <p:spPr>
          <a:xfrm>
            <a:off x="429585" y="5132664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2E5EA746-722C-0B7A-A6A9-543F8DEF182C}"/>
              </a:ext>
            </a:extLst>
          </p:cNvPr>
          <p:cNvCxnSpPr>
            <a:cxnSpLocks/>
            <a:stCxn id="51" idx="1"/>
            <a:endCxn id="2" idx="3"/>
          </p:cNvCxnSpPr>
          <p:nvPr/>
        </p:nvCxnSpPr>
        <p:spPr>
          <a:xfrm flipH="1">
            <a:off x="7695152" y="3644844"/>
            <a:ext cx="1288060" cy="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0365E2C2-4F4E-24DC-AD64-E30A1263D22A}"/>
              </a:ext>
            </a:extLst>
          </p:cNvPr>
          <p:cNvSpPr/>
          <p:nvPr/>
        </p:nvSpPr>
        <p:spPr>
          <a:xfrm>
            <a:off x="8983212" y="3124726"/>
            <a:ext cx="3067575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613CB053-F1EC-716F-A789-E252555ED08B}"/>
              </a:ext>
            </a:extLst>
          </p:cNvPr>
          <p:cNvSpPr/>
          <p:nvPr/>
        </p:nvSpPr>
        <p:spPr>
          <a:xfrm>
            <a:off x="8076677" y="0"/>
            <a:ext cx="4184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/ العلم و طرائقه</a:t>
            </a:r>
            <a:b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الهدف / توضيح خصائص العلم الطبيعي 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97726C6E-ACA7-E74E-4EFF-1C09FDB1F8BB}"/>
              </a:ext>
            </a:extLst>
          </p:cNvPr>
          <p:cNvSpPr/>
          <p:nvPr/>
        </p:nvSpPr>
        <p:spPr>
          <a:xfrm>
            <a:off x="75502" y="72115"/>
            <a:ext cx="4925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الطالب /</a:t>
            </a:r>
            <a:b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 الأول ثانوي/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E01B9B4-42F6-597E-D1D7-E568FCF4F56B}"/>
              </a:ext>
            </a:extLst>
          </p:cNvPr>
          <p:cNvSpPr/>
          <p:nvPr/>
        </p:nvSpPr>
        <p:spPr>
          <a:xfrm>
            <a:off x="8851729" y="1331530"/>
            <a:ext cx="26340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يعتمد على الدليل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394B32-4C4B-42CF-E73E-396A7577E6DC}"/>
              </a:ext>
            </a:extLst>
          </p:cNvPr>
          <p:cNvSpPr/>
          <p:nvPr/>
        </p:nvSpPr>
        <p:spPr>
          <a:xfrm>
            <a:off x="9052865" y="3381194"/>
            <a:ext cx="3010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يُوسع المعرفة العلمية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9901067-B617-B428-E5BB-19B97E072EBA}"/>
              </a:ext>
            </a:extLst>
          </p:cNvPr>
          <p:cNvSpPr/>
          <p:nvPr/>
        </p:nvSpPr>
        <p:spPr>
          <a:xfrm>
            <a:off x="9480908" y="5259671"/>
            <a:ext cx="1752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يُنتج أسئلة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B73A67A-C927-1F5A-F50A-7B170BA231E5}"/>
              </a:ext>
            </a:extLst>
          </p:cNvPr>
          <p:cNvSpPr/>
          <p:nvPr/>
        </p:nvSpPr>
        <p:spPr>
          <a:xfrm>
            <a:off x="4682299" y="5514370"/>
            <a:ext cx="3475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يتحدى النظريات المقبولة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64793AF-DDA7-E715-B507-54A2055EDF32}"/>
              </a:ext>
            </a:extLst>
          </p:cNvPr>
          <p:cNvSpPr/>
          <p:nvPr/>
        </p:nvSpPr>
        <p:spPr>
          <a:xfrm>
            <a:off x="427908" y="5295708"/>
            <a:ext cx="2869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يختبر </a:t>
            </a:r>
            <a:r>
              <a:rPr lang="ar-SA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الإستنتاجات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EB72901-17CD-1958-BAB6-1FB2062BFCF2}"/>
              </a:ext>
            </a:extLst>
          </p:cNvPr>
          <p:cNvSpPr/>
          <p:nvPr/>
        </p:nvSpPr>
        <p:spPr>
          <a:xfrm>
            <a:off x="75502" y="3352455"/>
            <a:ext cx="32207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يخضع لمراجعة الأقران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D2D8FD3-253C-1C47-4FF6-7A1CB11451F2}"/>
              </a:ext>
            </a:extLst>
          </p:cNvPr>
          <p:cNvSpPr/>
          <p:nvPr/>
        </p:nvSpPr>
        <p:spPr>
          <a:xfrm>
            <a:off x="480889" y="1406918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يستخدم النظام المتري</a:t>
            </a:r>
          </a:p>
        </p:txBody>
      </p:sp>
    </p:spTree>
    <p:extLst>
      <p:ext uri="{BB962C8B-B14F-4D97-AF65-F5344CB8AC3E}">
        <p14:creationId xmlns:p14="http://schemas.microsoft.com/office/powerpoint/2010/main" val="40702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269F2A0-B985-126C-9162-1E8A33803876}"/>
              </a:ext>
            </a:extLst>
          </p:cNvPr>
          <p:cNvSpPr/>
          <p:nvPr/>
        </p:nvSpPr>
        <p:spPr>
          <a:xfrm>
            <a:off x="9093665" y="402670"/>
            <a:ext cx="2902591" cy="612396"/>
          </a:xfrm>
          <a:prstGeom prst="roundRect">
            <a:avLst/>
          </a:prstGeom>
          <a:solidFill>
            <a:srgbClr val="A6F5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التقويم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82CC0AD-F795-305C-D446-C6ADF36FB9E0}"/>
              </a:ext>
            </a:extLst>
          </p:cNvPr>
          <p:cNvSpPr/>
          <p:nvPr/>
        </p:nvSpPr>
        <p:spPr>
          <a:xfrm>
            <a:off x="889234" y="1159077"/>
            <a:ext cx="10957420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1- أي من التالي يُعد من العلوم الطبيعية التجريبية ؟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49FB2E0-506A-E40D-0315-81A46BF930DF}"/>
              </a:ext>
            </a:extLst>
          </p:cNvPr>
          <p:cNvSpPr/>
          <p:nvPr/>
        </p:nvSpPr>
        <p:spPr>
          <a:xfrm>
            <a:off x="9998851" y="1915484"/>
            <a:ext cx="14221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الشعر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C2F2620-4209-7A2C-AA46-1B25174AE4E1}"/>
              </a:ext>
            </a:extLst>
          </p:cNvPr>
          <p:cNvSpPr/>
          <p:nvPr/>
        </p:nvSpPr>
        <p:spPr>
          <a:xfrm>
            <a:off x="6991695" y="1915484"/>
            <a:ext cx="15488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الأدب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BDEB178-7470-C86C-E8A0-29D924BE0FC5}"/>
              </a:ext>
            </a:extLst>
          </p:cNvPr>
          <p:cNvSpPr/>
          <p:nvPr/>
        </p:nvSpPr>
        <p:spPr>
          <a:xfrm>
            <a:off x="4256732" y="1915483"/>
            <a:ext cx="17491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الأحياء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5A6FF6E-439B-6388-AB2C-3F27682EF134}"/>
              </a:ext>
            </a:extLst>
          </p:cNvPr>
          <p:cNvSpPr/>
          <p:nvPr/>
        </p:nvSpPr>
        <p:spPr>
          <a:xfrm>
            <a:off x="822860" y="1915484"/>
            <a:ext cx="2448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اللغة العربية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32DC884-37A8-FD13-B09D-E0F8961BAB7D}"/>
              </a:ext>
            </a:extLst>
          </p:cNvPr>
          <p:cNvSpPr/>
          <p:nvPr/>
        </p:nvSpPr>
        <p:spPr>
          <a:xfrm>
            <a:off x="4256732" y="1949418"/>
            <a:ext cx="1938444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B968CE-ADC6-4652-8B2F-BE505DD24605}"/>
              </a:ext>
            </a:extLst>
          </p:cNvPr>
          <p:cNvSpPr/>
          <p:nvPr/>
        </p:nvSpPr>
        <p:spPr>
          <a:xfrm>
            <a:off x="974522" y="3006053"/>
            <a:ext cx="10957420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2- أي الوحدات التالية تُستخدم لقياس الحجم 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CD6EC15-CA40-CB56-C86B-94D61C55F60A}"/>
              </a:ext>
            </a:extLst>
          </p:cNvPr>
          <p:cNvSpPr/>
          <p:nvPr/>
        </p:nvSpPr>
        <p:spPr>
          <a:xfrm>
            <a:off x="9663825" y="3903029"/>
            <a:ext cx="2092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الكيلوجرام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1E01711-E993-E9ED-6CCF-98FC8E049DC7}"/>
              </a:ext>
            </a:extLst>
          </p:cNvPr>
          <p:cNvSpPr/>
          <p:nvPr/>
        </p:nvSpPr>
        <p:spPr>
          <a:xfrm>
            <a:off x="7061426" y="3903029"/>
            <a:ext cx="14093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اللتر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923BB73-9651-997A-C623-4D39778CDF1E}"/>
              </a:ext>
            </a:extLst>
          </p:cNvPr>
          <p:cNvSpPr/>
          <p:nvPr/>
        </p:nvSpPr>
        <p:spPr>
          <a:xfrm>
            <a:off x="4401804" y="3903028"/>
            <a:ext cx="14590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المتر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E1A6423C-1E0A-43B1-42B8-E4A463523899}"/>
              </a:ext>
            </a:extLst>
          </p:cNvPr>
          <p:cNvSpPr/>
          <p:nvPr/>
        </p:nvSpPr>
        <p:spPr>
          <a:xfrm>
            <a:off x="1291739" y="3903029"/>
            <a:ext cx="15103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الثانية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E0CB986-4F7F-C59A-C5AE-E8F9E12BAAC1}"/>
              </a:ext>
            </a:extLst>
          </p:cNvPr>
          <p:cNvSpPr/>
          <p:nvPr/>
        </p:nvSpPr>
        <p:spPr>
          <a:xfrm>
            <a:off x="6792532" y="3936963"/>
            <a:ext cx="1938444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ACB2E93-85EF-6A20-C4AC-0FB58231E36D}"/>
              </a:ext>
            </a:extLst>
          </p:cNvPr>
          <p:cNvSpPr/>
          <p:nvPr/>
        </p:nvSpPr>
        <p:spPr>
          <a:xfrm>
            <a:off x="974522" y="5004031"/>
            <a:ext cx="10957420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3- أي العلوم التالية لا تعتمد على الملاحة و التجريب 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2090325-03FA-E02E-D9BF-B595AC539B9D}"/>
              </a:ext>
            </a:extLst>
          </p:cNvPr>
          <p:cNvSpPr/>
          <p:nvPr/>
        </p:nvSpPr>
        <p:spPr>
          <a:xfrm>
            <a:off x="9591693" y="5901007"/>
            <a:ext cx="2236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علم الأحياء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C47216E-9F61-B9CD-2D2A-A5C050B0B8F5}"/>
              </a:ext>
            </a:extLst>
          </p:cNvPr>
          <p:cNvSpPr/>
          <p:nvPr/>
        </p:nvSpPr>
        <p:spPr>
          <a:xfrm>
            <a:off x="6548466" y="5901007"/>
            <a:ext cx="2435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علم الأرض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EFD0AEA-77CE-4F15-926B-7A75BA80F09F}"/>
              </a:ext>
            </a:extLst>
          </p:cNvPr>
          <p:cNvSpPr/>
          <p:nvPr/>
        </p:nvSpPr>
        <p:spPr>
          <a:xfrm>
            <a:off x="3575758" y="5901006"/>
            <a:ext cx="2520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علم الفيزياء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C0509F0-F328-B17E-AD23-84131E14DC59}"/>
              </a:ext>
            </a:extLst>
          </p:cNvPr>
          <p:cNvSpPr/>
          <p:nvPr/>
        </p:nvSpPr>
        <p:spPr>
          <a:xfrm>
            <a:off x="506411" y="5901005"/>
            <a:ext cx="25026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الأدب العربي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B915E81-FBA8-98A6-B871-5C1D7BCFF40E}"/>
              </a:ext>
            </a:extLst>
          </p:cNvPr>
          <p:cNvSpPr/>
          <p:nvPr/>
        </p:nvSpPr>
        <p:spPr>
          <a:xfrm>
            <a:off x="363797" y="5934942"/>
            <a:ext cx="2709685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21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D99DC20-0A17-E093-DC47-58A14BCD9198}"/>
              </a:ext>
            </a:extLst>
          </p:cNvPr>
          <p:cNvSpPr/>
          <p:nvPr/>
        </p:nvSpPr>
        <p:spPr>
          <a:xfrm>
            <a:off x="4236791" y="3001862"/>
            <a:ext cx="3458361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خصائص العلم الطبيعي ( التجريبي ) 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750FAE80-472B-13C3-D1F3-E75C86364ADF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 flipH="1">
            <a:off x="5965972" y="2258040"/>
            <a:ext cx="4221411" cy="7438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>
            <a:extLst>
              <a:ext uri="{FF2B5EF4-FFF2-40B4-BE49-F238E27FC236}">
                <a16:creationId xmlns:a16="http://schemas.microsoft.com/office/drawing/2014/main" id="{C5D1D25F-63F8-D196-33B8-CB378ACB7AE5}"/>
              </a:ext>
            </a:extLst>
          </p:cNvPr>
          <p:cNvSpPr/>
          <p:nvPr/>
        </p:nvSpPr>
        <p:spPr>
          <a:xfrm>
            <a:off x="8694841" y="1217805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6DF2399-7881-87E8-BBF6-127C93066E73}"/>
              </a:ext>
            </a:extLst>
          </p:cNvPr>
          <p:cNvCxnSpPr>
            <a:cxnSpLocks/>
            <a:stCxn id="9" idx="0"/>
            <a:endCxn id="2" idx="2"/>
          </p:cNvCxnSpPr>
          <p:nvPr/>
        </p:nvCxnSpPr>
        <p:spPr>
          <a:xfrm flipH="1" flipV="1">
            <a:off x="5965972" y="4297262"/>
            <a:ext cx="4509782" cy="751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>
            <a:extLst>
              <a:ext uri="{FF2B5EF4-FFF2-40B4-BE49-F238E27FC236}">
                <a16:creationId xmlns:a16="http://schemas.microsoft.com/office/drawing/2014/main" id="{C91DE7A9-0239-B709-491A-DE587AD96A36}"/>
              </a:ext>
            </a:extLst>
          </p:cNvPr>
          <p:cNvSpPr/>
          <p:nvPr/>
        </p:nvSpPr>
        <p:spPr>
          <a:xfrm>
            <a:off x="8983212" y="5048774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B3982B5C-9C2F-E0CB-1A61-EA2BBC7D2762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>
            <a:off x="2009514" y="2279361"/>
            <a:ext cx="3956458" cy="722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>
            <a:extLst>
              <a:ext uri="{FF2B5EF4-FFF2-40B4-BE49-F238E27FC236}">
                <a16:creationId xmlns:a16="http://schemas.microsoft.com/office/drawing/2014/main" id="{9F5DE14B-021C-20B1-1E01-3D9760CDE51C}"/>
              </a:ext>
            </a:extLst>
          </p:cNvPr>
          <p:cNvSpPr/>
          <p:nvPr/>
        </p:nvSpPr>
        <p:spPr>
          <a:xfrm>
            <a:off x="516972" y="1239126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5354380E-0A99-D233-6199-670DFDE50542}"/>
              </a:ext>
            </a:extLst>
          </p:cNvPr>
          <p:cNvCxnSpPr>
            <a:cxnSpLocks/>
            <a:stCxn id="20" idx="3"/>
            <a:endCxn id="2" idx="1"/>
          </p:cNvCxnSpPr>
          <p:nvPr/>
        </p:nvCxnSpPr>
        <p:spPr>
          <a:xfrm>
            <a:off x="3296255" y="3644843"/>
            <a:ext cx="940536" cy="4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D24D5F4-B48E-AE0D-BE60-E40F1990BF40}"/>
              </a:ext>
            </a:extLst>
          </p:cNvPr>
          <p:cNvSpPr/>
          <p:nvPr/>
        </p:nvSpPr>
        <p:spPr>
          <a:xfrm>
            <a:off x="128374" y="3149892"/>
            <a:ext cx="3169230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BC2FB2A8-A80D-F3E7-296C-B11005F7364C}"/>
              </a:ext>
            </a:extLst>
          </p:cNvPr>
          <p:cNvCxnSpPr>
            <a:cxnSpLocks/>
            <a:stCxn id="26" idx="0"/>
            <a:endCxn id="2" idx="2"/>
          </p:cNvCxnSpPr>
          <p:nvPr/>
        </p:nvCxnSpPr>
        <p:spPr>
          <a:xfrm flipH="1" flipV="1">
            <a:off x="5965972" y="4297262"/>
            <a:ext cx="406566" cy="1060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211E09-5AD8-467A-C2AC-4B08F3A7F908}"/>
              </a:ext>
            </a:extLst>
          </p:cNvPr>
          <p:cNvSpPr/>
          <p:nvPr/>
        </p:nvSpPr>
        <p:spPr>
          <a:xfrm>
            <a:off x="4496847" y="5357769"/>
            <a:ext cx="3751381" cy="98640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741F9B62-B846-7CF7-9517-96B61A137B15}"/>
              </a:ext>
            </a:extLst>
          </p:cNvPr>
          <p:cNvCxnSpPr>
            <a:cxnSpLocks/>
            <a:stCxn id="35" idx="0"/>
            <a:endCxn id="2" idx="2"/>
          </p:cNvCxnSpPr>
          <p:nvPr/>
        </p:nvCxnSpPr>
        <p:spPr>
          <a:xfrm flipV="1">
            <a:off x="1922127" y="4297262"/>
            <a:ext cx="4043845" cy="8354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BC83141-A334-13A0-E421-3A43EC939BD8}"/>
              </a:ext>
            </a:extLst>
          </p:cNvPr>
          <p:cNvSpPr/>
          <p:nvPr/>
        </p:nvSpPr>
        <p:spPr>
          <a:xfrm>
            <a:off x="429585" y="5132664"/>
            <a:ext cx="2985083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2E5EA746-722C-0B7A-A6A9-543F8DEF182C}"/>
              </a:ext>
            </a:extLst>
          </p:cNvPr>
          <p:cNvCxnSpPr>
            <a:cxnSpLocks/>
            <a:stCxn id="51" idx="1"/>
            <a:endCxn id="2" idx="3"/>
          </p:cNvCxnSpPr>
          <p:nvPr/>
        </p:nvCxnSpPr>
        <p:spPr>
          <a:xfrm flipH="1">
            <a:off x="7695152" y="3644844"/>
            <a:ext cx="1288060" cy="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0365E2C2-4F4E-24DC-AD64-E30A1263D22A}"/>
              </a:ext>
            </a:extLst>
          </p:cNvPr>
          <p:cNvSpPr/>
          <p:nvPr/>
        </p:nvSpPr>
        <p:spPr>
          <a:xfrm>
            <a:off x="8983212" y="3124726"/>
            <a:ext cx="3067575" cy="10402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613CB053-F1EC-716F-A789-E252555ED08B}"/>
              </a:ext>
            </a:extLst>
          </p:cNvPr>
          <p:cNvSpPr/>
          <p:nvPr/>
        </p:nvSpPr>
        <p:spPr>
          <a:xfrm>
            <a:off x="8076677" y="0"/>
            <a:ext cx="4184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/ العلم و طرائقه</a:t>
            </a:r>
            <a:b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الهدف / توضيح خصائص العلم الطبيعي 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97726C6E-ACA7-E74E-4EFF-1C09FDB1F8BB}"/>
              </a:ext>
            </a:extLst>
          </p:cNvPr>
          <p:cNvSpPr/>
          <p:nvPr/>
        </p:nvSpPr>
        <p:spPr>
          <a:xfrm>
            <a:off x="75502" y="72115"/>
            <a:ext cx="4925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الطالب /</a:t>
            </a:r>
            <a:b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 الأول ثانوي/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E01B9B4-42F6-597E-D1D7-E568FCF4F56B}"/>
              </a:ext>
            </a:extLst>
          </p:cNvPr>
          <p:cNvSpPr/>
          <p:nvPr/>
        </p:nvSpPr>
        <p:spPr>
          <a:xfrm>
            <a:off x="8851729" y="1331530"/>
            <a:ext cx="26340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يعتمد على الدليل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394B32-4C4B-42CF-E73E-396A7577E6DC}"/>
              </a:ext>
            </a:extLst>
          </p:cNvPr>
          <p:cNvSpPr/>
          <p:nvPr/>
        </p:nvSpPr>
        <p:spPr>
          <a:xfrm>
            <a:off x="9052865" y="3381194"/>
            <a:ext cx="3010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يُوسع المعرفة العلمية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9901067-B617-B428-E5BB-19B97E072EBA}"/>
              </a:ext>
            </a:extLst>
          </p:cNvPr>
          <p:cNvSpPr/>
          <p:nvPr/>
        </p:nvSpPr>
        <p:spPr>
          <a:xfrm>
            <a:off x="9480908" y="5259671"/>
            <a:ext cx="1752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يُنتج أسئلة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B73A67A-C927-1F5A-F50A-7B170BA231E5}"/>
              </a:ext>
            </a:extLst>
          </p:cNvPr>
          <p:cNvSpPr/>
          <p:nvPr/>
        </p:nvSpPr>
        <p:spPr>
          <a:xfrm>
            <a:off x="4682299" y="5514370"/>
            <a:ext cx="3475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يتحدى النظريات المقبولة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664793AF-DDA7-E715-B507-54A2055EDF32}"/>
              </a:ext>
            </a:extLst>
          </p:cNvPr>
          <p:cNvSpPr/>
          <p:nvPr/>
        </p:nvSpPr>
        <p:spPr>
          <a:xfrm>
            <a:off x="427908" y="5295708"/>
            <a:ext cx="28696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يختبر </a:t>
            </a:r>
            <a:r>
              <a:rPr lang="ar-SA" sz="3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الإستنتاجات</a:t>
            </a:r>
            <a:endParaRPr lang="ar-SA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EB72901-17CD-1958-BAB6-1FB2062BFCF2}"/>
              </a:ext>
            </a:extLst>
          </p:cNvPr>
          <p:cNvSpPr/>
          <p:nvPr/>
        </p:nvSpPr>
        <p:spPr>
          <a:xfrm>
            <a:off x="75502" y="3352455"/>
            <a:ext cx="32207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يخضع لمراجعة الأقران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D2D8FD3-253C-1C47-4FF6-7A1CB11451F2}"/>
              </a:ext>
            </a:extLst>
          </p:cNvPr>
          <p:cNvSpPr/>
          <p:nvPr/>
        </p:nvSpPr>
        <p:spPr>
          <a:xfrm>
            <a:off x="480889" y="1406918"/>
            <a:ext cx="3057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يستخدم النظام المتري</a:t>
            </a:r>
          </a:p>
        </p:txBody>
      </p:sp>
    </p:spTree>
    <p:extLst>
      <p:ext uri="{BB962C8B-B14F-4D97-AF65-F5344CB8AC3E}">
        <p14:creationId xmlns:p14="http://schemas.microsoft.com/office/powerpoint/2010/main" val="28497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: بشكل رتبة عسكرية 5">
            <a:extLst>
              <a:ext uri="{FF2B5EF4-FFF2-40B4-BE49-F238E27FC236}">
                <a16:creationId xmlns:a16="http://schemas.microsoft.com/office/drawing/2014/main" id="{5C1191A0-E205-43DC-9701-21B05E91CC02}"/>
              </a:ext>
            </a:extLst>
          </p:cNvPr>
          <p:cNvSpPr/>
          <p:nvPr/>
        </p:nvSpPr>
        <p:spPr>
          <a:xfrm>
            <a:off x="9859733" y="440871"/>
            <a:ext cx="1861457" cy="605892"/>
          </a:xfrm>
          <a:prstGeom prst="chevron">
            <a:avLst/>
          </a:prstGeom>
          <a:solidFill>
            <a:srgbClr val="E6A108"/>
          </a:solidFill>
          <a:ln>
            <a:solidFill>
              <a:srgbClr val="EFA60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الفكرة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5C11D03-F27B-D1A7-9ECA-16890D4C6495}"/>
              </a:ext>
            </a:extLst>
          </p:cNvPr>
          <p:cNvSpPr/>
          <p:nvPr/>
        </p:nvSpPr>
        <p:spPr>
          <a:xfrm>
            <a:off x="7981949" y="440871"/>
            <a:ext cx="2097044" cy="605892"/>
          </a:xfrm>
          <a:prstGeom prst="chevron">
            <a:avLst/>
          </a:prstGeom>
          <a:solidFill>
            <a:srgbClr val="0E7594"/>
          </a:solidFill>
          <a:ln>
            <a:solidFill>
              <a:srgbClr val="0E75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الرئيسية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1E2C0CA7-23AF-2D63-A766-19FEF6903CC9}"/>
              </a:ext>
            </a:extLst>
          </p:cNvPr>
          <p:cNvSpPr/>
          <p:nvPr/>
        </p:nvSpPr>
        <p:spPr>
          <a:xfrm>
            <a:off x="7378472" y="1338941"/>
            <a:ext cx="4761820" cy="34552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2"/>
                </a:solidFill>
              </a:rPr>
              <a:t>العلم عملية تعتمد على تساؤل يبحث عن إجابة تُقدم تفسيرات علمية للظواهر المختلفة </a:t>
            </a: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32EDBC57-86B1-C436-8EE5-1900A1B12272}"/>
              </a:ext>
            </a:extLst>
          </p:cNvPr>
          <p:cNvSpPr/>
          <p:nvPr/>
        </p:nvSpPr>
        <p:spPr>
          <a:xfrm>
            <a:off x="51707" y="1214746"/>
            <a:ext cx="7523551" cy="542094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F0FF"/>
          </a:solidFill>
          <a:scene3d>
            <a:camera prst="isometricOffAxis1Left">
              <a:rot lat="1200000" lon="20040000" rev="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توضح خصائص العلم الطبيعي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تُقارن بين العلوم الطبيعية ( التجريبية ) 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العلوم الغير طبيعية ( الغير تجريبية )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تصف أهمية النظام المتري و وحدات النظام الدولي (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  <a:p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تصف الفرق بين الملاحظة و </a:t>
            </a:r>
            <a:r>
              <a:rPr lang="ar-SA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الإستنتاج</a:t>
            </a:r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تعرف الطريقة التي يستخدمها العلماء في بحوثهم.</a:t>
            </a: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تُميز بين المتغير التابع و المتغير المستقل .</a:t>
            </a:r>
          </a:p>
          <a:p>
            <a:b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FAC283F-4179-54D4-6C25-9D0E3B5A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07" y="91873"/>
            <a:ext cx="2217963" cy="1683999"/>
          </a:xfrm>
          <a:prstGeom prst="rect">
            <a:avLst/>
          </a:prstGeom>
        </p:spPr>
      </p:pic>
      <p:sp>
        <p:nvSpPr>
          <p:cNvPr id="17" name="سهم: مخطط إلى اليمين 16">
            <a:extLst>
              <a:ext uri="{FF2B5EF4-FFF2-40B4-BE49-F238E27FC236}">
                <a16:creationId xmlns:a16="http://schemas.microsoft.com/office/drawing/2014/main" id="{FD44BA40-280E-078D-81AE-0B38DB801646}"/>
              </a:ext>
            </a:extLst>
          </p:cNvPr>
          <p:cNvSpPr/>
          <p:nvPr/>
        </p:nvSpPr>
        <p:spPr>
          <a:xfrm rot="21066109" flipH="1">
            <a:off x="2265595" y="2024"/>
            <a:ext cx="2545025" cy="124811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180358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ÙØªÙØ¬Ø© Ø¨Ø­Ø« Ø§ÙØµÙØ± Ø¹Ù âªscientist Biology clipartâ¬â">
            <a:extLst>
              <a:ext uri="{FF2B5EF4-FFF2-40B4-BE49-F238E27FC236}">
                <a16:creationId xmlns:a16="http://schemas.microsoft.com/office/drawing/2014/main" id="{9E741C78-DA62-FCAE-1E71-2ABFFFAE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4073"/>
            <a:ext cx="2010938" cy="28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4849D6F-EFB4-0BF5-2031-0D0821BAB479}"/>
              </a:ext>
            </a:extLst>
          </p:cNvPr>
          <p:cNvSpPr/>
          <p:nvPr/>
        </p:nvSpPr>
        <p:spPr>
          <a:xfrm>
            <a:off x="3160840" y="279819"/>
            <a:ext cx="5870320" cy="1015663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أهم أدوار عالم الاحياء </a:t>
            </a:r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3E83663E-5F1D-30C9-F811-8B0DFA5E3E4E}"/>
              </a:ext>
            </a:extLst>
          </p:cNvPr>
          <p:cNvGraphicFramePr/>
          <p:nvPr/>
        </p:nvGraphicFramePr>
        <p:xfrm>
          <a:off x="457200" y="3574196"/>
          <a:ext cx="10702738" cy="3499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ÙØªÙØ¬Ø© Ø¨Ø­Ø« Ø§ÙØµÙØ± Ø¹Ù âªscientist Biology clipartâ¬â">
            <a:extLst>
              <a:ext uri="{FF2B5EF4-FFF2-40B4-BE49-F238E27FC236}">
                <a16:creationId xmlns:a16="http://schemas.microsoft.com/office/drawing/2014/main" id="{457EF182-5ACE-9590-D954-E088ECA27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15664"/>
          <a:stretch/>
        </p:blipFill>
        <p:spPr bwMode="auto">
          <a:xfrm>
            <a:off x="8942664" y="1361091"/>
            <a:ext cx="3071844" cy="20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4E6796-CF7E-4A7C-8F58-BC3582AD2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D4E6796-CF7E-4A7C-8F58-BC3582AD2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5452CB-444B-4C5E-A0F5-A41247619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995452CB-444B-4C5E-A0F5-A41247619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9DAC52-8E25-4C93-B129-955E7CC78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779DAC52-8E25-4C93-B129-955E7CC788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06F26-FAF7-4821-A8E4-8A2D93B4B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41106F26-FAF7-4821-A8E4-8A2D93B4B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71A3E7-B0EC-4219-918E-2C8AE7383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8F71A3E7-B0EC-4219-918E-2C8AE7383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8A875D-E976-44F6-A6CD-A0E7931B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328A875D-E976-44F6-A6CD-A0E7931B1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55A293-93F8-42D0-B47E-3450C3A2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E55A293-93F8-42D0-B47E-3450C3A20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6D95D3-07E8-4CE2-9572-04525EAE7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4D6D95D3-07E8-4CE2-9572-04525EAE7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B3A17-2BFD-47BB-985F-6AF5E72D2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6EBB3A17-2BFD-47BB-985F-6AF5E72D2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C78793-5C80-4A30-94A1-CA0F86EA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B3C78793-5C80-4A30-94A1-CA0F86EAB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826DD-1DEF-457B-A9BA-753DF81FD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153826DD-1DEF-457B-A9BA-753DF81FD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85C30E-6522-47F0-A464-A1E3286F1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FF85C30E-6522-47F0-A464-A1E3286F1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D67D24-A8BE-4642-A427-111A1B4D4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46D67D24-A8BE-4642-A427-111A1B4D4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D45F8-A217-4813-B408-A3512863B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FB7D45F8-A217-4813-B408-A3512863B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5360565" y="947956"/>
            <a:ext cx="6751085" cy="5524539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يهتم الناس بالعلوم الطبيعية عن طريق وسائل الإعلام و برامج التواصل الاجتماعي و التلفاز و جميع وسائل الإعلام ، حيث تُعرض القضايا التي تعتمد على </a:t>
            </a: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الطب الشرعي </a:t>
            </a:r>
            <a:r>
              <a:rPr lang="ar-SA" sz="2800" b="1" dirty="0">
                <a:solidFill>
                  <a:schemeClr val="tx1"/>
                </a:solidFill>
              </a:rPr>
              <a:t>القائم على توظيف العلم في المشكلات </a:t>
            </a:r>
            <a:r>
              <a:rPr lang="ar-SA" sz="2800" b="1" dirty="0" err="1">
                <a:solidFill>
                  <a:schemeClr val="tx1"/>
                </a:solidFill>
              </a:rPr>
              <a:t>القانوينة</a:t>
            </a:r>
            <a:r>
              <a:rPr lang="ar-SA" sz="2800" b="1" dirty="0">
                <a:solidFill>
                  <a:schemeClr val="tx1"/>
                </a:solidFill>
              </a:rPr>
              <a:t> .</a:t>
            </a:r>
          </a:p>
          <a:p>
            <a:pPr algn="ctr"/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مثل الإنفلونزا و السرطان و الإيدز و الأمراض المُعدية مثل كورونا و </a:t>
            </a:r>
            <a:r>
              <a:rPr lang="ar-SA" sz="2800" b="1" dirty="0" err="1">
                <a:solidFill>
                  <a:schemeClr val="tx1"/>
                </a:solidFill>
              </a:rPr>
              <a:t>الإكتشافات</a:t>
            </a:r>
            <a:r>
              <a:rPr lang="ar-SA" sz="2800" b="1" dirty="0">
                <a:solidFill>
                  <a:schemeClr val="tx1"/>
                </a:solidFill>
              </a:rPr>
              <a:t> الطبية ، مما يدل على أن العلم موجود في حياتنا اليومية 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D9BB71-4D9F-2D4D-4189-AD50A9914874}"/>
              </a:ext>
            </a:extLst>
          </p:cNvPr>
          <p:cNvSpPr/>
          <p:nvPr/>
        </p:nvSpPr>
        <p:spPr>
          <a:xfrm>
            <a:off x="10186323" y="385503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CFF8031-D148-F869-0747-CF53221EA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8" t="16442" r="9786"/>
          <a:stretch/>
        </p:blipFill>
        <p:spPr>
          <a:xfrm>
            <a:off x="3368764" y="1047522"/>
            <a:ext cx="1085040" cy="313396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35D70E3-064B-6CCF-C11F-2BC49628D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2" t="35263" r="39258" b="1"/>
          <a:stretch/>
        </p:blipFill>
        <p:spPr>
          <a:xfrm>
            <a:off x="2083077" y="1047522"/>
            <a:ext cx="981512" cy="266270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79EDA99-8164-3F58-1CE7-A8FC0CAC4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5927" r="70759"/>
          <a:stretch/>
        </p:blipFill>
        <p:spPr>
          <a:xfrm>
            <a:off x="258875" y="931578"/>
            <a:ext cx="1161265" cy="315034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3341044-E131-9EB2-29B4-C4FC6E2FC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70" y="1832756"/>
            <a:ext cx="781749" cy="7817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A94F77D-9656-58A5-9057-C3D129AC6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7" y="4315714"/>
            <a:ext cx="3114267" cy="22731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E3FDC3C0-4796-244D-019E-BB254705F0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2" t="9167" r="28288" b="11037"/>
          <a:stretch/>
        </p:blipFill>
        <p:spPr>
          <a:xfrm>
            <a:off x="4453804" y="2889420"/>
            <a:ext cx="781750" cy="7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B432AB5-2C53-5F3D-150A-AF05CD538359}"/>
              </a:ext>
            </a:extLst>
          </p:cNvPr>
          <p:cNvSpPr/>
          <p:nvPr/>
        </p:nvSpPr>
        <p:spPr>
          <a:xfrm>
            <a:off x="7311604" y="1156494"/>
            <a:ext cx="4454987" cy="689395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التثقيف العلمي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7097086" y="2306447"/>
            <a:ext cx="4964231" cy="2542390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من خلال وسائل التثقيف المختلفة.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حيث لابد أن يكون الشخص مثقفاً علمياً لكي يتمكن من التعامل مع الكثير من القضايا المختلفة ، و من أهمها القضايا التي تمس حياتنا اليومية 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D9BB71-4D9F-2D4D-4189-AD50A9914874}"/>
              </a:ext>
            </a:extLst>
          </p:cNvPr>
          <p:cNvSpPr/>
          <p:nvPr/>
        </p:nvSpPr>
        <p:spPr>
          <a:xfrm>
            <a:off x="10186323" y="385503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96DCF2-991F-D4F1-DE0F-551ACB43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456"/>
            <a:ext cx="7029973" cy="56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B432AB5-2C53-5F3D-150A-AF05CD538359}"/>
              </a:ext>
            </a:extLst>
          </p:cNvPr>
          <p:cNvSpPr/>
          <p:nvPr/>
        </p:nvSpPr>
        <p:spPr>
          <a:xfrm>
            <a:off x="6802362" y="1156494"/>
            <a:ext cx="4964230" cy="689395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القضايا التي تمس حياتنا اليومية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6802362" y="2591672"/>
            <a:ext cx="4964231" cy="2542390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1- قضايا تتعلق بالصحة مثل :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( العقاقير ، التبغ ، الإيدز، الأمراض النفسية ، السرطان ، أمراض القلب ، اضطرابات التغذية ).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DD535C3-B01D-E240-6773-F34B97A77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521"/>
            <a:ext cx="6300132" cy="52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B432AB5-2C53-5F3D-150A-AF05CD538359}"/>
              </a:ext>
            </a:extLst>
          </p:cNvPr>
          <p:cNvSpPr/>
          <p:nvPr/>
        </p:nvSpPr>
        <p:spPr>
          <a:xfrm>
            <a:off x="6802362" y="1156494"/>
            <a:ext cx="4964230" cy="689395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القضايا التي تمس حياتنا اليومية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7147420" y="2465625"/>
            <a:ext cx="4964231" cy="2735333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2- قضايا متعلقة بالبيئة: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( </a:t>
            </a:r>
            <a:r>
              <a:rPr lang="ar-SA" sz="2800" b="1" dirty="0" err="1">
                <a:solidFill>
                  <a:schemeClr val="tx1"/>
                </a:solidFill>
              </a:rPr>
              <a:t>الإحتباس</a:t>
            </a:r>
            <a:r>
              <a:rPr lang="ar-SA" sz="2800" b="1" dirty="0">
                <a:solidFill>
                  <a:schemeClr val="tx1"/>
                </a:solidFill>
              </a:rPr>
              <a:t> الحراري ، التلوث ، </a:t>
            </a:r>
            <a:r>
              <a:rPr lang="ar-SA" sz="2800" b="1" dirty="0" err="1">
                <a:solidFill>
                  <a:schemeClr val="tx1"/>
                </a:solidFill>
              </a:rPr>
              <a:t>إنحسار</a:t>
            </a:r>
            <a:r>
              <a:rPr lang="ar-SA" sz="2800" b="1" dirty="0">
                <a:solidFill>
                  <a:schemeClr val="tx1"/>
                </a:solidFill>
              </a:rPr>
              <a:t> مساحة الغابات، استهلاك الوقود الأحفوري، الطاقة النووية  ، الأغذية المعدلة وراثياً ).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5D9BB71-4D9F-2D4D-4189-AD50A9914874}"/>
              </a:ext>
            </a:extLst>
          </p:cNvPr>
          <p:cNvSpPr/>
          <p:nvPr/>
        </p:nvSpPr>
        <p:spPr>
          <a:xfrm>
            <a:off x="10186323" y="385503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ED1134E-F2FC-73CF-ED3B-6E65C148C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9211" r="13145" b="6561"/>
          <a:stretch/>
        </p:blipFill>
        <p:spPr>
          <a:xfrm>
            <a:off x="3506598" y="1986897"/>
            <a:ext cx="3353377" cy="321406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FEFF2F6-B6C9-D01B-F727-0172CE99D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4" t="12479" r="14646" b="15028"/>
          <a:stretch/>
        </p:blipFill>
        <p:spPr>
          <a:xfrm>
            <a:off x="256560" y="1035970"/>
            <a:ext cx="3040313" cy="27290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6D93C1C-2D02-CCFB-8698-8AA8E45C88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3" t="-319" r="18450"/>
          <a:stretch/>
        </p:blipFill>
        <p:spPr>
          <a:xfrm>
            <a:off x="803594" y="3585861"/>
            <a:ext cx="3040314" cy="32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B432AB5-2C53-5F3D-150A-AF05CD538359}"/>
              </a:ext>
            </a:extLst>
          </p:cNvPr>
          <p:cNvSpPr/>
          <p:nvPr/>
        </p:nvSpPr>
        <p:spPr>
          <a:xfrm>
            <a:off x="6802362" y="1156494"/>
            <a:ext cx="4964230" cy="689395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القضايا التي تمس حياتنا اليومية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6802361" y="2440225"/>
            <a:ext cx="4964231" cy="2735333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3- قضايا تمس الأخلاق العلمية: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( الهندسة الوراثية ، </a:t>
            </a:r>
            <a:r>
              <a:rPr lang="ar-SA" sz="2800" b="1" dirty="0" err="1">
                <a:solidFill>
                  <a:schemeClr val="tx1"/>
                </a:solidFill>
              </a:rPr>
              <a:t>الإستنساخ</a:t>
            </a:r>
            <a:r>
              <a:rPr lang="ar-SA" sz="2800" b="1" dirty="0">
                <a:solidFill>
                  <a:schemeClr val="tx1"/>
                </a:solidFill>
              </a:rPr>
              <a:t> ، المسح الجيني الذي يبحث عن الأنساب و الأمراض الوراثية ، الموت الرحيم للمتوفي دماغياً  ).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58D31E8-17C5-2E5B-6125-A342F71F0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667934"/>
            <a:ext cx="6203950" cy="514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B432AB5-2C53-5F3D-150A-AF05CD538359}"/>
              </a:ext>
            </a:extLst>
          </p:cNvPr>
          <p:cNvSpPr/>
          <p:nvPr/>
        </p:nvSpPr>
        <p:spPr>
          <a:xfrm>
            <a:off x="6802362" y="1156494"/>
            <a:ext cx="4964230" cy="689395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القضايا التي تمس حياتنا اليومية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6802361" y="2440225"/>
            <a:ext cx="4964231" cy="2735333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أن تكون شخصاً مثقفا علمياً يعني أنك تستطيع أن تناقش القضايا المهمة في حياتك و حياة مجتمعك و تدعم السياسات التي تعكس وجهة نظرك 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476DC5A-C670-7496-DF7A-2101A7219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3" y="1986897"/>
            <a:ext cx="5213608" cy="34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B432AB5-2C53-5F3D-150A-AF05CD538359}"/>
              </a:ext>
            </a:extLst>
          </p:cNvPr>
          <p:cNvSpPr/>
          <p:nvPr/>
        </p:nvSpPr>
        <p:spPr>
          <a:xfrm>
            <a:off x="6802362" y="1156494"/>
            <a:ext cx="4964230" cy="6893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الطرائق العلمية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E29236F-F9F3-1C4D-862B-92E414471CDB}"/>
              </a:ext>
            </a:extLst>
          </p:cNvPr>
          <p:cNvSpPr/>
          <p:nvPr/>
        </p:nvSpPr>
        <p:spPr>
          <a:xfrm>
            <a:off x="6802361" y="2171233"/>
            <a:ext cx="4964231" cy="1504758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هي الخطوات التي يتبعها العلماء لجمع المعلومات و الحصول على الإجابات.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D0490D89-BDB9-0DD0-388D-B5AD4F00E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2283" r="18889" b="22444"/>
          <a:stretch/>
        </p:blipFill>
        <p:spPr>
          <a:xfrm flipH="1">
            <a:off x="4853353" y="1091004"/>
            <a:ext cx="1847804" cy="228432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CCC5C579-4FC5-364B-26AE-97CE5B4B0490}"/>
              </a:ext>
            </a:extLst>
          </p:cNvPr>
          <p:cNvSpPr/>
          <p:nvPr/>
        </p:nvSpPr>
        <p:spPr>
          <a:xfrm>
            <a:off x="7704262" y="4055052"/>
            <a:ext cx="4070290" cy="689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chemeClr val="tx1"/>
                </a:solidFill>
              </a:rPr>
              <a:t>1- طرح الأسئلة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DBE2729-361E-FA9E-1AF1-A6440C686D20}"/>
              </a:ext>
            </a:extLst>
          </p:cNvPr>
          <p:cNvSpPr/>
          <p:nvPr/>
        </p:nvSpPr>
        <p:spPr>
          <a:xfrm>
            <a:off x="7950927" y="5123508"/>
            <a:ext cx="3701142" cy="1490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أ/ الملاحظة </a:t>
            </a:r>
            <a:r>
              <a:rPr lang="ar-SA" sz="2400" b="1" dirty="0">
                <a:solidFill>
                  <a:schemeClr val="tx1"/>
                </a:solidFill>
              </a:rPr>
              <a:t>المباشرة و هي طريقة مباشرة لجمع المعلومات و تكون بالحواس الخمس </a:t>
            </a:r>
            <a:br>
              <a:rPr lang="ar-SA" sz="2400" b="1" dirty="0">
                <a:solidFill>
                  <a:schemeClr val="tx1"/>
                </a:solidFill>
              </a:rPr>
            </a:br>
            <a:r>
              <a:rPr lang="ar-SA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ب/ </a:t>
            </a:r>
            <a:r>
              <a:rPr lang="ar-SA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الإستنتاج</a:t>
            </a:r>
            <a:endParaRPr lang="ar-SA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8B8FEE5-5DDB-DE77-2CF2-3C9DDEFBA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1" t="1109" r="33906" b="3406"/>
          <a:stretch/>
        </p:blipFill>
        <p:spPr>
          <a:xfrm flipH="1">
            <a:off x="4936395" y="3795448"/>
            <a:ext cx="1681720" cy="14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CC5C579-4FC5-364B-26AE-97CE5B4B0490}"/>
              </a:ext>
            </a:extLst>
          </p:cNvPr>
          <p:cNvSpPr/>
          <p:nvPr/>
        </p:nvSpPr>
        <p:spPr>
          <a:xfrm>
            <a:off x="7376160" y="1007120"/>
            <a:ext cx="4275909" cy="1111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</a:rPr>
              <a:t>ب/ تصميم التجربة </a:t>
            </a:r>
            <a:r>
              <a:rPr lang="ar-SA" sz="36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</a:rPr>
              <a:t>يتم </a:t>
            </a:r>
            <a:r>
              <a:rPr lang="ar-SA" sz="3600" b="1" dirty="0" err="1">
                <a:solidFill>
                  <a:schemeClr val="tx1"/>
                </a:solidFill>
              </a:rPr>
              <a:t>تغييرعامل</a:t>
            </a:r>
            <a:r>
              <a:rPr lang="ar-SA" sz="3600" b="1" dirty="0">
                <a:solidFill>
                  <a:schemeClr val="tx1"/>
                </a:solidFill>
              </a:rPr>
              <a:t> واحد فقط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DBE2729-361E-FA9E-1AF1-A6440C686D20}"/>
              </a:ext>
            </a:extLst>
          </p:cNvPr>
          <p:cNvSpPr/>
          <p:nvPr/>
        </p:nvSpPr>
        <p:spPr>
          <a:xfrm>
            <a:off x="365761" y="2396721"/>
            <a:ext cx="11599816" cy="1182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العامل المستقل:</a:t>
            </a:r>
            <a:r>
              <a:rPr lang="ar-SA" sz="2800" b="1" dirty="0">
                <a:solidFill>
                  <a:schemeClr val="tx1"/>
                </a:solidFill>
              </a:rPr>
              <a:t>  هو العامل الذي يتم تغييره و الذي نُريد اختباره (الغذاء الإضافي ) .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العامل التابع : </a:t>
            </a:r>
            <a:r>
              <a:rPr lang="ar-SA" sz="2800" b="1" dirty="0">
                <a:solidFill>
                  <a:schemeClr val="tx1"/>
                </a:solidFill>
              </a:rPr>
              <a:t>هو العامل الذي ينتج عن التغير في العامل المستقل و يعتمد عليه (الطاقة )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D5EC20-758A-B062-3647-ADDC1F44D284}"/>
              </a:ext>
            </a:extLst>
          </p:cNvPr>
          <p:cNvSpPr/>
          <p:nvPr/>
        </p:nvSpPr>
        <p:spPr>
          <a:xfrm>
            <a:off x="8473516" y="4119154"/>
            <a:ext cx="2873752" cy="728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</a:rPr>
              <a:t>ج/ تجميع البيانات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BEC3F211-5589-FB87-7D90-7B163155B238}"/>
              </a:ext>
            </a:extLst>
          </p:cNvPr>
          <p:cNvSpPr/>
          <p:nvPr/>
        </p:nvSpPr>
        <p:spPr>
          <a:xfrm>
            <a:off x="296092" y="5162658"/>
            <a:ext cx="11599816" cy="1182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كمية :</a:t>
            </a:r>
            <a:r>
              <a:rPr lang="ar-SA" sz="2800" b="1" dirty="0">
                <a:solidFill>
                  <a:schemeClr val="tx1"/>
                </a:solidFill>
              </a:rPr>
              <a:t> (الوقت ، الحرارة ، الطول ، الكتلة ، المساحة ) .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وصفية :</a:t>
            </a:r>
            <a:r>
              <a:rPr lang="ar-SA" sz="2800" b="1" dirty="0">
                <a:solidFill>
                  <a:schemeClr val="tx1"/>
                </a:solidFill>
              </a:rPr>
              <a:t> كل ما نُدركه بحواسنا  ( طعم ، رائحة  ) .</a:t>
            </a:r>
          </a:p>
        </p:txBody>
      </p:sp>
    </p:spTree>
    <p:extLst>
      <p:ext uri="{BB962C8B-B14F-4D97-AF65-F5344CB8AC3E}">
        <p14:creationId xmlns:p14="http://schemas.microsoft.com/office/powerpoint/2010/main" val="9536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CC5C579-4FC5-364B-26AE-97CE5B4B0490}"/>
              </a:ext>
            </a:extLst>
          </p:cNvPr>
          <p:cNvSpPr/>
          <p:nvPr/>
        </p:nvSpPr>
        <p:spPr>
          <a:xfrm>
            <a:off x="7376160" y="1007120"/>
            <a:ext cx="4275909" cy="1111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highlight>
                  <a:srgbClr val="FFFF00"/>
                </a:highlight>
              </a:rPr>
              <a:t>د/ </a:t>
            </a:r>
            <a:r>
              <a:rPr lang="ar-SA" sz="36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الإستقصاءات</a:t>
            </a:r>
            <a:r>
              <a:rPr lang="ar-SA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64AE775-F31E-27F3-DA92-9F90AF6E049C}"/>
              </a:ext>
            </a:extLst>
          </p:cNvPr>
          <p:cNvSpPr/>
          <p:nvPr/>
        </p:nvSpPr>
        <p:spPr>
          <a:xfrm>
            <a:off x="5037668" y="2505719"/>
            <a:ext cx="6258802" cy="2108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طرق مختلفة لجمع المعلومات .</a:t>
            </a:r>
            <a:br>
              <a:rPr lang="ar-SA" sz="3600" b="1" dirty="0">
                <a:solidFill>
                  <a:schemeClr val="tx1"/>
                </a:solidFill>
              </a:rPr>
            </a:br>
            <a:r>
              <a:rPr lang="ar-SA" sz="3600" b="1" dirty="0">
                <a:solidFill>
                  <a:schemeClr val="tx1"/>
                </a:solidFill>
              </a:rPr>
              <a:t>( تطوير ، تصميم نماذج محوسبة لسلوك المخلوقات الحية ) </a:t>
            </a:r>
          </a:p>
        </p:txBody>
      </p:sp>
    </p:spTree>
    <p:extLst>
      <p:ext uri="{BB962C8B-B14F-4D97-AF65-F5344CB8AC3E}">
        <p14:creationId xmlns:p14="http://schemas.microsoft.com/office/powerpoint/2010/main" val="35055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4884917-4728-24F2-F2AC-367640C05D46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26DA609-3AB7-B5F7-071F-7091CE8E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184D4939-89EC-5A33-6E70-79B9599C02CB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98BAAB7-37FC-E801-4F83-CA026E9821BF}"/>
              </a:ext>
            </a:extLst>
          </p:cNvPr>
          <p:cNvSpPr/>
          <p:nvPr/>
        </p:nvSpPr>
        <p:spPr>
          <a:xfrm>
            <a:off x="4880445" y="-14606"/>
            <a:ext cx="29706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في حياتنا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CC5C579-4FC5-364B-26AE-97CE5B4B0490}"/>
              </a:ext>
            </a:extLst>
          </p:cNvPr>
          <p:cNvSpPr/>
          <p:nvPr/>
        </p:nvSpPr>
        <p:spPr>
          <a:xfrm>
            <a:off x="7581779" y="1007120"/>
            <a:ext cx="4070290" cy="689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chemeClr val="tx1"/>
                </a:solidFill>
              </a:rPr>
              <a:t>4- تحليل البيانات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DBE2729-361E-FA9E-1AF1-A6440C686D20}"/>
              </a:ext>
            </a:extLst>
          </p:cNvPr>
          <p:cNvSpPr/>
          <p:nvPr/>
        </p:nvSpPr>
        <p:spPr>
          <a:xfrm>
            <a:off x="7581779" y="2017451"/>
            <a:ext cx="3970494" cy="1182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2"/>
                </a:solidFill>
              </a:rPr>
              <a:t>تنظيم المعلومات على شكل جدول أو رسم بياني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D5EC20-758A-B062-3647-ADDC1F44D284}"/>
              </a:ext>
            </a:extLst>
          </p:cNvPr>
          <p:cNvSpPr/>
          <p:nvPr/>
        </p:nvSpPr>
        <p:spPr>
          <a:xfrm>
            <a:off x="8334179" y="4190999"/>
            <a:ext cx="3218094" cy="804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chemeClr val="tx1"/>
                </a:solidFill>
              </a:rPr>
              <a:t>5- تسجيل النتائج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C82977D-B06F-5F81-1118-0011C7C9C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1" t="8938" r="37607" b="65361"/>
          <a:stretch/>
        </p:blipFill>
        <p:spPr>
          <a:xfrm>
            <a:off x="4845102" y="1066801"/>
            <a:ext cx="1847736" cy="2607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A503FF1-4125-E589-4348-E573F1E456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8889" r="61787" b="66297"/>
          <a:stretch/>
        </p:blipFill>
        <p:spPr>
          <a:xfrm>
            <a:off x="1730634" y="1215109"/>
            <a:ext cx="2388360" cy="2667000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3D22E90-0A7D-E049-295D-90FDC6121C8A}"/>
              </a:ext>
            </a:extLst>
          </p:cNvPr>
          <p:cNvSpPr/>
          <p:nvPr/>
        </p:nvSpPr>
        <p:spPr>
          <a:xfrm>
            <a:off x="6891867" y="5259405"/>
            <a:ext cx="4710304" cy="14715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2"/>
                </a:solidFill>
              </a:rPr>
              <a:t>بعد عرض البحث العلمي على مُحكمِين متخصصين للتأكد من صحته يتم تسجيله و نشره .</a:t>
            </a:r>
          </a:p>
        </p:txBody>
      </p:sp>
    </p:spTree>
    <p:extLst>
      <p:ext uri="{BB962C8B-B14F-4D97-AF65-F5344CB8AC3E}">
        <p14:creationId xmlns:p14="http://schemas.microsoft.com/office/powerpoint/2010/main" val="16871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رسم تخطيطي 14">
            <a:extLst>
              <a:ext uri="{FF2B5EF4-FFF2-40B4-BE49-F238E27FC236}">
                <a16:creationId xmlns:a16="http://schemas.microsoft.com/office/drawing/2014/main" id="{11544632-A079-55A3-D2C0-DD2EFCC14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228605"/>
              </p:ext>
            </p:extLst>
          </p:nvPr>
        </p:nvGraphicFramePr>
        <p:xfrm>
          <a:off x="89016" y="158497"/>
          <a:ext cx="12013967" cy="442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8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168DFE1-1120-4ECB-980C-CBD68E591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7168DFE1-1120-4ECB-980C-CBD68E591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AA072E0-D32D-45E6-AF9D-21D5CE5EE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graphicEl>
                                              <a:dgm id="{9AA072E0-D32D-45E6-AF9D-21D5CE5EE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4F15DC8-6001-4BEC-9EF4-520314F29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dgm id="{04F15DC8-6001-4BEC-9EF4-520314F29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61E8AAE-E527-4D8C-AEC5-376269F2A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C61E8AAE-E527-4D8C-AEC5-376269F2A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37A5028-16F6-4801-BAE0-210BDE6C2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937A5028-16F6-4801-BAE0-210BDE6C2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5D5C5FE-4A23-40FF-8D0C-3E9A5B3B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dgm id="{05D5C5FE-4A23-40FF-8D0C-3E9A5B3B7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29815B5-CF3A-4702-83AF-900F48325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E29815B5-CF3A-4702-83AF-900F48325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2AB70A4-4D5D-425A-A594-DA3DF8975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dgm id="{42AB70A4-4D5D-425A-A594-DA3DF8975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DD2F37D-F7A6-4518-89BC-9F40B99EE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1DD2F37D-F7A6-4518-89BC-9F40B99EE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E949578-DC56-43EA-B5F5-E1AE5A699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graphicEl>
                                              <a:dgm id="{FE949578-DC56-43EA-B5F5-E1AE5A699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AF686D3-F4D8-4E94-9694-70AE28E21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dgm id="{FAF686D3-F4D8-4E94-9694-70AE28E21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D6A8F40-83BE-40F6-A5DD-0C50BA662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>
                                            <p:graphicEl>
                                              <a:dgm id="{FD6A8F40-83BE-40F6-A5DD-0C50BA662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2CC6664-8D40-4AA2-BBF6-F6452EDB9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>
                                            <p:graphicEl>
                                              <a:dgm id="{D2CC6664-8D40-4AA2-BBF6-F6452EDB9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B719E35-31CB-4F7A-8129-8E55BA275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dgm id="{9B719E35-31CB-4F7A-8129-8E55BA275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0763FCA-D0A0-4A82-A2DD-B530DBB01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>
                                            <p:graphicEl>
                                              <a:dgm id="{20763FCA-D0A0-4A82-A2DD-B530DBB01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CA02C55-B87A-4F1D-B273-FEF78602B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>
                                            <p:graphicEl>
                                              <a:dgm id="{CCA02C55-B87A-4F1D-B273-FEF78602B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02DA27F-8754-4A19-80E5-65384BCC2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>
                                            <p:graphicEl>
                                              <a:dgm id="{302DA27F-8754-4A19-80E5-65384BCC2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6B8F42-DE2D-4967-A421-7BA16DB0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>
                                            <p:graphicEl>
                                              <a:dgm id="{6D6B8F42-DE2D-4967-A421-7BA16DB0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C3E1ABC-727D-47D4-9DE5-305E90B44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>
                                            <p:graphicEl>
                                              <a:dgm id="{2C3E1ABC-727D-47D4-9DE5-305E90B44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8327873-B1AC-4F1C-AE85-6962BC454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>
                                            <p:graphicEl>
                                              <a:dgm id="{D8327873-B1AC-4F1C-AE85-6962BC454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E88915F-8090-4389-A355-6165334E3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>
                                            <p:graphicEl>
                                              <a:dgm id="{FE88915F-8090-4389-A355-6165334E3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306F3A-3B1A-4D6A-970A-D20364557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5">
                                            <p:graphicEl>
                                              <a:dgm id="{7A306F3A-3B1A-4D6A-970A-D20364557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12B4F0C-6390-41EA-B370-D09D5C8D2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">
                                            <p:graphicEl>
                                              <a:dgm id="{612B4F0C-6390-41EA-B370-D09D5C8D2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6D1C2D-26DE-4BB4-A81B-3E493AEC4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5">
                                            <p:graphicEl>
                                              <a:dgm id="{6D6D1C2D-26DE-4BB4-A81B-3E493AEC4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726001B-5C99-42B9-B069-0123E5155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">
                                            <p:graphicEl>
                                              <a:dgm id="{6726001B-5C99-42B9-B069-0123E5155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E744449-DC38-46F4-AFA4-0ADC0D8DD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5">
                                            <p:graphicEl>
                                              <a:dgm id="{5E744449-DC38-46F4-AFA4-0ADC0D8DD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6A854C-9ECE-034B-5FD2-96FB1DE24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33" y="0"/>
            <a:ext cx="658707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2DC5FFB-85D1-B270-BCB5-127EF15409FD}"/>
              </a:ext>
            </a:extLst>
          </p:cNvPr>
          <p:cNvSpPr/>
          <p:nvPr/>
        </p:nvSpPr>
        <p:spPr>
          <a:xfrm>
            <a:off x="2276751" y="241068"/>
            <a:ext cx="16610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التكاثر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E3F5800-FFBC-8AC0-B015-CBAEDEA410C8}"/>
              </a:ext>
            </a:extLst>
          </p:cNvPr>
          <p:cNvSpPr/>
          <p:nvPr/>
        </p:nvSpPr>
        <p:spPr>
          <a:xfrm>
            <a:off x="1003758" y="1164398"/>
            <a:ext cx="29370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</a:t>
            </a:r>
            <a:r>
              <a:rPr lang="ar-SA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الإتزان</a:t>
            </a:r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الداخلي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48F90-F40A-E258-F287-B457026939CE}"/>
              </a:ext>
            </a:extLst>
          </p:cNvPr>
          <p:cNvSpPr/>
          <p:nvPr/>
        </p:nvSpPr>
        <p:spPr>
          <a:xfrm>
            <a:off x="934164" y="2253190"/>
            <a:ext cx="29370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</a:t>
            </a:r>
            <a:r>
              <a:rPr lang="ar-SA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الإتزان</a:t>
            </a:r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الداخلي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EFD6689-8E0D-391B-1CAC-D87733E341A0}"/>
              </a:ext>
            </a:extLst>
          </p:cNvPr>
          <p:cNvSpPr/>
          <p:nvPr/>
        </p:nvSpPr>
        <p:spPr>
          <a:xfrm>
            <a:off x="497257" y="3167811"/>
            <a:ext cx="35589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ج- خصائص موروثة 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استجابة لعوامل بيئية</a:t>
            </a:r>
          </a:p>
        </p:txBody>
      </p:sp>
    </p:spTree>
    <p:extLst>
      <p:ext uri="{BB962C8B-B14F-4D97-AF65-F5344CB8AC3E}">
        <p14:creationId xmlns:p14="http://schemas.microsoft.com/office/powerpoint/2010/main" val="25342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3FDB873-6D6A-7EE1-CC17-B790E32B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857F025-4938-6C4D-4BA5-9DE5CFCAA667}"/>
              </a:ext>
            </a:extLst>
          </p:cNvPr>
          <p:cNvSpPr/>
          <p:nvPr/>
        </p:nvSpPr>
        <p:spPr>
          <a:xfrm>
            <a:off x="2735736" y="173801"/>
            <a:ext cx="6854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</a:t>
            </a:r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الثاني </a:t>
            </a:r>
            <a:endParaRPr lang="ar-SA" sz="9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B9DE802-09F8-E24E-D8E7-411F01D14E9C}"/>
              </a:ext>
            </a:extLst>
          </p:cNvPr>
          <p:cNvSpPr/>
          <p:nvPr/>
        </p:nvSpPr>
        <p:spPr>
          <a:xfrm>
            <a:off x="842799" y="3429000"/>
            <a:ext cx="105064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115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r>
              <a:rPr lang="ar-SA" sz="1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8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89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: بشكل رتبة عسكرية 5">
            <a:extLst>
              <a:ext uri="{FF2B5EF4-FFF2-40B4-BE49-F238E27FC236}">
                <a16:creationId xmlns:a16="http://schemas.microsoft.com/office/drawing/2014/main" id="{5C1191A0-E205-43DC-9701-21B05E91CC02}"/>
              </a:ext>
            </a:extLst>
          </p:cNvPr>
          <p:cNvSpPr/>
          <p:nvPr/>
        </p:nvSpPr>
        <p:spPr>
          <a:xfrm>
            <a:off x="9859733" y="440871"/>
            <a:ext cx="1861457" cy="605892"/>
          </a:xfrm>
          <a:prstGeom prst="chevron">
            <a:avLst/>
          </a:prstGeom>
          <a:solidFill>
            <a:srgbClr val="E6A108"/>
          </a:solidFill>
          <a:ln>
            <a:solidFill>
              <a:srgbClr val="EFA60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الفكرة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5C11D03-F27B-D1A7-9ECA-16890D4C6495}"/>
              </a:ext>
            </a:extLst>
          </p:cNvPr>
          <p:cNvSpPr/>
          <p:nvPr/>
        </p:nvSpPr>
        <p:spPr>
          <a:xfrm>
            <a:off x="7981949" y="440871"/>
            <a:ext cx="2097044" cy="605892"/>
          </a:xfrm>
          <a:prstGeom prst="chevron">
            <a:avLst/>
          </a:prstGeom>
          <a:solidFill>
            <a:srgbClr val="0E7594"/>
          </a:solidFill>
          <a:ln>
            <a:solidFill>
              <a:srgbClr val="0E75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الرئيسية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1E2C0CA7-23AF-2D63-A766-19FEF6903CC9}"/>
              </a:ext>
            </a:extLst>
          </p:cNvPr>
          <p:cNvSpPr/>
          <p:nvPr/>
        </p:nvSpPr>
        <p:spPr>
          <a:xfrm>
            <a:off x="7378472" y="1338941"/>
            <a:ext cx="4761820" cy="34552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2"/>
                </a:solidFill>
              </a:rPr>
              <a:t>العلم عملية تعتمد على تساؤل يبحث عن إجابة تُقدم تفسيرات علمية للظواهر المختلفة </a:t>
            </a: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32EDBC57-86B1-C436-8EE5-1900A1B12272}"/>
              </a:ext>
            </a:extLst>
          </p:cNvPr>
          <p:cNvSpPr/>
          <p:nvPr/>
        </p:nvSpPr>
        <p:spPr>
          <a:xfrm>
            <a:off x="51707" y="1214746"/>
            <a:ext cx="7523551" cy="542094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F0FF"/>
          </a:solidFill>
          <a:scene3d>
            <a:camera prst="isometricOffAxis1Left">
              <a:rot lat="1200000" lon="20040000" rev="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S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توضح خصائص العلم الطبيعي</a:t>
            </a: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تُقارن بين العلوم الطبيعية ( التجريبية ) </a:t>
            </a: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العلوم الغير طبيعية ( الغير تجريبية )</a:t>
            </a: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تصف أهمية النظام المتري و وحدات النظام الدولي (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</a:t>
            </a:r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  <a:p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تصف الفرق بين الملاحظة و </a:t>
            </a:r>
            <a:r>
              <a:rPr lang="ar-SA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الإستنتاج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تعرف الطريقة التي يستخدمها العلماء في بحوثهم.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تُميز بين المتغير التابع و المتغير المستقل .</a:t>
            </a:r>
          </a:p>
          <a:p>
            <a:b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FAC283F-4179-54D4-6C25-9D0E3B5A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07" y="91873"/>
            <a:ext cx="2217963" cy="1683999"/>
          </a:xfrm>
          <a:prstGeom prst="rect">
            <a:avLst/>
          </a:prstGeom>
        </p:spPr>
      </p:pic>
      <p:sp>
        <p:nvSpPr>
          <p:cNvPr id="17" name="سهم: مخطط إلى اليمين 16">
            <a:extLst>
              <a:ext uri="{FF2B5EF4-FFF2-40B4-BE49-F238E27FC236}">
                <a16:creationId xmlns:a16="http://schemas.microsoft.com/office/drawing/2014/main" id="{FD44BA40-280E-078D-81AE-0B38DB801646}"/>
              </a:ext>
            </a:extLst>
          </p:cNvPr>
          <p:cNvSpPr/>
          <p:nvPr/>
        </p:nvSpPr>
        <p:spPr>
          <a:xfrm rot="21066109" flipH="1">
            <a:off x="2265595" y="2024"/>
            <a:ext cx="2545025" cy="1248114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66310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127DBCC-6F3D-3A2A-1C09-9CC87ADD3173}"/>
              </a:ext>
            </a:extLst>
          </p:cNvPr>
          <p:cNvSpPr/>
          <p:nvPr/>
        </p:nvSpPr>
        <p:spPr>
          <a:xfrm>
            <a:off x="3116881" y="-89884"/>
            <a:ext cx="60757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مُفردات الدرس</a:t>
            </a:r>
            <a:endParaRPr lang="ar-SA" sz="8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250E4B7-B8A1-BCDA-65F9-1FB40A271FBB}"/>
              </a:ext>
            </a:extLst>
          </p:cNvPr>
          <p:cNvSpPr/>
          <p:nvPr/>
        </p:nvSpPr>
        <p:spPr>
          <a:xfrm>
            <a:off x="7082212" y="1255981"/>
            <a:ext cx="4950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الطبيعي ( التجريبي )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6C0DA50-A9D4-668B-97C6-3ED81E341988}"/>
              </a:ext>
            </a:extLst>
          </p:cNvPr>
          <p:cNvSpPr/>
          <p:nvPr/>
        </p:nvSpPr>
        <p:spPr>
          <a:xfrm>
            <a:off x="10512637" y="2025422"/>
            <a:ext cx="15199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النظرية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C1F415-A18E-AAF1-1357-11031B20EDDB}"/>
              </a:ext>
            </a:extLst>
          </p:cNvPr>
          <p:cNvSpPr/>
          <p:nvPr/>
        </p:nvSpPr>
        <p:spPr>
          <a:xfrm>
            <a:off x="9121231" y="2758609"/>
            <a:ext cx="2911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 الأقران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9D4393-298B-E613-0563-8884107CE045}"/>
              </a:ext>
            </a:extLst>
          </p:cNvPr>
          <p:cNvSpPr/>
          <p:nvPr/>
        </p:nvSpPr>
        <p:spPr>
          <a:xfrm>
            <a:off x="9400153" y="3527385"/>
            <a:ext cx="26324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النظام المتري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80608C4-D284-B72C-561C-5CAA78671E6C}"/>
              </a:ext>
            </a:extLst>
          </p:cNvPr>
          <p:cNvSpPr/>
          <p:nvPr/>
        </p:nvSpPr>
        <p:spPr>
          <a:xfrm>
            <a:off x="9351261" y="4259907"/>
            <a:ext cx="2730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الطب الشرعي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188D2F2-46AA-086A-57EA-00B217E95F91}"/>
              </a:ext>
            </a:extLst>
          </p:cNvPr>
          <p:cNvSpPr/>
          <p:nvPr/>
        </p:nvSpPr>
        <p:spPr>
          <a:xfrm>
            <a:off x="9192583" y="4993094"/>
            <a:ext cx="2896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الأخلاق العلمية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C6210D6-D577-C80C-BE27-0EBE232E757E}"/>
              </a:ext>
            </a:extLst>
          </p:cNvPr>
          <p:cNvSpPr/>
          <p:nvPr/>
        </p:nvSpPr>
        <p:spPr>
          <a:xfrm>
            <a:off x="8997037" y="5726281"/>
            <a:ext cx="2970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الطرائق العلمية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F9FF41A-FE4A-3F45-96B3-1205D4DDE2D8}"/>
              </a:ext>
            </a:extLst>
          </p:cNvPr>
          <p:cNvSpPr/>
          <p:nvPr/>
        </p:nvSpPr>
        <p:spPr>
          <a:xfrm>
            <a:off x="3042060" y="1255981"/>
            <a:ext cx="1802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الملاحظة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DE60E57-9CB2-F2D1-687C-D59C18117381}"/>
              </a:ext>
            </a:extLst>
          </p:cNvPr>
          <p:cNvSpPr/>
          <p:nvPr/>
        </p:nvSpPr>
        <p:spPr>
          <a:xfrm>
            <a:off x="2908209" y="1951157"/>
            <a:ext cx="1843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الإستنتاج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2CC259F-E9E1-FE8D-6DAC-A77669BE7792}"/>
              </a:ext>
            </a:extLst>
          </p:cNvPr>
          <p:cNvSpPr/>
          <p:nvPr/>
        </p:nvSpPr>
        <p:spPr>
          <a:xfrm>
            <a:off x="3062097" y="2685436"/>
            <a:ext cx="1689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الفرضية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FDC64DF-7B78-A7E6-6501-543DEC409D81}"/>
              </a:ext>
            </a:extLst>
          </p:cNvPr>
          <p:cNvSpPr/>
          <p:nvPr/>
        </p:nvSpPr>
        <p:spPr>
          <a:xfrm>
            <a:off x="3183124" y="3342602"/>
            <a:ext cx="15199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التجربة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F663EC0-80B0-E748-F4DA-3F8C79911DDA}"/>
              </a:ext>
            </a:extLst>
          </p:cNvPr>
          <p:cNvSpPr/>
          <p:nvPr/>
        </p:nvSpPr>
        <p:spPr>
          <a:xfrm>
            <a:off x="1043116" y="4041718"/>
            <a:ext cx="36599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المجموعة الضابطة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2A50C1A-773B-B7A0-B006-A81D1BF46303}"/>
              </a:ext>
            </a:extLst>
          </p:cNvPr>
          <p:cNvSpPr/>
          <p:nvPr/>
        </p:nvSpPr>
        <p:spPr>
          <a:xfrm>
            <a:off x="906860" y="4670814"/>
            <a:ext cx="37962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المجموعة التجريبية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B5D9A7B-210E-EAEF-8B57-CE2881930FD2}"/>
              </a:ext>
            </a:extLst>
          </p:cNvPr>
          <p:cNvSpPr/>
          <p:nvPr/>
        </p:nvSpPr>
        <p:spPr>
          <a:xfrm>
            <a:off x="2066632" y="5341560"/>
            <a:ext cx="25458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 التابع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E96AC00-F28A-6517-6E1D-239257F6A140}"/>
              </a:ext>
            </a:extLst>
          </p:cNvPr>
          <p:cNvSpPr/>
          <p:nvPr/>
        </p:nvSpPr>
        <p:spPr>
          <a:xfrm>
            <a:off x="1612302" y="5967977"/>
            <a:ext cx="3009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المتغير المستقل</a:t>
            </a:r>
          </a:p>
        </p:txBody>
      </p:sp>
    </p:spTree>
    <p:extLst>
      <p:ext uri="{BB962C8B-B14F-4D97-AF65-F5344CB8AC3E}">
        <p14:creationId xmlns:p14="http://schemas.microsoft.com/office/powerpoint/2010/main" val="284022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D81E807-FF39-378A-E69A-72BA6D932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4159" b="348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E7C9CB2B-2373-784C-D6FA-E168EC5BF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422037"/>
              </p:ext>
            </p:extLst>
          </p:nvPr>
        </p:nvGraphicFramePr>
        <p:xfrm>
          <a:off x="151002" y="2529281"/>
          <a:ext cx="5671890" cy="421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2EDC293D-E958-141F-7AB1-C6FEEE4BF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81" y="138420"/>
            <a:ext cx="2628659" cy="208466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67BCB04A-4089-EB98-8A05-A6F844BFAF36}"/>
              </a:ext>
            </a:extLst>
          </p:cNvPr>
          <p:cNvCxnSpPr/>
          <p:nvPr/>
        </p:nvCxnSpPr>
        <p:spPr>
          <a:xfrm flipH="1">
            <a:off x="6451134" y="5385732"/>
            <a:ext cx="536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B0FAB7F-9E63-7F6C-89D9-D5B937910752}"/>
              </a:ext>
            </a:extLst>
          </p:cNvPr>
          <p:cNvCxnSpPr>
            <a:cxnSpLocks/>
          </p:cNvCxnSpPr>
          <p:nvPr/>
        </p:nvCxnSpPr>
        <p:spPr>
          <a:xfrm flipH="1">
            <a:off x="6451134" y="5546521"/>
            <a:ext cx="2207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CEB1F852-1F11-11D1-7F8D-6A7B67072E42}"/>
              </a:ext>
            </a:extLst>
          </p:cNvPr>
          <p:cNvCxnSpPr>
            <a:cxnSpLocks/>
          </p:cNvCxnSpPr>
          <p:nvPr/>
        </p:nvCxnSpPr>
        <p:spPr>
          <a:xfrm flipH="1">
            <a:off x="7239699" y="5707310"/>
            <a:ext cx="1419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0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B98727FD-CEF0-7216-3676-467559C77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603121"/>
              </p:ext>
            </p:extLst>
          </p:nvPr>
        </p:nvGraphicFramePr>
        <p:xfrm>
          <a:off x="892629" y="719666"/>
          <a:ext cx="10918371" cy="519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8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82A748-578B-4BF1-955C-7F1875F66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F82A748-578B-4BF1-955C-7F1875F66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F82A748-578B-4BF1-955C-7F1875F66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F82A748-578B-4BF1-955C-7F1875F66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D6C5E-F1C2-4FD1-A1EB-31A7959FF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ABD6C5E-F1C2-4FD1-A1EB-31A7959FF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ABD6C5E-F1C2-4FD1-A1EB-31A7959FF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ABD6C5E-F1C2-4FD1-A1EB-31A7959FF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96B9F-7CA3-4D9C-A300-A788AA157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BA96B9F-7CA3-4D9C-A300-A788AA157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BA96B9F-7CA3-4D9C-A300-A788AA157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BA96B9F-7CA3-4D9C-A300-A788AA157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B91F39-4F54-4540-8368-4A87CA5E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D7B91F39-4F54-4540-8368-4A87CA5EE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D7B91F39-4F54-4540-8368-4A87CA5E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D7B91F39-4F54-4540-8368-4A87CA5E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3A39DC-96B1-42F6-BD22-D2F30C90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6C3A39DC-96B1-42F6-BD22-D2F30C907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C3A39DC-96B1-42F6-BD22-D2F30C90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C3A39DC-96B1-42F6-BD22-D2F30C90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81225-2DDE-4D0B-B5BC-6996F1325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2C81225-2DDE-4D0B-B5BC-6996F1325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2C81225-2DDE-4D0B-B5BC-6996F1325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2C81225-2DDE-4D0B-B5BC-6996F1325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0D9B88-ED1F-4290-9F1F-CD8ADCB76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90D9B88-ED1F-4290-9F1F-CD8ADCB76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90D9B88-ED1F-4290-9F1F-CD8ADCB76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90D9B88-ED1F-4290-9F1F-CD8ADCB76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063299-501C-4C8A-9A47-4C2E19732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12063299-501C-4C8A-9A47-4C2E19732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12063299-501C-4C8A-9A47-4C2E19732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12063299-501C-4C8A-9A47-4C2E19732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8B68E-F6A5-426D-8BCD-435908D9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688B68E-F6A5-426D-8BCD-435908D9E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688B68E-F6A5-426D-8BCD-435908D9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688B68E-F6A5-426D-8BCD-435908D9E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0E4889-36CD-45A7-9439-D1E00EAAE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750E4889-36CD-45A7-9439-D1E00EAAE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50E4889-36CD-45A7-9439-D1E00EAAE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50E4889-36CD-45A7-9439-D1E00EAAE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9C446D-84A8-48F4-951B-94B3A7A1D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149C446D-84A8-48F4-951B-94B3A7A1D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149C446D-84A8-48F4-951B-94B3A7A1D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149C446D-84A8-48F4-951B-94B3A7A1D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9DB2BDA-8BC9-7EB6-C03C-5382797771A7}"/>
              </a:ext>
            </a:extLst>
          </p:cNvPr>
          <p:cNvSpPr/>
          <p:nvPr/>
        </p:nvSpPr>
        <p:spPr>
          <a:xfrm>
            <a:off x="8749718" y="1266738"/>
            <a:ext cx="3020036" cy="545284"/>
          </a:xfrm>
          <a:prstGeom prst="rect">
            <a:avLst/>
          </a:prstGeom>
          <a:solidFill>
            <a:srgbClr val="D6F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خصائص العلم الطبيعي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F97A503-B283-E0FD-F0DB-D65030E1A549}"/>
              </a:ext>
            </a:extLst>
          </p:cNvPr>
          <p:cNvSpPr/>
          <p:nvPr/>
        </p:nvSpPr>
        <p:spPr>
          <a:xfrm>
            <a:off x="8239387" y="2450983"/>
            <a:ext cx="3020036" cy="545284"/>
          </a:xfrm>
          <a:prstGeom prst="rect">
            <a:avLst/>
          </a:prstGeom>
          <a:solidFill>
            <a:srgbClr val="DBFCB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ا- يعتمد على الدليل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1206D9-DB04-72C0-DA0A-5E4EBA249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" y="1400961"/>
            <a:ext cx="7044700" cy="5343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4377099" y="-14606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60727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8305614-FBC3-E26F-3742-F7FC2C0733D2}"/>
              </a:ext>
            </a:extLst>
          </p:cNvPr>
          <p:cNvSpPr/>
          <p:nvPr/>
        </p:nvSpPr>
        <p:spPr>
          <a:xfrm>
            <a:off x="7550092" y="3449272"/>
            <a:ext cx="4420998" cy="2901194"/>
          </a:xfrm>
          <a:prstGeom prst="rect">
            <a:avLst/>
          </a:prstGeom>
          <a:solidFill>
            <a:srgbClr val="FDFAB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يقوم العلماء بتفسير ظاهرة طبيعية معينة ، و تكون مدعومة بعدد من الملاحظات و الأدلة و التجارب.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يُسمي ذلك العلماء </a:t>
            </a:r>
            <a:r>
              <a:rPr lang="ar-SA" sz="2800" b="1" dirty="0">
                <a:solidFill>
                  <a:srgbClr val="FF0000"/>
                </a:solidFill>
              </a:rPr>
              <a:t>نظرية</a:t>
            </a:r>
          </a:p>
          <a:p>
            <a:pPr algn="ctr"/>
            <a:r>
              <a:rPr lang="ar-SA" sz="2800" b="1" dirty="0">
                <a:solidFill>
                  <a:schemeClr val="accent1"/>
                </a:solidFill>
              </a:rPr>
              <a:t>مثل: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نظرية الخلية في عل الأحياء )</a:t>
            </a:r>
          </a:p>
        </p:txBody>
      </p:sp>
    </p:spTree>
    <p:extLst>
      <p:ext uri="{BB962C8B-B14F-4D97-AF65-F5344CB8AC3E}">
        <p14:creationId xmlns:p14="http://schemas.microsoft.com/office/powerpoint/2010/main" val="4928221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1227</Words>
  <Application>Microsoft Office PowerPoint</Application>
  <PresentationFormat>شاشة عريضة</PresentationFormat>
  <Paragraphs>203</Paragraphs>
  <Slides>31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naif alzahrani</dc:creator>
  <cp:lastModifiedBy>naif alzahrani</cp:lastModifiedBy>
  <cp:revision>46</cp:revision>
  <dcterms:created xsi:type="dcterms:W3CDTF">2022-09-07T16:30:01Z</dcterms:created>
  <dcterms:modified xsi:type="dcterms:W3CDTF">2025-08-25T07:54:13Z</dcterms:modified>
</cp:coreProperties>
</file>