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353" r:id="rId2"/>
    <p:sldId id="260" r:id="rId3"/>
    <p:sldId id="322" r:id="rId4"/>
    <p:sldId id="326" r:id="rId5"/>
    <p:sldId id="323" r:id="rId6"/>
    <p:sldId id="325" r:id="rId7"/>
    <p:sldId id="352" r:id="rId8"/>
    <p:sldId id="340" r:id="rId9"/>
    <p:sldId id="341" r:id="rId10"/>
    <p:sldId id="342" r:id="rId11"/>
    <p:sldId id="327" r:id="rId12"/>
    <p:sldId id="344" r:id="rId13"/>
    <p:sldId id="328" r:id="rId14"/>
    <p:sldId id="348" r:id="rId15"/>
    <p:sldId id="349" r:id="rId16"/>
    <p:sldId id="345" r:id="rId17"/>
    <p:sldId id="350" r:id="rId18"/>
    <p:sldId id="331" r:id="rId19"/>
    <p:sldId id="351" r:id="rId20"/>
    <p:sldId id="278" r:id="rId21"/>
    <p:sldId id="321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بندر العصيمي" userId="62dc3abd33e0f526" providerId="LiveId" clId="{32180798-9720-4FF2-A286-94ED66B33C6B}"/>
    <pc:docChg chg="undo custSel addSld delSld modSld">
      <pc:chgData name="بندر العصيمي" userId="62dc3abd33e0f526" providerId="LiveId" clId="{32180798-9720-4FF2-A286-94ED66B33C6B}" dt="2022-08-01T18:49:57.211" v="8780" actId="20577"/>
      <pc:docMkLst>
        <pc:docMk/>
      </pc:docMkLst>
      <pc:sldChg chg="modSp mod">
        <pc:chgData name="بندر العصيمي" userId="62dc3abd33e0f526" providerId="LiveId" clId="{32180798-9720-4FF2-A286-94ED66B33C6B}" dt="2022-08-01T18:30:32.551" v="7705" actId="20577"/>
        <pc:sldMkLst>
          <pc:docMk/>
          <pc:sldMk cId="3184749681" sldId="256"/>
        </pc:sldMkLst>
        <pc:spChg chg="mod">
          <ac:chgData name="بندر العصيمي" userId="62dc3abd33e0f526" providerId="LiveId" clId="{32180798-9720-4FF2-A286-94ED66B33C6B}" dt="2022-08-01T18:30:32.551" v="7705" actId="20577"/>
          <ac:spMkLst>
            <pc:docMk/>
            <pc:sldMk cId="3184749681" sldId="256"/>
            <ac:spMk id="11" creationId="{6258AA26-E7FD-8AEC-003E-B07BF125024B}"/>
          </ac:spMkLst>
        </pc:spChg>
      </pc:sldChg>
      <pc:sldChg chg="modSp mod">
        <pc:chgData name="بندر العصيمي" userId="62dc3abd33e0f526" providerId="LiveId" clId="{32180798-9720-4FF2-A286-94ED66B33C6B}" dt="2022-08-01T18:30:13.492" v="7699" actId="20577"/>
        <pc:sldMkLst>
          <pc:docMk/>
          <pc:sldMk cId="3738940261" sldId="257"/>
        </pc:sldMkLst>
        <pc:spChg chg="mod">
          <ac:chgData name="بندر العصيمي" userId="62dc3abd33e0f526" providerId="LiveId" clId="{32180798-9720-4FF2-A286-94ED66B33C6B}" dt="2022-08-01T18:30:13.492" v="7699" actId="20577"/>
          <ac:spMkLst>
            <pc:docMk/>
            <pc:sldMk cId="3738940261" sldId="257"/>
            <ac:spMk id="4" creationId="{DE1B3D2E-A868-67C0-0719-19F1848F6582}"/>
          </ac:spMkLst>
        </pc:spChg>
        <pc:spChg chg="mod">
          <ac:chgData name="بندر العصيمي" userId="62dc3abd33e0f526" providerId="LiveId" clId="{32180798-9720-4FF2-A286-94ED66B33C6B}" dt="2022-08-01T18:30:06.111" v="7697" actId="20577"/>
          <ac:spMkLst>
            <pc:docMk/>
            <pc:sldMk cId="3738940261" sldId="257"/>
            <ac:spMk id="12" creationId="{E07D24C7-3867-31B5-8F66-718FC16A7FE3}"/>
          </ac:spMkLst>
        </pc:spChg>
      </pc:sldChg>
      <pc:sldChg chg="modSp mod">
        <pc:chgData name="بندر العصيمي" userId="62dc3abd33e0f526" providerId="LiveId" clId="{32180798-9720-4FF2-A286-94ED66B33C6B}" dt="2022-08-01T18:30:38.804" v="7707" actId="20577"/>
        <pc:sldMkLst>
          <pc:docMk/>
          <pc:sldMk cId="0" sldId="260"/>
        </pc:sldMkLst>
        <pc:spChg chg="mod">
          <ac:chgData name="بندر العصيمي" userId="62dc3abd33e0f526" providerId="LiveId" clId="{32180798-9720-4FF2-A286-94ED66B33C6B}" dt="2022-08-01T18:30:38.804" v="7707" actId="20577"/>
          <ac:spMkLst>
            <pc:docMk/>
            <pc:sldMk cId="0" sldId="260"/>
            <ac:spMk id="11" creationId="{FB1499E9-B163-8307-1375-E4E519E6E817}"/>
          </ac:spMkLst>
        </pc:spChg>
      </pc:sldChg>
      <pc:sldChg chg="modSp mod">
        <pc:chgData name="بندر العصيمي" userId="62dc3abd33e0f526" providerId="LiveId" clId="{32180798-9720-4FF2-A286-94ED66B33C6B}" dt="2022-08-01T18:49:57.211" v="8780" actId="20577"/>
        <pc:sldMkLst>
          <pc:docMk/>
          <pc:sldMk cId="20567561" sldId="278"/>
        </pc:sldMkLst>
        <pc:spChg chg="mod">
          <ac:chgData name="بندر العصيمي" userId="62dc3abd33e0f526" providerId="LiveId" clId="{32180798-9720-4FF2-A286-94ED66B33C6B}" dt="2022-08-01T18:39:24.855" v="7907" actId="20577"/>
          <ac:spMkLst>
            <pc:docMk/>
            <pc:sldMk cId="20567561" sldId="278"/>
            <ac:spMk id="10" creationId="{A4F8838D-97F9-626C-8D4A-F0586ABEF9BC}"/>
          </ac:spMkLst>
        </pc:spChg>
        <pc:spChg chg="mod">
          <ac:chgData name="بندر العصيمي" userId="62dc3abd33e0f526" providerId="LiveId" clId="{32180798-9720-4FF2-A286-94ED66B33C6B}" dt="2022-08-01T18:40:41.726" v="8043" actId="14100"/>
          <ac:spMkLst>
            <pc:docMk/>
            <pc:sldMk cId="20567561" sldId="278"/>
            <ac:spMk id="11" creationId="{D8557279-C3D5-C0DC-B936-698793100118}"/>
          </ac:spMkLst>
        </pc:spChg>
        <pc:spChg chg="mod">
          <ac:chgData name="بندر العصيمي" userId="62dc3abd33e0f526" providerId="LiveId" clId="{32180798-9720-4FF2-A286-94ED66B33C6B}" dt="2022-08-01T18:40:25.634" v="8024" actId="20577"/>
          <ac:spMkLst>
            <pc:docMk/>
            <pc:sldMk cId="20567561" sldId="278"/>
            <ac:spMk id="12" creationId="{61688D24-1FB2-B6EE-51EF-04769EA7D42A}"/>
          </ac:spMkLst>
        </pc:spChg>
        <pc:spChg chg="mod">
          <ac:chgData name="بندر العصيمي" userId="62dc3abd33e0f526" providerId="LiveId" clId="{32180798-9720-4FF2-A286-94ED66B33C6B}" dt="2022-08-01T18:39:51.436" v="7945" actId="20577"/>
          <ac:spMkLst>
            <pc:docMk/>
            <pc:sldMk cId="20567561" sldId="278"/>
            <ac:spMk id="13" creationId="{7094B65A-1653-73C8-E00B-B30AE64BD760}"/>
          </ac:spMkLst>
        </pc:spChg>
        <pc:spChg chg="mod">
          <ac:chgData name="بندر العصيمي" userId="62dc3abd33e0f526" providerId="LiveId" clId="{32180798-9720-4FF2-A286-94ED66B33C6B}" dt="2022-08-01T18:39:38.070" v="7923" actId="20577"/>
          <ac:spMkLst>
            <pc:docMk/>
            <pc:sldMk cId="20567561" sldId="278"/>
            <ac:spMk id="14" creationId="{3DBCA3A8-512D-1AEB-FC85-ED5153DE1AA7}"/>
          </ac:spMkLst>
        </pc:spChg>
        <pc:spChg chg="mod">
          <ac:chgData name="بندر العصيمي" userId="62dc3abd33e0f526" providerId="LiveId" clId="{32180798-9720-4FF2-A286-94ED66B33C6B}" dt="2022-08-01T18:40:01.863" v="8017" actId="1036"/>
          <ac:spMkLst>
            <pc:docMk/>
            <pc:sldMk cId="20567561" sldId="278"/>
            <ac:spMk id="15" creationId="{FC6427DC-1C0E-2E81-F9C0-18096A86830C}"/>
          </ac:spMkLst>
        </pc:spChg>
        <pc:spChg chg="mod">
          <ac:chgData name="بندر العصيمي" userId="62dc3abd33e0f526" providerId="LiveId" clId="{32180798-9720-4FF2-A286-94ED66B33C6B}" dt="2022-08-01T18:46:20.933" v="8418" actId="20577"/>
          <ac:spMkLst>
            <pc:docMk/>
            <pc:sldMk cId="20567561" sldId="278"/>
            <ac:spMk id="16" creationId="{B22818C1-9299-2E33-F817-682CF666F3B4}"/>
          </ac:spMkLst>
        </pc:spChg>
        <pc:spChg chg="mod">
          <ac:chgData name="بندر العصيمي" userId="62dc3abd33e0f526" providerId="LiveId" clId="{32180798-9720-4FF2-A286-94ED66B33C6B}" dt="2022-08-01T18:46:38.358" v="8468" actId="20577"/>
          <ac:spMkLst>
            <pc:docMk/>
            <pc:sldMk cId="20567561" sldId="278"/>
            <ac:spMk id="17" creationId="{4255FCA9-D486-4F4D-F3A8-B9E2C5E9B385}"/>
          </ac:spMkLst>
        </pc:spChg>
        <pc:spChg chg="mod">
          <ac:chgData name="بندر العصيمي" userId="62dc3abd33e0f526" providerId="LiveId" clId="{32180798-9720-4FF2-A286-94ED66B33C6B}" dt="2022-08-01T18:47:03.848" v="8538" actId="20577"/>
          <ac:spMkLst>
            <pc:docMk/>
            <pc:sldMk cId="20567561" sldId="278"/>
            <ac:spMk id="18" creationId="{DC8AA2E0-C073-BDBE-B0D1-645CDA19A767}"/>
          </ac:spMkLst>
        </pc:spChg>
        <pc:spChg chg="mod">
          <ac:chgData name="بندر العصيمي" userId="62dc3abd33e0f526" providerId="LiveId" clId="{32180798-9720-4FF2-A286-94ED66B33C6B}" dt="2022-08-01T18:47:22.988" v="8564" actId="20577"/>
          <ac:spMkLst>
            <pc:docMk/>
            <pc:sldMk cId="20567561" sldId="278"/>
            <ac:spMk id="19" creationId="{66C05BC3-74F3-7F19-1A98-7A4BB120FEAB}"/>
          </ac:spMkLst>
        </pc:spChg>
        <pc:spChg chg="mod">
          <ac:chgData name="بندر العصيمي" userId="62dc3abd33e0f526" providerId="LiveId" clId="{32180798-9720-4FF2-A286-94ED66B33C6B}" dt="2022-08-01T18:47:15.230" v="8556" actId="20577"/>
          <ac:spMkLst>
            <pc:docMk/>
            <pc:sldMk cId="20567561" sldId="278"/>
            <ac:spMk id="20" creationId="{9FC1155D-FE1A-F83F-F2CB-91FFCA7E783A}"/>
          </ac:spMkLst>
        </pc:spChg>
        <pc:spChg chg="mod">
          <ac:chgData name="بندر العصيمي" userId="62dc3abd33e0f526" providerId="LiveId" clId="{32180798-9720-4FF2-A286-94ED66B33C6B}" dt="2022-08-01T18:35:43.933" v="7752" actId="20577"/>
          <ac:spMkLst>
            <pc:docMk/>
            <pc:sldMk cId="20567561" sldId="278"/>
            <ac:spMk id="22" creationId="{240A45DC-C3F1-E290-3A21-FE398B4EE905}"/>
          </ac:spMkLst>
        </pc:spChg>
        <pc:spChg chg="mod">
          <ac:chgData name="بندر العصيمي" userId="62dc3abd33e0f526" providerId="LiveId" clId="{32180798-9720-4FF2-A286-94ED66B33C6B}" dt="2022-08-01T18:46:47" v="8520" actId="1037"/>
          <ac:spMkLst>
            <pc:docMk/>
            <pc:sldMk cId="20567561" sldId="278"/>
            <ac:spMk id="24" creationId="{9E5D5FA6-28A4-7DCD-EBF5-E6B02831148C}"/>
          </ac:spMkLst>
        </pc:spChg>
        <pc:spChg chg="mod">
          <ac:chgData name="بندر العصيمي" userId="62dc3abd33e0f526" providerId="LiveId" clId="{32180798-9720-4FF2-A286-94ED66B33C6B}" dt="2022-08-01T18:49:04.965" v="8656" actId="20577"/>
          <ac:spMkLst>
            <pc:docMk/>
            <pc:sldMk cId="20567561" sldId="278"/>
            <ac:spMk id="25" creationId="{1F89EA29-A81F-671D-5EAE-692BA29F28B6}"/>
          </ac:spMkLst>
        </pc:spChg>
        <pc:spChg chg="mod">
          <ac:chgData name="بندر العصيمي" userId="62dc3abd33e0f526" providerId="LiveId" clId="{32180798-9720-4FF2-A286-94ED66B33C6B}" dt="2022-08-01T18:48:39.266" v="8648" actId="20577"/>
          <ac:spMkLst>
            <pc:docMk/>
            <pc:sldMk cId="20567561" sldId="278"/>
            <ac:spMk id="26" creationId="{285F814D-9DCF-6667-17AF-866C6B68CD1E}"/>
          </ac:spMkLst>
        </pc:spChg>
        <pc:spChg chg="mod">
          <ac:chgData name="بندر العصيمي" userId="62dc3abd33e0f526" providerId="LiveId" clId="{32180798-9720-4FF2-A286-94ED66B33C6B}" dt="2022-08-01T18:49:22.523" v="8706" actId="20577"/>
          <ac:spMkLst>
            <pc:docMk/>
            <pc:sldMk cId="20567561" sldId="278"/>
            <ac:spMk id="27" creationId="{275CABFD-4446-91E7-CDB5-2D07C5CFE79D}"/>
          </ac:spMkLst>
        </pc:spChg>
        <pc:spChg chg="mod">
          <ac:chgData name="بندر العصيمي" userId="62dc3abd33e0f526" providerId="LiveId" clId="{32180798-9720-4FF2-A286-94ED66B33C6B}" dt="2022-08-01T18:49:57.211" v="8780" actId="20577"/>
          <ac:spMkLst>
            <pc:docMk/>
            <pc:sldMk cId="20567561" sldId="278"/>
            <ac:spMk id="28" creationId="{F74E72B3-D22C-EBEA-64ED-20C63BA978C7}"/>
          </ac:spMkLst>
        </pc:spChg>
        <pc:spChg chg="mod">
          <ac:chgData name="بندر العصيمي" userId="62dc3abd33e0f526" providerId="LiveId" clId="{32180798-9720-4FF2-A286-94ED66B33C6B}" dt="2022-08-01T18:49:36.378" v="8765" actId="20577"/>
          <ac:spMkLst>
            <pc:docMk/>
            <pc:sldMk cId="20567561" sldId="278"/>
            <ac:spMk id="29" creationId="{C0F27BFD-41BE-7C22-B9BB-7BFE42565CAF}"/>
          </ac:spMkLst>
        </pc:spChg>
        <pc:spChg chg="mod">
          <ac:chgData name="بندر العصيمي" userId="62dc3abd33e0f526" providerId="LiveId" clId="{32180798-9720-4FF2-A286-94ED66B33C6B}" dt="2022-08-01T18:49:28.670" v="8752" actId="1038"/>
          <ac:spMkLst>
            <pc:docMk/>
            <pc:sldMk cId="20567561" sldId="278"/>
            <ac:spMk id="30" creationId="{2CD2AF9E-5C78-37D0-82CE-F46ADC1A64FF}"/>
          </ac:spMkLst>
        </pc:spChg>
      </pc:sldChg>
      <pc:sldChg chg="del">
        <pc:chgData name="بندر العصيمي" userId="62dc3abd33e0f526" providerId="LiveId" clId="{32180798-9720-4FF2-A286-94ED66B33C6B}" dt="2022-08-01T11:34:55.229" v="6693" actId="47"/>
        <pc:sldMkLst>
          <pc:docMk/>
          <pc:sldMk cId="1646108209" sldId="279"/>
        </pc:sldMkLst>
      </pc:sldChg>
      <pc:sldChg chg="modSp mod">
        <pc:chgData name="بندر العصيمي" userId="62dc3abd33e0f526" providerId="LiveId" clId="{32180798-9720-4FF2-A286-94ED66B33C6B}" dt="2022-08-01T18:30:45.545" v="7709" actId="20577"/>
        <pc:sldMkLst>
          <pc:docMk/>
          <pc:sldMk cId="709134560" sldId="290"/>
        </pc:sldMkLst>
        <pc:spChg chg="mod">
          <ac:chgData name="بندر العصيمي" userId="62dc3abd33e0f526" providerId="LiveId" clId="{32180798-9720-4FF2-A286-94ED66B33C6B}" dt="2022-08-01T18:30:45.545" v="7709" actId="20577"/>
          <ac:spMkLst>
            <pc:docMk/>
            <pc:sldMk cId="709134560" sldId="290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32180798-9720-4FF2-A286-94ED66B33C6B}" dt="2022-08-01T18:30:53.481" v="7711" actId="20577"/>
        <pc:sldMkLst>
          <pc:docMk/>
          <pc:sldMk cId="3438352497" sldId="292"/>
        </pc:sldMkLst>
        <pc:spChg chg="mod">
          <ac:chgData name="بندر العصيمي" userId="62dc3abd33e0f526" providerId="LiveId" clId="{32180798-9720-4FF2-A286-94ED66B33C6B}" dt="2022-08-01T18:30:53.481" v="7711" actId="20577"/>
          <ac:spMkLst>
            <pc:docMk/>
            <pc:sldMk cId="3438352497" sldId="292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32180798-9720-4FF2-A286-94ED66B33C6B}" dt="2022-08-01T18:30:19.296" v="7701" actId="20577"/>
        <pc:sldMkLst>
          <pc:docMk/>
          <pc:sldMk cId="3580351313" sldId="293"/>
        </pc:sldMkLst>
        <pc:spChg chg="mod">
          <ac:chgData name="بندر العصيمي" userId="62dc3abd33e0f526" providerId="LiveId" clId="{32180798-9720-4FF2-A286-94ED66B33C6B}" dt="2022-08-01T18:30:19.296" v="7701" actId="20577"/>
          <ac:spMkLst>
            <pc:docMk/>
            <pc:sldMk cId="3580351313" sldId="293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32180798-9720-4FF2-A286-94ED66B33C6B}" dt="2022-08-01T18:31:13.574" v="7717" actId="20577"/>
        <pc:sldMkLst>
          <pc:docMk/>
          <pc:sldMk cId="265574086" sldId="294"/>
        </pc:sldMkLst>
        <pc:spChg chg="mod">
          <ac:chgData name="بندر العصيمي" userId="62dc3abd33e0f526" providerId="LiveId" clId="{32180798-9720-4FF2-A286-94ED66B33C6B}" dt="2022-08-01T18:31:13.574" v="7717" actId="20577"/>
          <ac:spMkLst>
            <pc:docMk/>
            <pc:sldMk cId="265574086" sldId="294"/>
            <ac:spMk id="22" creationId="{240A45DC-C3F1-E290-3A21-FE398B4EE905}"/>
          </ac:spMkLst>
        </pc:spChg>
      </pc:sldChg>
      <pc:sldChg chg="addSp delSp modSp del mod">
        <pc:chgData name="بندر العصيمي" userId="62dc3abd33e0f526" providerId="LiveId" clId="{32180798-9720-4FF2-A286-94ED66B33C6B}" dt="2022-08-01T18:35:22.048" v="7741" actId="47"/>
        <pc:sldMkLst>
          <pc:docMk/>
          <pc:sldMk cId="1631238594" sldId="295"/>
        </pc:sldMkLst>
        <pc:spChg chg="del">
          <ac:chgData name="بندر العصيمي" userId="62dc3abd33e0f526" providerId="LiveId" clId="{32180798-9720-4FF2-A286-94ED66B33C6B}" dt="2022-08-01T10:26:15.628" v="4534" actId="478"/>
          <ac:spMkLst>
            <pc:docMk/>
            <pc:sldMk cId="1631238594" sldId="295"/>
            <ac:spMk id="32" creationId="{9465542E-A238-B3FC-6AD5-114DCCC7F520}"/>
          </ac:spMkLst>
        </pc:spChg>
        <pc:picChg chg="del">
          <ac:chgData name="بندر العصيمي" userId="62dc3abd33e0f526" providerId="LiveId" clId="{32180798-9720-4FF2-A286-94ED66B33C6B}" dt="2022-08-01T10:26:18.693" v="4535" actId="478"/>
          <ac:picMkLst>
            <pc:docMk/>
            <pc:sldMk cId="1631238594" sldId="295"/>
            <ac:picMk id="10" creationId="{8698181E-881D-E8FD-8BE1-2BF2E85C697F}"/>
          </ac:picMkLst>
        </pc:picChg>
        <pc:picChg chg="add del">
          <ac:chgData name="بندر العصيمي" userId="62dc3abd33e0f526" providerId="LiveId" clId="{32180798-9720-4FF2-A286-94ED66B33C6B}" dt="2022-08-01T18:35:08.783" v="7740" actId="478"/>
          <ac:picMkLst>
            <pc:docMk/>
            <pc:sldMk cId="1631238594" sldId="295"/>
            <ac:picMk id="1026" creationId="{5ABAD865-91C3-34A6-9F1C-8A18F00E4C46}"/>
          </ac:picMkLst>
        </pc:picChg>
        <pc:picChg chg="add del mod">
          <ac:chgData name="بندر العصيمي" userId="62dc3abd33e0f526" providerId="LiveId" clId="{32180798-9720-4FF2-A286-94ED66B33C6B}" dt="2022-08-01T18:35:08.783" v="7740" actId="478"/>
          <ac:picMkLst>
            <pc:docMk/>
            <pc:sldMk cId="1631238594" sldId="295"/>
            <ac:picMk id="1028" creationId="{764D44B4-9D25-567E-3D15-1514086FAD08}"/>
          </ac:picMkLst>
        </pc:picChg>
        <pc:picChg chg="add del mod">
          <ac:chgData name="بندر العصيمي" userId="62dc3abd33e0f526" providerId="LiveId" clId="{32180798-9720-4FF2-A286-94ED66B33C6B}" dt="2022-08-01T18:35:08.783" v="7740" actId="478"/>
          <ac:picMkLst>
            <pc:docMk/>
            <pc:sldMk cId="1631238594" sldId="295"/>
            <ac:picMk id="1030" creationId="{11669792-D36A-12D8-6521-3BC8868A9AE4}"/>
          </ac:picMkLst>
        </pc:picChg>
        <pc:picChg chg="add del mod">
          <ac:chgData name="بندر العصيمي" userId="62dc3abd33e0f526" providerId="LiveId" clId="{32180798-9720-4FF2-A286-94ED66B33C6B}" dt="2022-08-01T18:35:08.783" v="7740" actId="478"/>
          <ac:picMkLst>
            <pc:docMk/>
            <pc:sldMk cId="1631238594" sldId="295"/>
            <ac:picMk id="1032" creationId="{D0AAE85A-8DB6-CF85-D254-8D5E115E1116}"/>
          </ac:picMkLst>
        </pc:picChg>
        <pc:picChg chg="add del mod">
          <ac:chgData name="بندر العصيمي" userId="62dc3abd33e0f526" providerId="LiveId" clId="{32180798-9720-4FF2-A286-94ED66B33C6B}" dt="2022-08-01T18:35:08.783" v="7740" actId="478"/>
          <ac:picMkLst>
            <pc:docMk/>
            <pc:sldMk cId="1631238594" sldId="295"/>
            <ac:picMk id="1034" creationId="{99522BCA-ABBC-63A0-4A7B-228F7F1D2F97}"/>
          </ac:picMkLst>
        </pc:picChg>
        <pc:picChg chg="add del mod">
          <ac:chgData name="بندر العصيمي" userId="62dc3abd33e0f526" providerId="LiveId" clId="{32180798-9720-4FF2-A286-94ED66B33C6B}" dt="2022-08-01T18:35:08.783" v="7740" actId="478"/>
          <ac:picMkLst>
            <pc:docMk/>
            <pc:sldMk cId="1631238594" sldId="295"/>
            <ac:picMk id="1036" creationId="{374799DA-2C38-DA77-0DC2-BAA64DA70D9B}"/>
          </ac:picMkLst>
        </pc:picChg>
        <pc:picChg chg="add del mod">
          <ac:chgData name="بندر العصيمي" userId="62dc3abd33e0f526" providerId="LiveId" clId="{32180798-9720-4FF2-A286-94ED66B33C6B}" dt="2022-08-01T18:35:08.783" v="7740" actId="478"/>
          <ac:picMkLst>
            <pc:docMk/>
            <pc:sldMk cId="1631238594" sldId="295"/>
            <ac:picMk id="1038" creationId="{76A051DF-B36C-D681-19E7-2CE8CD28DEF5}"/>
          </ac:picMkLst>
        </pc:picChg>
      </pc:sldChg>
      <pc:sldChg chg="modSp mod">
        <pc:chgData name="بندر العصيمي" userId="62dc3abd33e0f526" providerId="LiveId" clId="{32180798-9720-4FF2-A286-94ED66B33C6B}" dt="2022-08-01T18:30:25.813" v="7703" actId="20577"/>
        <pc:sldMkLst>
          <pc:docMk/>
          <pc:sldMk cId="1930488736" sldId="301"/>
        </pc:sldMkLst>
        <pc:spChg chg="mod">
          <ac:chgData name="بندر العصيمي" userId="62dc3abd33e0f526" providerId="LiveId" clId="{32180798-9720-4FF2-A286-94ED66B33C6B}" dt="2022-08-01T18:30:25.813" v="7703" actId="20577"/>
          <ac:spMkLst>
            <pc:docMk/>
            <pc:sldMk cId="1930488736" sldId="301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32180798-9720-4FF2-A286-94ED66B33C6B}" dt="2022-08-01T18:30:59.202" v="7713" actId="20577"/>
        <pc:sldMkLst>
          <pc:docMk/>
          <pc:sldMk cId="3466911254" sldId="302"/>
        </pc:sldMkLst>
        <pc:spChg chg="mod">
          <ac:chgData name="بندر العصيمي" userId="62dc3abd33e0f526" providerId="LiveId" clId="{32180798-9720-4FF2-A286-94ED66B33C6B}" dt="2022-08-01T18:30:59.202" v="7713" actId="20577"/>
          <ac:spMkLst>
            <pc:docMk/>
            <pc:sldMk cId="3466911254" sldId="302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32180798-9720-4FF2-A286-94ED66B33C6B}" dt="2022-08-01T18:31:06.403" v="7715" actId="20577"/>
        <pc:sldMkLst>
          <pc:docMk/>
          <pc:sldMk cId="2053476170" sldId="303"/>
        </pc:sldMkLst>
        <pc:spChg chg="mod">
          <ac:chgData name="بندر العصيمي" userId="62dc3abd33e0f526" providerId="LiveId" clId="{32180798-9720-4FF2-A286-94ED66B33C6B}" dt="2022-07-31T11:11:06.126" v="3639" actId="207"/>
          <ac:spMkLst>
            <pc:docMk/>
            <pc:sldMk cId="2053476170" sldId="303"/>
            <ac:spMk id="12" creationId="{CA9149FC-FBE9-F971-8D19-30BCF1607A9F}"/>
          </ac:spMkLst>
        </pc:spChg>
        <pc:spChg chg="mod">
          <ac:chgData name="بندر العصيمي" userId="62dc3abd33e0f526" providerId="LiveId" clId="{32180798-9720-4FF2-A286-94ED66B33C6B}" dt="2022-08-01T18:31:06.403" v="7715" actId="20577"/>
          <ac:spMkLst>
            <pc:docMk/>
            <pc:sldMk cId="2053476170" sldId="303"/>
            <ac:spMk id="22" creationId="{240A45DC-C3F1-E290-3A21-FE398B4EE905}"/>
          </ac:spMkLst>
        </pc:spChg>
      </pc:sldChg>
      <pc:sldChg chg="del">
        <pc:chgData name="بندر العصيمي" userId="62dc3abd33e0f526" providerId="LiveId" clId="{32180798-9720-4FF2-A286-94ED66B33C6B}" dt="2022-08-01T11:34:59.998" v="6694" actId="47"/>
        <pc:sldMkLst>
          <pc:docMk/>
          <pc:sldMk cId="2041135444" sldId="305"/>
        </pc:sldMkLst>
      </pc:sldChg>
      <pc:sldChg chg="del">
        <pc:chgData name="بندر العصيمي" userId="62dc3abd33e0f526" providerId="LiveId" clId="{32180798-9720-4FF2-A286-94ED66B33C6B}" dt="2022-07-31T11:29:40.204" v="3642" actId="47"/>
        <pc:sldMkLst>
          <pc:docMk/>
          <pc:sldMk cId="1871772361" sldId="306"/>
        </pc:sldMkLst>
      </pc:sldChg>
      <pc:sldChg chg="addSp delSp modSp del mod">
        <pc:chgData name="بندر العصيمي" userId="62dc3abd33e0f526" providerId="LiveId" clId="{32180798-9720-4FF2-A286-94ED66B33C6B}" dt="2022-08-01T11:35:12.425" v="6695" actId="47"/>
        <pc:sldMkLst>
          <pc:docMk/>
          <pc:sldMk cId="3783639822" sldId="307"/>
        </pc:sldMkLst>
        <pc:picChg chg="del">
          <ac:chgData name="بندر العصيمي" userId="62dc3abd33e0f526" providerId="LiveId" clId="{32180798-9720-4FF2-A286-94ED66B33C6B}" dt="2022-07-31T10:46:23.817" v="2699" actId="478"/>
          <ac:picMkLst>
            <pc:docMk/>
            <pc:sldMk cId="3783639822" sldId="307"/>
            <ac:picMk id="7" creationId="{1535A3FA-8264-EBBA-4570-EFAAF3D3787F}"/>
          </ac:picMkLst>
        </pc:picChg>
        <pc:picChg chg="add mod">
          <ac:chgData name="بندر العصيمي" userId="62dc3abd33e0f526" providerId="LiveId" clId="{32180798-9720-4FF2-A286-94ED66B33C6B}" dt="2022-07-31T10:46:26.832" v="2700"/>
          <ac:picMkLst>
            <pc:docMk/>
            <pc:sldMk cId="3783639822" sldId="307"/>
            <ac:picMk id="12" creationId="{99980B7B-D7AF-6B2B-5B77-EBEC55263B7E}"/>
          </ac:picMkLst>
        </pc:picChg>
        <pc:picChg chg="add mod">
          <ac:chgData name="بندر العصيمي" userId="62dc3abd33e0f526" providerId="LiveId" clId="{32180798-9720-4FF2-A286-94ED66B33C6B}" dt="2022-07-31T10:56:51.555" v="2910" actId="14100"/>
          <ac:picMkLst>
            <pc:docMk/>
            <pc:sldMk cId="3783639822" sldId="307"/>
            <ac:picMk id="4098" creationId="{9F9FABC0-A665-4E70-44A5-B5783E330A7D}"/>
          </ac:picMkLst>
        </pc:picChg>
      </pc:sldChg>
      <pc:sldChg chg="del">
        <pc:chgData name="بندر العصيمي" userId="62dc3abd33e0f526" providerId="LiveId" clId="{32180798-9720-4FF2-A286-94ED66B33C6B}" dt="2022-07-31T11:29:36.171" v="3641" actId="47"/>
        <pc:sldMkLst>
          <pc:docMk/>
          <pc:sldMk cId="2858004839" sldId="308"/>
        </pc:sldMkLst>
      </pc:sldChg>
      <pc:sldChg chg="modSp mod">
        <pc:chgData name="بندر العصيمي" userId="62dc3abd33e0f526" providerId="LiveId" clId="{32180798-9720-4FF2-A286-94ED66B33C6B}" dt="2022-08-01T18:31:19.429" v="7719" actId="20577"/>
        <pc:sldMkLst>
          <pc:docMk/>
          <pc:sldMk cId="1211708700" sldId="309"/>
        </pc:sldMkLst>
        <pc:spChg chg="mod">
          <ac:chgData name="بندر العصيمي" userId="62dc3abd33e0f526" providerId="LiveId" clId="{32180798-9720-4FF2-A286-94ED66B33C6B}" dt="2022-08-01T18:31:19.429" v="7719" actId="20577"/>
          <ac:spMkLst>
            <pc:docMk/>
            <pc:sldMk cId="1211708700" sldId="309"/>
            <ac:spMk id="22" creationId="{240A45DC-C3F1-E290-3A21-FE398B4EE905}"/>
          </ac:spMkLst>
        </pc:spChg>
      </pc:sldChg>
      <pc:sldChg chg="addSp delSp modSp add mod">
        <pc:chgData name="بندر العصيمي" userId="62dc3abd33e0f526" providerId="LiveId" clId="{32180798-9720-4FF2-A286-94ED66B33C6B}" dt="2022-08-01T18:31:47.611" v="7727" actId="20577"/>
        <pc:sldMkLst>
          <pc:docMk/>
          <pc:sldMk cId="3514711405" sldId="310"/>
        </pc:sldMkLst>
        <pc:spChg chg="mod">
          <ac:chgData name="بندر العصيمي" userId="62dc3abd33e0f526" providerId="LiveId" clId="{32180798-9720-4FF2-A286-94ED66B33C6B}" dt="2022-07-31T10:13:27.337" v="1084" actId="1036"/>
          <ac:spMkLst>
            <pc:docMk/>
            <pc:sldMk cId="3514711405" sldId="310"/>
            <ac:spMk id="8" creationId="{743101B3-E459-239C-1C01-86FBFAA1DB03}"/>
          </ac:spMkLst>
        </pc:spChg>
        <pc:spChg chg="mod">
          <ac:chgData name="بندر العصيمي" userId="62dc3abd33e0f526" providerId="LiveId" clId="{32180798-9720-4FF2-A286-94ED66B33C6B}" dt="2022-08-01T18:31:47.611" v="7727" actId="20577"/>
          <ac:spMkLst>
            <pc:docMk/>
            <pc:sldMk cId="3514711405" sldId="310"/>
            <ac:spMk id="22" creationId="{240A45DC-C3F1-E290-3A21-FE398B4EE905}"/>
          </ac:spMkLst>
        </pc:spChg>
        <pc:spChg chg="mod">
          <ac:chgData name="بندر العصيمي" userId="62dc3abd33e0f526" providerId="LiveId" clId="{32180798-9720-4FF2-A286-94ED66B33C6B}" dt="2022-07-31T09:42:04.332" v="7" actId="20577"/>
          <ac:spMkLst>
            <pc:docMk/>
            <pc:sldMk cId="3514711405" sldId="310"/>
            <ac:spMk id="23" creationId="{8D75B550-2FCB-9D2C-74E1-F907DA723BDF}"/>
          </ac:spMkLst>
        </pc:spChg>
        <pc:picChg chg="mod">
          <ac:chgData name="بندر العصيمي" userId="62dc3abd33e0f526" providerId="LiveId" clId="{32180798-9720-4FF2-A286-94ED66B33C6B}" dt="2022-07-31T10:12:23.158" v="805" actId="1038"/>
          <ac:picMkLst>
            <pc:docMk/>
            <pc:sldMk cId="3514711405" sldId="310"/>
            <ac:picMk id="9" creationId="{12222534-1750-534A-9D39-5B7108A83CAF}"/>
          </ac:picMkLst>
        </pc:picChg>
        <pc:picChg chg="add mod">
          <ac:chgData name="بندر العصيمي" userId="62dc3abd33e0f526" providerId="LiveId" clId="{32180798-9720-4FF2-A286-94ED66B33C6B}" dt="2022-07-31T09:54:27.198" v="752" actId="14100"/>
          <ac:picMkLst>
            <pc:docMk/>
            <pc:sldMk cId="3514711405" sldId="310"/>
            <ac:picMk id="1026" creationId="{CB64F552-D04A-6C7B-65A5-2888D2A19D4D}"/>
          </ac:picMkLst>
        </pc:picChg>
        <pc:picChg chg="add mod">
          <ac:chgData name="بندر العصيمي" userId="62dc3abd33e0f526" providerId="LiveId" clId="{32180798-9720-4FF2-A286-94ED66B33C6B}" dt="2022-07-31T09:54:42.595" v="787" actId="14100"/>
          <ac:picMkLst>
            <pc:docMk/>
            <pc:sldMk cId="3514711405" sldId="310"/>
            <ac:picMk id="1028" creationId="{E49A73D3-0C56-CC81-C726-093D69E79049}"/>
          </ac:picMkLst>
        </pc:picChg>
        <pc:picChg chg="add mod">
          <ac:chgData name="بندر العصيمي" userId="62dc3abd33e0f526" providerId="LiveId" clId="{32180798-9720-4FF2-A286-94ED66B33C6B}" dt="2022-07-31T10:13:12.329" v="1070" actId="14100"/>
          <ac:picMkLst>
            <pc:docMk/>
            <pc:sldMk cId="3514711405" sldId="310"/>
            <ac:picMk id="1030" creationId="{22CC2E71-7D29-8A27-55C3-CD2AD1BE1184}"/>
          </ac:picMkLst>
        </pc:picChg>
        <pc:picChg chg="add mod">
          <ac:chgData name="بندر العصيمي" userId="62dc3abd33e0f526" providerId="LiveId" clId="{32180798-9720-4FF2-A286-94ED66B33C6B}" dt="2022-07-31T10:12:48.545" v="936" actId="14100"/>
          <ac:picMkLst>
            <pc:docMk/>
            <pc:sldMk cId="3514711405" sldId="310"/>
            <ac:picMk id="1032" creationId="{3A2EAE73-93E2-ABBE-EC0C-7E479CCCB468}"/>
          </ac:picMkLst>
        </pc:picChg>
        <pc:picChg chg="del">
          <ac:chgData name="بندر العصيمي" userId="62dc3abd33e0f526" providerId="LiveId" clId="{32180798-9720-4FF2-A286-94ED66B33C6B}" dt="2022-07-31T09:49:27.229" v="497" actId="478"/>
          <ac:picMkLst>
            <pc:docMk/>
            <pc:sldMk cId="3514711405" sldId="310"/>
            <ac:picMk id="3076" creationId="{49736C98-5611-8A9D-284F-419811E408FE}"/>
          </ac:picMkLst>
        </pc:picChg>
        <pc:picChg chg="del">
          <ac:chgData name="بندر العصيمي" userId="62dc3abd33e0f526" providerId="LiveId" clId="{32180798-9720-4FF2-A286-94ED66B33C6B}" dt="2022-07-31T09:49:30.638" v="498" actId="478"/>
          <ac:picMkLst>
            <pc:docMk/>
            <pc:sldMk cId="3514711405" sldId="310"/>
            <ac:picMk id="3078" creationId="{C9D392E2-4E5C-2C38-77D3-3B3EAB0CCCF1}"/>
          </ac:picMkLst>
        </pc:picChg>
        <pc:picChg chg="del">
          <ac:chgData name="بندر العصيمي" userId="62dc3abd33e0f526" providerId="LiveId" clId="{32180798-9720-4FF2-A286-94ED66B33C6B}" dt="2022-07-31T09:49:34.729" v="499" actId="478"/>
          <ac:picMkLst>
            <pc:docMk/>
            <pc:sldMk cId="3514711405" sldId="310"/>
            <ac:picMk id="3080" creationId="{A4795095-131B-06C2-1F77-CE8C4510675B}"/>
          </ac:picMkLst>
        </pc:picChg>
      </pc:sldChg>
      <pc:sldChg chg="addSp delSp modSp add mod">
        <pc:chgData name="بندر العصيمي" userId="62dc3abd33e0f526" providerId="LiveId" clId="{32180798-9720-4FF2-A286-94ED66B33C6B}" dt="2022-08-01T18:31:55.452" v="7729" actId="20577"/>
        <pc:sldMkLst>
          <pc:docMk/>
          <pc:sldMk cId="1559995507" sldId="311"/>
        </pc:sldMkLst>
        <pc:spChg chg="mod">
          <ac:chgData name="بندر العصيمي" userId="62dc3abd33e0f526" providerId="LiveId" clId="{32180798-9720-4FF2-A286-94ED66B33C6B}" dt="2022-07-31T10:24:30.803" v="1751" actId="122"/>
          <ac:spMkLst>
            <pc:docMk/>
            <pc:sldMk cId="1559995507" sldId="311"/>
            <ac:spMk id="8" creationId="{743101B3-E459-239C-1C01-86FBFAA1DB03}"/>
          </ac:spMkLst>
        </pc:spChg>
        <pc:spChg chg="mod">
          <ac:chgData name="بندر العصيمي" userId="62dc3abd33e0f526" providerId="LiveId" clId="{32180798-9720-4FF2-A286-94ED66B33C6B}" dt="2022-08-01T18:31:55.452" v="7729" actId="20577"/>
          <ac:spMkLst>
            <pc:docMk/>
            <pc:sldMk cId="1559995507" sldId="311"/>
            <ac:spMk id="22" creationId="{240A45DC-C3F1-E290-3A21-FE398B4EE905}"/>
          </ac:spMkLst>
        </pc:spChg>
        <pc:picChg chg="add del mod">
          <ac:chgData name="بندر العصيمي" userId="62dc3abd33e0f526" providerId="LiveId" clId="{32180798-9720-4FF2-A286-94ED66B33C6B}" dt="2022-07-31T10:19:46.583" v="1399"/>
          <ac:picMkLst>
            <pc:docMk/>
            <pc:sldMk cId="1559995507" sldId="311"/>
            <ac:picMk id="11" creationId="{96B90D1E-492D-9EF4-01E6-DA8C4F71108D}"/>
          </ac:picMkLst>
        </pc:picChg>
        <pc:picChg chg="add mod">
          <ac:chgData name="بندر العصيمي" userId="62dc3abd33e0f526" providerId="LiveId" clId="{32180798-9720-4FF2-A286-94ED66B33C6B}" dt="2022-07-31T10:25:43.330" v="1799" actId="14100"/>
          <ac:picMkLst>
            <pc:docMk/>
            <pc:sldMk cId="1559995507" sldId="311"/>
            <ac:picMk id="12" creationId="{89CF61F0-E415-49F9-71D5-6491FAA69AF0}"/>
          </ac:picMkLst>
        </pc:picChg>
        <pc:picChg chg="del">
          <ac:chgData name="بندر العصيمي" userId="62dc3abd33e0f526" providerId="LiveId" clId="{32180798-9720-4FF2-A286-94ED66B33C6B}" dt="2022-07-31T10:13:58.300" v="1086" actId="478"/>
          <ac:picMkLst>
            <pc:docMk/>
            <pc:sldMk cId="1559995507" sldId="311"/>
            <ac:picMk id="1026" creationId="{CB64F552-D04A-6C7B-65A5-2888D2A19D4D}"/>
          </ac:picMkLst>
        </pc:picChg>
        <pc:picChg chg="del">
          <ac:chgData name="بندر العصيمي" userId="62dc3abd33e0f526" providerId="LiveId" clId="{32180798-9720-4FF2-A286-94ED66B33C6B}" dt="2022-07-31T10:13:58.300" v="1086" actId="478"/>
          <ac:picMkLst>
            <pc:docMk/>
            <pc:sldMk cId="1559995507" sldId="311"/>
            <ac:picMk id="1028" creationId="{E49A73D3-0C56-CC81-C726-093D69E79049}"/>
          </ac:picMkLst>
        </pc:picChg>
        <pc:picChg chg="del">
          <ac:chgData name="بندر العصيمي" userId="62dc3abd33e0f526" providerId="LiveId" clId="{32180798-9720-4FF2-A286-94ED66B33C6B}" dt="2022-07-31T10:13:58.300" v="1086" actId="478"/>
          <ac:picMkLst>
            <pc:docMk/>
            <pc:sldMk cId="1559995507" sldId="311"/>
            <ac:picMk id="1030" creationId="{22CC2E71-7D29-8A27-55C3-CD2AD1BE1184}"/>
          </ac:picMkLst>
        </pc:picChg>
        <pc:picChg chg="del">
          <ac:chgData name="بندر العصيمي" userId="62dc3abd33e0f526" providerId="LiveId" clId="{32180798-9720-4FF2-A286-94ED66B33C6B}" dt="2022-07-31T10:13:58.300" v="1086" actId="478"/>
          <ac:picMkLst>
            <pc:docMk/>
            <pc:sldMk cId="1559995507" sldId="311"/>
            <ac:picMk id="1032" creationId="{3A2EAE73-93E2-ABBE-EC0C-7E479CCCB468}"/>
          </ac:picMkLst>
        </pc:picChg>
      </pc:sldChg>
      <pc:sldChg chg="addSp delSp modSp add mod">
        <pc:chgData name="بندر العصيمي" userId="62dc3abd33e0f526" providerId="LiveId" clId="{32180798-9720-4FF2-A286-94ED66B33C6B}" dt="2022-08-01T18:31:27.729" v="7721" actId="20577"/>
        <pc:sldMkLst>
          <pc:docMk/>
          <pc:sldMk cId="2955255078" sldId="312"/>
        </pc:sldMkLst>
        <pc:spChg chg="add del">
          <ac:chgData name="بندر العصيمي" userId="62dc3abd33e0f526" providerId="LiveId" clId="{32180798-9720-4FF2-A286-94ED66B33C6B}" dt="2022-07-31T10:36:49.385" v="2200" actId="478"/>
          <ac:spMkLst>
            <pc:docMk/>
            <pc:sldMk cId="2955255078" sldId="312"/>
            <ac:spMk id="2" creationId="{50F18B7B-F63B-9328-84E3-2E34635DBFAD}"/>
          </ac:spMkLst>
        </pc:spChg>
        <pc:spChg chg="add mod">
          <ac:chgData name="بندر العصيمي" userId="62dc3abd33e0f526" providerId="LiveId" clId="{32180798-9720-4FF2-A286-94ED66B33C6B}" dt="2022-07-31T10:36:53.917" v="2201"/>
          <ac:spMkLst>
            <pc:docMk/>
            <pc:sldMk cId="2955255078" sldId="312"/>
            <ac:spMk id="3" creationId="{655BB533-D650-047A-312A-BAE5E73B93C4}"/>
          </ac:spMkLst>
        </pc:spChg>
        <pc:spChg chg="add mod">
          <ac:chgData name="بندر العصيمي" userId="62dc3abd33e0f526" providerId="LiveId" clId="{32180798-9720-4FF2-A286-94ED66B33C6B}" dt="2022-07-31T10:39:38.094" v="2275"/>
          <ac:spMkLst>
            <pc:docMk/>
            <pc:sldMk cId="2955255078" sldId="312"/>
            <ac:spMk id="5" creationId="{397C3473-B692-203E-FE6A-6BD0E5FFC69E}"/>
          </ac:spMkLst>
        </pc:spChg>
        <pc:spChg chg="mod">
          <ac:chgData name="بندر العصيمي" userId="62dc3abd33e0f526" providerId="LiveId" clId="{32180798-9720-4FF2-A286-94ED66B33C6B}" dt="2022-07-31T10:52:59.407" v="2883" actId="1037"/>
          <ac:spMkLst>
            <pc:docMk/>
            <pc:sldMk cId="2955255078" sldId="312"/>
            <ac:spMk id="8" creationId="{743101B3-E459-239C-1C01-86FBFAA1DB03}"/>
          </ac:spMkLst>
        </pc:spChg>
        <pc:spChg chg="mod">
          <ac:chgData name="بندر العصيمي" userId="62dc3abd33e0f526" providerId="LiveId" clId="{32180798-9720-4FF2-A286-94ED66B33C6B}" dt="2022-08-01T18:31:27.729" v="7721" actId="20577"/>
          <ac:spMkLst>
            <pc:docMk/>
            <pc:sldMk cId="2955255078" sldId="312"/>
            <ac:spMk id="22" creationId="{240A45DC-C3F1-E290-3A21-FE398B4EE905}"/>
          </ac:spMkLst>
        </pc:spChg>
        <pc:picChg chg="add mod">
          <ac:chgData name="بندر العصيمي" userId="62dc3abd33e0f526" providerId="LiveId" clId="{32180798-9720-4FF2-A286-94ED66B33C6B}" dt="2022-07-31T10:37:21.711" v="2274" actId="14100"/>
          <ac:picMkLst>
            <pc:docMk/>
            <pc:sldMk cId="2955255078" sldId="312"/>
            <ac:picMk id="4" creationId="{6EED7EE5-4875-53BE-96C1-6B1774D9A2EC}"/>
          </ac:picMkLst>
        </pc:picChg>
        <pc:picChg chg="add del mod">
          <ac:chgData name="بندر العصيمي" userId="62dc3abd33e0f526" providerId="LiveId" clId="{32180798-9720-4FF2-A286-94ED66B33C6B}" dt="2022-07-31T10:39:50.298" v="2278" actId="478"/>
          <ac:picMkLst>
            <pc:docMk/>
            <pc:sldMk cId="2955255078" sldId="312"/>
            <ac:picMk id="6" creationId="{93E0B98A-AAB2-7AB6-303B-A1D6D3AB08BC}"/>
          </ac:picMkLst>
        </pc:picChg>
        <pc:picChg chg="add del">
          <ac:chgData name="بندر العصيمي" userId="62dc3abd33e0f526" providerId="LiveId" clId="{32180798-9720-4FF2-A286-94ED66B33C6B}" dt="2022-07-31T10:36:49.385" v="2200" actId="478"/>
          <ac:picMkLst>
            <pc:docMk/>
            <pc:sldMk cId="2955255078" sldId="312"/>
            <ac:picMk id="9" creationId="{12222534-1750-534A-9D39-5B7108A83CAF}"/>
          </ac:picMkLst>
        </pc:picChg>
        <pc:picChg chg="add del mod">
          <ac:chgData name="بندر العصيمي" userId="62dc3abd33e0f526" providerId="LiveId" clId="{32180798-9720-4FF2-A286-94ED66B33C6B}" dt="2022-07-31T10:35:23.441" v="2197" actId="478"/>
          <ac:picMkLst>
            <pc:docMk/>
            <pc:sldMk cId="2955255078" sldId="312"/>
            <ac:picMk id="10" creationId="{C35691BF-F10E-DC16-29D4-E94A72777386}"/>
          </ac:picMkLst>
        </pc:picChg>
        <pc:picChg chg="del">
          <ac:chgData name="بندر العصيمي" userId="62dc3abd33e0f526" providerId="LiveId" clId="{32180798-9720-4FF2-A286-94ED66B33C6B}" dt="2022-07-31T10:33:56.414" v="2191" actId="478"/>
          <ac:picMkLst>
            <pc:docMk/>
            <pc:sldMk cId="2955255078" sldId="312"/>
            <ac:picMk id="3076" creationId="{49736C98-5611-8A9D-284F-419811E408FE}"/>
          </ac:picMkLst>
        </pc:picChg>
        <pc:picChg chg="del">
          <ac:chgData name="بندر العصيمي" userId="62dc3abd33e0f526" providerId="LiveId" clId="{32180798-9720-4FF2-A286-94ED66B33C6B}" dt="2022-07-31T10:33:56.414" v="2191" actId="478"/>
          <ac:picMkLst>
            <pc:docMk/>
            <pc:sldMk cId="2955255078" sldId="312"/>
            <ac:picMk id="3078" creationId="{C9D392E2-4E5C-2C38-77D3-3B3EAB0CCCF1}"/>
          </ac:picMkLst>
        </pc:picChg>
        <pc:picChg chg="del">
          <ac:chgData name="بندر العصيمي" userId="62dc3abd33e0f526" providerId="LiveId" clId="{32180798-9720-4FF2-A286-94ED66B33C6B}" dt="2022-07-31T10:33:56.414" v="2191" actId="478"/>
          <ac:picMkLst>
            <pc:docMk/>
            <pc:sldMk cId="2955255078" sldId="312"/>
            <ac:picMk id="3080" creationId="{A4795095-131B-06C2-1F77-CE8C4510675B}"/>
          </ac:picMkLst>
        </pc:picChg>
      </pc:sldChg>
      <pc:sldChg chg="addSp delSp modSp add mod">
        <pc:chgData name="بندر العصيمي" userId="62dc3abd33e0f526" providerId="LiveId" clId="{32180798-9720-4FF2-A286-94ED66B33C6B}" dt="2022-07-31T11:12:41.554" v="3640" actId="14100"/>
        <pc:sldMkLst>
          <pc:docMk/>
          <pc:sldMk cId="2077480401" sldId="313"/>
        </pc:sldMkLst>
        <pc:spChg chg="mod">
          <ac:chgData name="بندر العصيمي" userId="62dc3abd33e0f526" providerId="LiveId" clId="{32180798-9720-4FF2-A286-94ED66B33C6B}" dt="2022-07-31T11:03:23.124" v="3001" actId="14100"/>
          <ac:spMkLst>
            <pc:docMk/>
            <pc:sldMk cId="2077480401" sldId="313"/>
            <ac:spMk id="8" creationId="{743101B3-E459-239C-1C01-86FBFAA1DB03}"/>
          </ac:spMkLst>
        </pc:spChg>
        <pc:picChg chg="del">
          <ac:chgData name="بندر العصيمي" userId="62dc3abd33e0f526" providerId="LiveId" clId="{32180798-9720-4FF2-A286-94ED66B33C6B}" dt="2022-07-31T10:41:11.448" v="2290" actId="478"/>
          <ac:picMkLst>
            <pc:docMk/>
            <pc:sldMk cId="2077480401" sldId="313"/>
            <ac:picMk id="4" creationId="{6EED7EE5-4875-53BE-96C1-6B1774D9A2EC}"/>
          </ac:picMkLst>
        </pc:picChg>
        <pc:picChg chg="mod">
          <ac:chgData name="بندر العصيمي" userId="62dc3abd33e0f526" providerId="LiveId" clId="{32180798-9720-4FF2-A286-94ED66B33C6B}" dt="2022-07-31T10:41:32.659" v="2293" actId="14100"/>
          <ac:picMkLst>
            <pc:docMk/>
            <pc:sldMk cId="2077480401" sldId="313"/>
            <ac:picMk id="9" creationId="{12222534-1750-534A-9D39-5B7108A83CAF}"/>
          </ac:picMkLst>
        </pc:picChg>
        <pc:picChg chg="add del mod">
          <ac:chgData name="بندر العصيمي" userId="62dc3abd33e0f526" providerId="LiveId" clId="{32180798-9720-4FF2-A286-94ED66B33C6B}" dt="2022-07-31T10:46:33.521" v="2701" actId="478"/>
          <ac:picMkLst>
            <pc:docMk/>
            <pc:sldMk cId="2077480401" sldId="313"/>
            <ac:picMk id="3074" creationId="{F8EB2DF8-1BFB-0887-6A97-B0AF12D00D1C}"/>
          </ac:picMkLst>
        </pc:picChg>
        <pc:picChg chg="add mod">
          <ac:chgData name="بندر العصيمي" userId="62dc3abd33e0f526" providerId="LiveId" clId="{32180798-9720-4FF2-A286-94ED66B33C6B}" dt="2022-07-31T11:12:41.554" v="3640" actId="14100"/>
          <ac:picMkLst>
            <pc:docMk/>
            <pc:sldMk cId="2077480401" sldId="313"/>
            <ac:picMk id="3076" creationId="{C50C4172-35E3-A0E1-2121-EB14F2FA82E4}"/>
          </ac:picMkLst>
        </pc:picChg>
      </pc:sldChg>
      <pc:sldChg chg="new del">
        <pc:chgData name="بندر العصيمي" userId="62dc3abd33e0f526" providerId="LiveId" clId="{32180798-9720-4FF2-A286-94ED66B33C6B}" dt="2022-07-31T10:28:05.681" v="1817" actId="680"/>
        <pc:sldMkLst>
          <pc:docMk/>
          <pc:sldMk cId="4089882767" sldId="313"/>
        </pc:sldMkLst>
      </pc:sldChg>
      <pc:sldChg chg="addSp delSp modSp add mod">
        <pc:chgData name="بندر العصيمي" userId="62dc3abd33e0f526" providerId="LiveId" clId="{32180798-9720-4FF2-A286-94ED66B33C6B}" dt="2022-08-01T18:31:33.279" v="7723" actId="20577"/>
        <pc:sldMkLst>
          <pc:docMk/>
          <pc:sldMk cId="723171866" sldId="314"/>
        </pc:sldMkLst>
        <pc:spChg chg="del">
          <ac:chgData name="بندر العصيمي" userId="62dc3abd33e0f526" providerId="LiveId" clId="{32180798-9720-4FF2-A286-94ED66B33C6B}" dt="2022-07-31T10:50:44.069" v="2742" actId="478"/>
          <ac:spMkLst>
            <pc:docMk/>
            <pc:sldMk cId="723171866" sldId="314"/>
            <ac:spMk id="8" creationId="{743101B3-E459-239C-1C01-86FBFAA1DB03}"/>
          </ac:spMkLst>
        </pc:spChg>
        <pc:spChg chg="mod">
          <ac:chgData name="بندر العصيمي" userId="62dc3abd33e0f526" providerId="LiveId" clId="{32180798-9720-4FF2-A286-94ED66B33C6B}" dt="2022-08-01T18:31:33.279" v="7723" actId="20577"/>
          <ac:spMkLst>
            <pc:docMk/>
            <pc:sldMk cId="723171866" sldId="314"/>
            <ac:spMk id="22" creationId="{240A45DC-C3F1-E290-3A21-FE398B4EE905}"/>
          </ac:spMkLst>
        </pc:spChg>
        <pc:spChg chg="mod">
          <ac:chgData name="بندر العصيمي" userId="62dc3abd33e0f526" providerId="LiveId" clId="{32180798-9720-4FF2-A286-94ED66B33C6B}" dt="2022-07-31T10:52:30.309" v="2851" actId="1038"/>
          <ac:spMkLst>
            <pc:docMk/>
            <pc:sldMk cId="723171866" sldId="314"/>
            <ac:spMk id="23" creationId="{8D75B550-2FCB-9D2C-74E1-F907DA723BDF}"/>
          </ac:spMkLst>
        </pc:spChg>
        <pc:picChg chg="del">
          <ac:chgData name="بندر العصيمي" userId="62dc3abd33e0f526" providerId="LiveId" clId="{32180798-9720-4FF2-A286-94ED66B33C6B}" dt="2022-07-31T10:50:39.648" v="2741" actId="478"/>
          <ac:picMkLst>
            <pc:docMk/>
            <pc:sldMk cId="723171866" sldId="314"/>
            <ac:picMk id="4" creationId="{6EED7EE5-4875-53BE-96C1-6B1774D9A2EC}"/>
          </ac:picMkLst>
        </pc:picChg>
        <pc:picChg chg="add mod">
          <ac:chgData name="بندر العصيمي" userId="62dc3abd33e0f526" providerId="LiveId" clId="{32180798-9720-4FF2-A286-94ED66B33C6B}" dt="2022-07-31T10:52:36.311" v="2853" actId="14100"/>
          <ac:picMkLst>
            <pc:docMk/>
            <pc:sldMk cId="723171866" sldId="314"/>
            <ac:picMk id="11" creationId="{60FB6AE7-3D93-8D43-2204-2CDC5B603FA2}"/>
          </ac:picMkLst>
        </pc:picChg>
      </pc:sldChg>
      <pc:sldChg chg="addSp delSp modSp add mod">
        <pc:chgData name="بندر العصيمي" userId="62dc3abd33e0f526" providerId="LiveId" clId="{32180798-9720-4FF2-A286-94ED66B33C6B}" dt="2022-08-01T18:31:40.092" v="7725" actId="20577"/>
        <pc:sldMkLst>
          <pc:docMk/>
          <pc:sldMk cId="3384048954" sldId="315"/>
        </pc:sldMkLst>
        <pc:spChg chg="mod">
          <ac:chgData name="بندر العصيمي" userId="62dc3abd33e0f526" providerId="LiveId" clId="{32180798-9720-4FF2-A286-94ED66B33C6B}" dt="2022-07-31T11:05:49.005" v="3157" actId="1035"/>
          <ac:spMkLst>
            <pc:docMk/>
            <pc:sldMk cId="3384048954" sldId="315"/>
            <ac:spMk id="8" creationId="{743101B3-E459-239C-1C01-86FBFAA1DB03}"/>
          </ac:spMkLst>
        </pc:spChg>
        <pc:spChg chg="mod">
          <ac:chgData name="بندر العصيمي" userId="62dc3abd33e0f526" providerId="LiveId" clId="{32180798-9720-4FF2-A286-94ED66B33C6B}" dt="2022-08-01T18:31:40.092" v="7725" actId="20577"/>
          <ac:spMkLst>
            <pc:docMk/>
            <pc:sldMk cId="3384048954" sldId="315"/>
            <ac:spMk id="22" creationId="{240A45DC-C3F1-E290-3A21-FE398B4EE905}"/>
          </ac:spMkLst>
        </pc:spChg>
        <pc:picChg chg="del">
          <ac:chgData name="بندر العصيمي" userId="62dc3abd33e0f526" providerId="LiveId" clId="{32180798-9720-4FF2-A286-94ED66B33C6B}" dt="2022-07-31T11:05:09.426" v="3131" actId="478"/>
          <ac:picMkLst>
            <pc:docMk/>
            <pc:sldMk cId="3384048954" sldId="315"/>
            <ac:picMk id="3076" creationId="{C50C4172-35E3-A0E1-2121-EB14F2FA82E4}"/>
          </ac:picMkLst>
        </pc:picChg>
        <pc:picChg chg="add mod">
          <ac:chgData name="بندر العصيمي" userId="62dc3abd33e0f526" providerId="LiveId" clId="{32180798-9720-4FF2-A286-94ED66B33C6B}" dt="2022-07-31T11:09:47.684" v="3510" actId="1035"/>
          <ac:picMkLst>
            <pc:docMk/>
            <pc:sldMk cId="3384048954" sldId="315"/>
            <ac:picMk id="5122" creationId="{1E170F81-10C3-4968-12F1-01DC38ABD9BB}"/>
          </ac:picMkLst>
        </pc:picChg>
        <pc:picChg chg="add mod">
          <ac:chgData name="بندر العصيمي" userId="62dc3abd33e0f526" providerId="LiveId" clId="{32180798-9720-4FF2-A286-94ED66B33C6B}" dt="2022-07-31T11:09:47.684" v="3510" actId="1035"/>
          <ac:picMkLst>
            <pc:docMk/>
            <pc:sldMk cId="3384048954" sldId="315"/>
            <ac:picMk id="5124" creationId="{437E8779-00D5-F574-9BFD-D32245631EB4}"/>
          </ac:picMkLst>
        </pc:picChg>
        <pc:picChg chg="add mod">
          <ac:chgData name="بندر العصيمي" userId="62dc3abd33e0f526" providerId="LiveId" clId="{32180798-9720-4FF2-A286-94ED66B33C6B}" dt="2022-07-31T11:10:20.175" v="3638" actId="1035"/>
          <ac:picMkLst>
            <pc:docMk/>
            <pc:sldMk cId="3384048954" sldId="315"/>
            <ac:picMk id="5126" creationId="{AD569237-2502-05D9-20CE-954EBE98590E}"/>
          </ac:picMkLst>
        </pc:picChg>
        <pc:picChg chg="add mod">
          <ac:chgData name="بندر العصيمي" userId="62dc3abd33e0f526" providerId="LiveId" clId="{32180798-9720-4FF2-A286-94ED66B33C6B}" dt="2022-07-31T11:10:15.147" v="3634" actId="14100"/>
          <ac:picMkLst>
            <pc:docMk/>
            <pc:sldMk cId="3384048954" sldId="315"/>
            <ac:picMk id="5128" creationId="{B4DBB857-EB72-162F-AB46-7D365793F37E}"/>
          </ac:picMkLst>
        </pc:picChg>
      </pc:sldChg>
      <pc:sldChg chg="addSp delSp modSp add mod">
        <pc:chgData name="بندر العصيمي" userId="62dc3abd33e0f526" providerId="LiveId" clId="{32180798-9720-4FF2-A286-94ED66B33C6B}" dt="2022-08-01T18:32:04.546" v="7731" actId="20577"/>
        <pc:sldMkLst>
          <pc:docMk/>
          <pc:sldMk cId="829147845" sldId="316"/>
        </pc:sldMkLst>
        <pc:spChg chg="mod">
          <ac:chgData name="بندر العصيمي" userId="62dc3abd33e0f526" providerId="LiveId" clId="{32180798-9720-4FF2-A286-94ED66B33C6B}" dt="2022-08-01T10:11:52.577" v="4093" actId="207"/>
          <ac:spMkLst>
            <pc:docMk/>
            <pc:sldMk cId="829147845" sldId="316"/>
            <ac:spMk id="8" creationId="{743101B3-E459-239C-1C01-86FBFAA1DB03}"/>
          </ac:spMkLst>
        </pc:spChg>
        <pc:spChg chg="mod">
          <ac:chgData name="بندر العصيمي" userId="62dc3abd33e0f526" providerId="LiveId" clId="{32180798-9720-4FF2-A286-94ED66B33C6B}" dt="2022-08-01T18:32:04.546" v="7731" actId="20577"/>
          <ac:spMkLst>
            <pc:docMk/>
            <pc:sldMk cId="829147845" sldId="316"/>
            <ac:spMk id="22" creationId="{240A45DC-C3F1-E290-3A21-FE398B4EE905}"/>
          </ac:spMkLst>
        </pc:spChg>
        <pc:picChg chg="add mod">
          <ac:chgData name="بندر العصيمي" userId="62dc3abd33e0f526" providerId="LiveId" clId="{32180798-9720-4FF2-A286-94ED66B33C6B}" dt="2022-08-01T10:11:37.445" v="4092" actId="14100"/>
          <ac:picMkLst>
            <pc:docMk/>
            <pc:sldMk cId="829147845" sldId="316"/>
            <ac:picMk id="10" creationId="{497AD4C5-356C-B993-B168-97B823F387F2}"/>
          </ac:picMkLst>
        </pc:picChg>
        <pc:picChg chg="del">
          <ac:chgData name="بندر العصيمي" userId="62dc3abd33e0f526" providerId="LiveId" clId="{32180798-9720-4FF2-A286-94ED66B33C6B}" dt="2022-08-01T10:10:16.410" v="4012" actId="478"/>
          <ac:picMkLst>
            <pc:docMk/>
            <pc:sldMk cId="829147845" sldId="316"/>
            <ac:picMk id="12" creationId="{89CF61F0-E415-49F9-71D5-6491FAA69AF0}"/>
          </ac:picMkLst>
        </pc:picChg>
      </pc:sldChg>
      <pc:sldChg chg="addSp delSp modSp add mod">
        <pc:chgData name="بندر العصيمي" userId="62dc3abd33e0f526" providerId="LiveId" clId="{32180798-9720-4FF2-A286-94ED66B33C6B}" dt="2022-08-01T18:32:11.178" v="7733" actId="20577"/>
        <pc:sldMkLst>
          <pc:docMk/>
          <pc:sldMk cId="2950702239" sldId="317"/>
        </pc:sldMkLst>
        <pc:spChg chg="mod">
          <ac:chgData name="بندر العصيمي" userId="62dc3abd33e0f526" providerId="LiveId" clId="{32180798-9720-4FF2-A286-94ED66B33C6B}" dt="2022-08-01T10:49:50.677" v="5084" actId="1036"/>
          <ac:spMkLst>
            <pc:docMk/>
            <pc:sldMk cId="2950702239" sldId="317"/>
            <ac:spMk id="8" creationId="{743101B3-E459-239C-1C01-86FBFAA1DB03}"/>
          </ac:spMkLst>
        </pc:spChg>
        <pc:spChg chg="mod">
          <ac:chgData name="بندر العصيمي" userId="62dc3abd33e0f526" providerId="LiveId" clId="{32180798-9720-4FF2-A286-94ED66B33C6B}" dt="2022-08-01T18:32:11.178" v="7733" actId="20577"/>
          <ac:spMkLst>
            <pc:docMk/>
            <pc:sldMk cId="2950702239" sldId="317"/>
            <ac:spMk id="22" creationId="{240A45DC-C3F1-E290-3A21-FE398B4EE905}"/>
          </ac:spMkLst>
        </pc:spChg>
        <pc:picChg chg="del">
          <ac:chgData name="بندر العصيمي" userId="62dc3abd33e0f526" providerId="LiveId" clId="{32180798-9720-4FF2-A286-94ED66B33C6B}" dt="2022-08-01T10:19:21.050" v="4466" actId="478"/>
          <ac:picMkLst>
            <pc:docMk/>
            <pc:sldMk cId="2950702239" sldId="317"/>
            <ac:picMk id="10" creationId="{497AD4C5-356C-B993-B168-97B823F387F2}"/>
          </ac:picMkLst>
        </pc:picChg>
        <pc:picChg chg="add mod">
          <ac:chgData name="بندر العصيمي" userId="62dc3abd33e0f526" providerId="LiveId" clId="{32180798-9720-4FF2-A286-94ED66B33C6B}" dt="2022-08-01T10:42:12.895" v="4857" actId="14100"/>
          <ac:picMkLst>
            <pc:docMk/>
            <pc:sldMk cId="2950702239" sldId="317"/>
            <ac:picMk id="11" creationId="{8725D4FF-DBDE-59AB-A4B9-BD5629FC96CD}"/>
          </ac:picMkLst>
        </pc:picChg>
        <pc:picChg chg="add mod">
          <ac:chgData name="بندر العصيمي" userId="62dc3abd33e0f526" providerId="LiveId" clId="{32180798-9720-4FF2-A286-94ED66B33C6B}" dt="2022-08-01T10:42:43.375" v="5005" actId="14100"/>
          <ac:picMkLst>
            <pc:docMk/>
            <pc:sldMk cId="2950702239" sldId="317"/>
            <ac:picMk id="2050" creationId="{4C1110FD-632C-8E43-1EDB-5DB4C5B05FD9}"/>
          </ac:picMkLst>
        </pc:picChg>
      </pc:sldChg>
      <pc:sldChg chg="addSp delSp modSp add mod">
        <pc:chgData name="بندر العصيمي" userId="62dc3abd33e0f526" providerId="LiveId" clId="{32180798-9720-4FF2-A286-94ED66B33C6B}" dt="2022-08-01T18:32:33.346" v="7737" actId="20577"/>
        <pc:sldMkLst>
          <pc:docMk/>
          <pc:sldMk cId="1793838428" sldId="318"/>
        </pc:sldMkLst>
        <pc:spChg chg="mod">
          <ac:chgData name="بندر العصيمي" userId="62dc3abd33e0f526" providerId="LiveId" clId="{32180798-9720-4FF2-A286-94ED66B33C6B}" dt="2022-08-01T18:32:33.346" v="7737" actId="20577"/>
          <ac:spMkLst>
            <pc:docMk/>
            <pc:sldMk cId="1793838428" sldId="318"/>
            <ac:spMk id="8" creationId="{743101B3-E459-239C-1C01-86FBFAA1DB03}"/>
          </ac:spMkLst>
        </pc:spChg>
        <pc:spChg chg="mod">
          <ac:chgData name="بندر العصيمي" userId="62dc3abd33e0f526" providerId="LiveId" clId="{32180798-9720-4FF2-A286-94ED66B33C6B}" dt="2022-08-01T18:32:26.997" v="7735" actId="20577"/>
          <ac:spMkLst>
            <pc:docMk/>
            <pc:sldMk cId="1793838428" sldId="318"/>
            <ac:spMk id="22" creationId="{240A45DC-C3F1-E290-3A21-FE398B4EE905}"/>
          </ac:spMkLst>
        </pc:spChg>
        <pc:picChg chg="del">
          <ac:chgData name="بندر العصيمي" userId="62dc3abd33e0f526" providerId="LiveId" clId="{32180798-9720-4FF2-A286-94ED66B33C6B}" dt="2022-08-01T10:51:42.307" v="5151" actId="478"/>
          <ac:picMkLst>
            <pc:docMk/>
            <pc:sldMk cId="1793838428" sldId="318"/>
            <ac:picMk id="11" creationId="{8725D4FF-DBDE-59AB-A4B9-BD5629FC96CD}"/>
          </ac:picMkLst>
        </pc:picChg>
        <pc:picChg chg="del mod">
          <ac:chgData name="بندر العصيمي" userId="62dc3abd33e0f526" providerId="LiveId" clId="{32180798-9720-4FF2-A286-94ED66B33C6B}" dt="2022-08-01T10:51:44.886" v="5153" actId="478"/>
          <ac:picMkLst>
            <pc:docMk/>
            <pc:sldMk cId="1793838428" sldId="318"/>
            <ac:picMk id="2050" creationId="{4C1110FD-632C-8E43-1EDB-5DB4C5B05FD9}"/>
          </ac:picMkLst>
        </pc:picChg>
        <pc:picChg chg="add del mod">
          <ac:chgData name="بندر العصيمي" userId="62dc3abd33e0f526" providerId="LiveId" clId="{32180798-9720-4FF2-A286-94ED66B33C6B}" dt="2022-08-01T10:54:31.765" v="5385" actId="478"/>
          <ac:picMkLst>
            <pc:docMk/>
            <pc:sldMk cId="1793838428" sldId="318"/>
            <ac:picMk id="3074" creationId="{F05A3005-F9CA-09F3-F787-85EE5B4DC286}"/>
          </ac:picMkLst>
        </pc:picChg>
        <pc:picChg chg="add del mod">
          <ac:chgData name="بندر العصيمي" userId="62dc3abd33e0f526" providerId="LiveId" clId="{32180798-9720-4FF2-A286-94ED66B33C6B}" dt="2022-08-01T11:02:32.624" v="5567" actId="478"/>
          <ac:picMkLst>
            <pc:docMk/>
            <pc:sldMk cId="1793838428" sldId="318"/>
            <ac:picMk id="3076" creationId="{20FF171B-D276-893E-2336-DD2459B945D9}"/>
          </ac:picMkLst>
        </pc:picChg>
        <pc:picChg chg="add mod">
          <ac:chgData name="بندر العصيمي" userId="62dc3abd33e0f526" providerId="LiveId" clId="{32180798-9720-4FF2-A286-94ED66B33C6B}" dt="2022-08-01T11:02:44.355" v="5606" actId="14100"/>
          <ac:picMkLst>
            <pc:docMk/>
            <pc:sldMk cId="1793838428" sldId="318"/>
            <ac:picMk id="3078" creationId="{0C767027-C74D-B243-70F0-BFD0FDEC1DB7}"/>
          </ac:picMkLst>
        </pc:picChg>
        <pc:picChg chg="add mod">
          <ac:chgData name="بندر العصيمي" userId="62dc3abd33e0f526" providerId="LiveId" clId="{32180798-9720-4FF2-A286-94ED66B33C6B}" dt="2022-08-01T11:03:51.902" v="5724" actId="14100"/>
          <ac:picMkLst>
            <pc:docMk/>
            <pc:sldMk cId="1793838428" sldId="318"/>
            <ac:picMk id="3080" creationId="{B0E9AB81-C56F-7727-0E29-AA9092AB061C}"/>
          </ac:picMkLst>
        </pc:picChg>
      </pc:sldChg>
      <pc:sldChg chg="addSp delSp modSp add mod">
        <pc:chgData name="بندر العصيمي" userId="62dc3abd33e0f526" providerId="LiveId" clId="{32180798-9720-4FF2-A286-94ED66B33C6B}" dt="2022-08-01T18:35:32.253" v="7743" actId="20577"/>
        <pc:sldMkLst>
          <pc:docMk/>
          <pc:sldMk cId="1633436881" sldId="319"/>
        </pc:sldMkLst>
        <pc:spChg chg="mod">
          <ac:chgData name="بندر العصيمي" userId="62dc3abd33e0f526" providerId="LiveId" clId="{32180798-9720-4FF2-A286-94ED66B33C6B}" dt="2022-08-01T11:37:04.021" v="6700" actId="20577"/>
          <ac:spMkLst>
            <pc:docMk/>
            <pc:sldMk cId="1633436881" sldId="319"/>
            <ac:spMk id="8" creationId="{743101B3-E459-239C-1C01-86FBFAA1DB03}"/>
          </ac:spMkLst>
        </pc:spChg>
        <pc:spChg chg="add mod">
          <ac:chgData name="بندر العصيمي" userId="62dc3abd33e0f526" providerId="LiveId" clId="{32180798-9720-4FF2-A286-94ED66B33C6B}" dt="2022-08-01T11:44:39.491" v="7522" actId="1037"/>
          <ac:spMkLst>
            <pc:docMk/>
            <pc:sldMk cId="1633436881" sldId="319"/>
            <ac:spMk id="13" creationId="{AA2DA2AD-A04A-D20A-4F4C-444BB5D3C922}"/>
          </ac:spMkLst>
        </pc:spChg>
        <pc:spChg chg="add mod">
          <ac:chgData name="بندر العصيمي" userId="62dc3abd33e0f526" providerId="LiveId" clId="{32180798-9720-4FF2-A286-94ED66B33C6B}" dt="2022-08-01T11:42:49.594" v="7253" actId="20577"/>
          <ac:spMkLst>
            <pc:docMk/>
            <pc:sldMk cId="1633436881" sldId="319"/>
            <ac:spMk id="14" creationId="{74BE144F-4486-A9B6-6FF5-EC4E54934C95}"/>
          </ac:spMkLst>
        </pc:spChg>
        <pc:spChg chg="add mod">
          <ac:chgData name="بندر العصيمي" userId="62dc3abd33e0f526" providerId="LiveId" clId="{32180798-9720-4FF2-A286-94ED66B33C6B}" dt="2022-08-01T11:43:37.392" v="7365" actId="20577"/>
          <ac:spMkLst>
            <pc:docMk/>
            <pc:sldMk cId="1633436881" sldId="319"/>
            <ac:spMk id="15" creationId="{D7CC1D24-053A-3AFD-BE93-09EAAB8F1734}"/>
          </ac:spMkLst>
        </pc:spChg>
        <pc:spChg chg="add del mod">
          <ac:chgData name="بندر العصيمي" userId="62dc3abd33e0f526" providerId="LiveId" clId="{32180798-9720-4FF2-A286-94ED66B33C6B}" dt="2022-08-01T11:44:32.990" v="7507" actId="478"/>
          <ac:spMkLst>
            <pc:docMk/>
            <pc:sldMk cId="1633436881" sldId="319"/>
            <ac:spMk id="16" creationId="{C09AE5FF-AFCA-B8C6-29EC-12D5DC336271}"/>
          </ac:spMkLst>
        </pc:spChg>
        <pc:spChg chg="add del mod">
          <ac:chgData name="بندر العصيمي" userId="62dc3abd33e0f526" providerId="LiveId" clId="{32180798-9720-4FF2-A286-94ED66B33C6B}" dt="2022-08-01T11:43:49.486" v="7416" actId="478"/>
          <ac:spMkLst>
            <pc:docMk/>
            <pc:sldMk cId="1633436881" sldId="319"/>
            <ac:spMk id="17" creationId="{2B0136B2-27DE-F7B2-0DE5-6459F37E5A42}"/>
          </ac:spMkLst>
        </pc:spChg>
        <pc:spChg chg="add mod">
          <ac:chgData name="بندر العصيمي" userId="62dc3abd33e0f526" providerId="LiveId" clId="{32180798-9720-4FF2-A286-94ED66B33C6B}" dt="2022-08-01T11:44:20.743" v="7505" actId="14100"/>
          <ac:spMkLst>
            <pc:docMk/>
            <pc:sldMk cId="1633436881" sldId="319"/>
            <ac:spMk id="18" creationId="{294599BA-60F1-4322-7E6E-15C886DF6DE2}"/>
          </ac:spMkLst>
        </pc:spChg>
        <pc:spChg chg="add mod">
          <ac:chgData name="بندر العصيمي" userId="62dc3abd33e0f526" providerId="LiveId" clId="{32180798-9720-4FF2-A286-94ED66B33C6B}" dt="2022-08-01T11:45:26.935" v="7582" actId="20577"/>
          <ac:spMkLst>
            <pc:docMk/>
            <pc:sldMk cId="1633436881" sldId="319"/>
            <ac:spMk id="19" creationId="{85299022-2E84-8D19-867A-6213B69997F8}"/>
          </ac:spMkLst>
        </pc:spChg>
        <pc:spChg chg="add mod">
          <ac:chgData name="بندر العصيمي" userId="62dc3abd33e0f526" providerId="LiveId" clId="{32180798-9720-4FF2-A286-94ED66B33C6B}" dt="2022-08-01T11:46:13.752" v="7684" actId="14100"/>
          <ac:spMkLst>
            <pc:docMk/>
            <pc:sldMk cId="1633436881" sldId="319"/>
            <ac:spMk id="20" creationId="{EC125172-E0B4-C4EC-89A5-800BBDAFD7FF}"/>
          </ac:spMkLst>
        </pc:spChg>
        <pc:spChg chg="mod">
          <ac:chgData name="بندر العصيمي" userId="62dc3abd33e0f526" providerId="LiveId" clId="{32180798-9720-4FF2-A286-94ED66B33C6B}" dt="2022-08-01T18:35:32.253" v="7743" actId="20577"/>
          <ac:spMkLst>
            <pc:docMk/>
            <pc:sldMk cId="1633436881" sldId="319"/>
            <ac:spMk id="22" creationId="{240A45DC-C3F1-E290-3A21-FE398B4EE905}"/>
          </ac:spMkLst>
        </pc:spChg>
        <pc:picChg chg="add mod">
          <ac:chgData name="بندر العصيمي" userId="62dc3abd33e0f526" providerId="LiveId" clId="{32180798-9720-4FF2-A286-94ED66B33C6B}" dt="2022-08-01T11:38:24.149" v="6741" actId="14100"/>
          <ac:picMkLst>
            <pc:docMk/>
            <pc:sldMk cId="1633436881" sldId="319"/>
            <ac:picMk id="10" creationId="{A7C0A507-FC94-A724-FF5E-2A7E3FABF1DC}"/>
          </ac:picMkLst>
        </pc:picChg>
        <pc:picChg chg="add mod">
          <ac:chgData name="بندر العصيمي" userId="62dc3abd33e0f526" providerId="LiveId" clId="{32180798-9720-4FF2-A286-94ED66B33C6B}" dt="2022-08-01T11:41:01.129" v="6947" actId="14100"/>
          <ac:picMkLst>
            <pc:docMk/>
            <pc:sldMk cId="1633436881" sldId="319"/>
            <ac:picMk id="11" creationId="{2C5056BE-D9B3-803E-B5FB-FB236E153004}"/>
          </ac:picMkLst>
        </pc:picChg>
        <pc:picChg chg="add mod">
          <ac:chgData name="بندر العصيمي" userId="62dc3abd33e0f526" providerId="LiveId" clId="{32180798-9720-4FF2-A286-94ED66B33C6B}" dt="2022-08-01T11:40:55.244" v="6945" actId="14100"/>
          <ac:picMkLst>
            <pc:docMk/>
            <pc:sldMk cId="1633436881" sldId="319"/>
            <ac:picMk id="12" creationId="{B47EB529-C7DF-A8DC-3936-95317AC9B36B}"/>
          </ac:picMkLst>
        </pc:picChg>
        <pc:picChg chg="del">
          <ac:chgData name="بندر العصيمي" userId="62dc3abd33e0f526" providerId="LiveId" clId="{32180798-9720-4FF2-A286-94ED66B33C6B}" dt="2022-08-01T11:04:25.401" v="5726" actId="478"/>
          <ac:picMkLst>
            <pc:docMk/>
            <pc:sldMk cId="1633436881" sldId="319"/>
            <ac:picMk id="3078" creationId="{0C767027-C74D-B243-70F0-BFD0FDEC1DB7}"/>
          </ac:picMkLst>
        </pc:picChg>
        <pc:picChg chg="del">
          <ac:chgData name="بندر العصيمي" userId="62dc3abd33e0f526" providerId="LiveId" clId="{32180798-9720-4FF2-A286-94ED66B33C6B}" dt="2022-08-01T11:04:25.401" v="5726" actId="478"/>
          <ac:picMkLst>
            <pc:docMk/>
            <pc:sldMk cId="1633436881" sldId="319"/>
            <ac:picMk id="3080" creationId="{B0E9AB81-C56F-7727-0E29-AA9092AB061C}"/>
          </ac:picMkLst>
        </pc:picChg>
      </pc:sldChg>
      <pc:sldChg chg="addSp delSp modSp add mod">
        <pc:chgData name="بندر العصيمي" userId="62dc3abd33e0f526" providerId="LiveId" clId="{32180798-9720-4FF2-A286-94ED66B33C6B}" dt="2022-08-01T18:32:41.043" v="7739" actId="20577"/>
        <pc:sldMkLst>
          <pc:docMk/>
          <pc:sldMk cId="2577716733" sldId="320"/>
        </pc:sldMkLst>
        <pc:spChg chg="del">
          <ac:chgData name="بندر العصيمي" userId="62dc3abd33e0f526" providerId="LiveId" clId="{32180798-9720-4FF2-A286-94ED66B33C6B}" dt="2022-08-01T11:13:18.319" v="6097" actId="478"/>
          <ac:spMkLst>
            <pc:docMk/>
            <pc:sldMk cId="2577716733" sldId="320"/>
            <ac:spMk id="8" creationId="{743101B3-E459-239C-1C01-86FBFAA1DB03}"/>
          </ac:spMkLst>
        </pc:spChg>
        <pc:spChg chg="mod">
          <ac:chgData name="بندر العصيمي" userId="62dc3abd33e0f526" providerId="LiveId" clId="{32180798-9720-4FF2-A286-94ED66B33C6B}" dt="2022-08-01T18:32:41.043" v="7739" actId="20577"/>
          <ac:spMkLst>
            <pc:docMk/>
            <pc:sldMk cId="2577716733" sldId="320"/>
            <ac:spMk id="22" creationId="{240A45DC-C3F1-E290-3A21-FE398B4EE905}"/>
          </ac:spMkLst>
        </pc:spChg>
        <pc:spChg chg="mod">
          <ac:chgData name="بندر العصيمي" userId="62dc3abd33e0f526" providerId="LiveId" clId="{32180798-9720-4FF2-A286-94ED66B33C6B}" dt="2022-08-01T11:13:35.025" v="6113" actId="14100"/>
          <ac:spMkLst>
            <pc:docMk/>
            <pc:sldMk cId="2577716733" sldId="320"/>
            <ac:spMk id="23" creationId="{8D75B550-2FCB-9D2C-74E1-F907DA723BDF}"/>
          </ac:spMkLst>
        </pc:spChg>
        <pc:graphicFrameChg chg="add mod modGraphic">
          <ac:chgData name="بندر العصيمي" userId="62dc3abd33e0f526" providerId="LiveId" clId="{32180798-9720-4FF2-A286-94ED66B33C6B}" dt="2022-08-01T11:21:58.410" v="6504" actId="1036"/>
          <ac:graphicFrameMkLst>
            <pc:docMk/>
            <pc:sldMk cId="2577716733" sldId="320"/>
            <ac:graphicFrameMk id="2" creationId="{4FDCA40B-C0FF-67D0-8C1D-643C34DC98E0}"/>
          </ac:graphicFrameMkLst>
        </pc:graphicFrameChg>
        <pc:picChg chg="del">
          <ac:chgData name="بندر العصيمي" userId="62dc3abd33e0f526" providerId="LiveId" clId="{32180798-9720-4FF2-A286-94ED66B33C6B}" dt="2022-08-01T11:13:13.916" v="6096" actId="478"/>
          <ac:picMkLst>
            <pc:docMk/>
            <pc:sldMk cId="2577716733" sldId="320"/>
            <ac:picMk id="10" creationId="{A7C0A507-FC94-A724-FF5E-2A7E3FABF1DC}"/>
          </ac:picMkLst>
        </pc:picChg>
      </pc:sldChg>
      <pc:sldChg chg="delSp modSp add mod delAnim">
        <pc:chgData name="بندر العصيمي" userId="62dc3abd33e0f526" providerId="LiveId" clId="{32180798-9720-4FF2-A286-94ED66B33C6B}" dt="2022-08-01T18:36:08.850" v="7850" actId="1037"/>
        <pc:sldMkLst>
          <pc:docMk/>
          <pc:sldMk cId="2883559634" sldId="321"/>
        </pc:sldMkLst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10" creationId="{A4F8838D-97F9-626C-8D4A-F0586ABEF9BC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11" creationId="{D8557279-C3D5-C0DC-B936-698793100118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12" creationId="{61688D24-1FB2-B6EE-51EF-04769EA7D42A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13" creationId="{7094B65A-1653-73C8-E00B-B30AE64BD760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14" creationId="{3DBCA3A8-512D-1AEB-FC85-ED5153DE1AA7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15" creationId="{FC6427DC-1C0E-2E81-F9C0-18096A86830C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16" creationId="{B22818C1-9299-2E33-F817-682CF666F3B4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17" creationId="{4255FCA9-D486-4F4D-F3A8-B9E2C5E9B385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18" creationId="{DC8AA2E0-C073-BDBE-B0D1-645CDA19A767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19" creationId="{66C05BC3-74F3-7F19-1A98-7A4BB120FEAB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20" creationId="{9FC1155D-FE1A-F83F-F2CB-91FFCA7E783A}"/>
          </ac:spMkLst>
        </pc:spChg>
        <pc:spChg chg="mod">
          <ac:chgData name="بندر العصيمي" userId="62dc3abd33e0f526" providerId="LiveId" clId="{32180798-9720-4FF2-A286-94ED66B33C6B}" dt="2022-08-01T18:36:08.850" v="7850" actId="1037"/>
          <ac:spMkLst>
            <pc:docMk/>
            <pc:sldMk cId="2883559634" sldId="321"/>
            <ac:spMk id="23" creationId="{8D75B550-2FCB-9D2C-74E1-F907DA723BDF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24" creationId="{9E5D5FA6-28A4-7DCD-EBF5-E6B02831148C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25" creationId="{1F89EA29-A81F-671D-5EAE-692BA29F28B6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26" creationId="{285F814D-9DCF-6667-17AF-866C6B68CD1E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27" creationId="{275CABFD-4446-91E7-CDB5-2D07C5CFE79D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28" creationId="{F74E72B3-D22C-EBEA-64ED-20C63BA978C7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29" creationId="{C0F27BFD-41BE-7C22-B9BB-7BFE42565CAF}"/>
          </ac:spMkLst>
        </pc:spChg>
        <pc:spChg chg="del">
          <ac:chgData name="بندر العصيمي" userId="62dc3abd33e0f526" providerId="LiveId" clId="{32180798-9720-4FF2-A286-94ED66B33C6B}" dt="2022-08-01T18:35:59.689" v="7754" actId="478"/>
          <ac:spMkLst>
            <pc:docMk/>
            <pc:sldMk cId="2883559634" sldId="321"/>
            <ac:spMk id="30" creationId="{2CD2AF9E-5C78-37D0-82CE-F46ADC1A64FF}"/>
          </ac:spMkLst>
        </pc:spChg>
      </pc:sldChg>
      <pc:sldChg chg="addSp delSp modSp add del mod">
        <pc:chgData name="بندر العصيمي" userId="62dc3abd33e0f526" providerId="LiveId" clId="{32180798-9720-4FF2-A286-94ED66B33C6B}" dt="2022-08-01T11:46:30.056" v="7685" actId="47"/>
        <pc:sldMkLst>
          <pc:docMk/>
          <pc:sldMk cId="3284337903" sldId="321"/>
        </pc:sldMkLst>
        <pc:graphicFrameChg chg="del">
          <ac:chgData name="بندر العصيمي" userId="62dc3abd33e0f526" providerId="LiveId" clId="{32180798-9720-4FF2-A286-94ED66B33C6B}" dt="2022-08-01T11:29:35.375" v="6513" actId="478"/>
          <ac:graphicFrameMkLst>
            <pc:docMk/>
            <pc:sldMk cId="3284337903" sldId="321"/>
            <ac:graphicFrameMk id="2" creationId="{4FDCA40B-C0FF-67D0-8C1D-643C34DC98E0}"/>
          </ac:graphicFrameMkLst>
        </pc:graphicFrameChg>
        <pc:picChg chg="mod">
          <ac:chgData name="بندر العصيمي" userId="62dc3abd33e0f526" providerId="LiveId" clId="{32180798-9720-4FF2-A286-94ED66B33C6B}" dt="2022-08-01T11:27:51.177" v="6508" actId="14100"/>
          <ac:picMkLst>
            <pc:docMk/>
            <pc:sldMk cId="3284337903" sldId="321"/>
            <ac:picMk id="9" creationId="{12222534-1750-534A-9D39-5B7108A83CAF}"/>
          </ac:picMkLst>
        </pc:picChg>
        <pc:picChg chg="add del mod">
          <ac:chgData name="بندر العصيمي" userId="62dc3abd33e0f526" providerId="LiveId" clId="{32180798-9720-4FF2-A286-94ED66B33C6B}" dt="2022-08-01T11:28:05.504" v="6512" actId="478"/>
          <ac:picMkLst>
            <pc:docMk/>
            <pc:sldMk cId="3284337903" sldId="321"/>
            <ac:picMk id="4098" creationId="{C16741E3-B78F-090A-CCD5-C378FC91B38A}"/>
          </ac:picMkLst>
        </pc:picChg>
        <pc:picChg chg="add mod">
          <ac:chgData name="بندر العصيمي" userId="62dc3abd33e0f526" providerId="LiveId" clId="{32180798-9720-4FF2-A286-94ED66B33C6B}" dt="2022-08-01T11:30:17.816" v="6624" actId="1037"/>
          <ac:picMkLst>
            <pc:docMk/>
            <pc:sldMk cId="3284337903" sldId="321"/>
            <ac:picMk id="4100" creationId="{AE03F01B-406D-C2B8-FBA9-37AC20DB03AA}"/>
          </ac:picMkLst>
        </pc:picChg>
      </pc:sldChg>
      <pc:sldChg chg="addSp delSp modSp add del">
        <pc:chgData name="بندر العصيمي" userId="62dc3abd33e0f526" providerId="LiveId" clId="{32180798-9720-4FF2-A286-94ED66B33C6B}" dt="2022-08-01T11:46:32.927" v="7686" actId="47"/>
        <pc:sldMkLst>
          <pc:docMk/>
          <pc:sldMk cId="3154930166" sldId="322"/>
        </pc:sldMkLst>
        <pc:picChg chg="del">
          <ac:chgData name="بندر العصيمي" userId="62dc3abd33e0f526" providerId="LiveId" clId="{32180798-9720-4FF2-A286-94ED66B33C6B}" dt="2022-08-01T11:33:49.209" v="6626" actId="478"/>
          <ac:picMkLst>
            <pc:docMk/>
            <pc:sldMk cId="3154930166" sldId="322"/>
            <ac:picMk id="4100" creationId="{AE03F01B-406D-C2B8-FBA9-37AC20DB03AA}"/>
          </ac:picMkLst>
        </pc:picChg>
        <pc:picChg chg="add mod">
          <ac:chgData name="بندر العصيمي" userId="62dc3abd33e0f526" providerId="LiveId" clId="{32180798-9720-4FF2-A286-94ED66B33C6B}" dt="2022-08-01T11:40:38.120" v="6870" actId="732"/>
          <ac:picMkLst>
            <pc:docMk/>
            <pc:sldMk cId="3154930166" sldId="322"/>
            <ac:picMk id="5122" creationId="{DD5BF57B-63DE-5A8F-3944-CBA32BB72C26}"/>
          </ac:picMkLst>
        </pc:picChg>
      </pc:sldChg>
      <pc:sldChg chg="add del">
        <pc:chgData name="بندر العصيمي" userId="62dc3abd33e0f526" providerId="LiveId" clId="{32180798-9720-4FF2-A286-94ED66B33C6B}" dt="2022-08-01T11:46:38.227" v="7687" actId="47"/>
        <pc:sldMkLst>
          <pc:docMk/>
          <pc:sldMk cId="3423576133" sldId="323"/>
        </pc:sldMkLst>
      </pc:sldChg>
      <pc:sldChg chg="modSp add del">
        <pc:chgData name="بندر العصيمي" userId="62dc3abd33e0f526" providerId="LiveId" clId="{32180798-9720-4FF2-A286-94ED66B33C6B}" dt="2022-08-01T11:46:40.288" v="7688" actId="47"/>
        <pc:sldMkLst>
          <pc:docMk/>
          <pc:sldMk cId="1977239448" sldId="324"/>
        </pc:sldMkLst>
        <pc:picChg chg="mod">
          <ac:chgData name="بندر العصيمي" userId="62dc3abd33e0f526" providerId="LiveId" clId="{32180798-9720-4FF2-A286-94ED66B33C6B}" dt="2022-08-01T11:39:41.467" v="6750" actId="732"/>
          <ac:picMkLst>
            <pc:docMk/>
            <pc:sldMk cId="1977239448" sldId="324"/>
            <ac:picMk id="5122" creationId="{DD5BF57B-63DE-5A8F-3944-CBA32BB72C26}"/>
          </ac:picMkLst>
        </pc:picChg>
      </pc:sldChg>
    </pc:docChg>
  </pc:docChgLst>
  <pc:docChgLst>
    <pc:chgData name="بندر العصيمي" userId="62dc3abd33e0f526" providerId="LiveId" clId="{AB384EBF-C777-48DD-A0A2-28C6F08A2E30}"/>
    <pc:docChg chg="custSel addSld delSld modSld sldOrd">
      <pc:chgData name="بندر العصيمي" userId="62dc3abd33e0f526" providerId="LiveId" clId="{AB384EBF-C777-48DD-A0A2-28C6F08A2E30}" dt="2022-08-05T23:47:23.734" v="1712" actId="20577"/>
      <pc:docMkLst>
        <pc:docMk/>
      </pc:docMkLst>
      <pc:sldChg chg="modSp mod">
        <pc:chgData name="بندر العصيمي" userId="62dc3abd33e0f526" providerId="LiveId" clId="{AB384EBF-C777-48DD-A0A2-28C6F08A2E30}" dt="2022-08-05T20:37:43.091" v="34" actId="20577"/>
        <pc:sldMkLst>
          <pc:docMk/>
          <pc:sldMk cId="3184749681" sldId="256"/>
        </pc:sldMkLst>
        <pc:spChg chg="mod">
          <ac:chgData name="بندر العصيمي" userId="62dc3abd33e0f526" providerId="LiveId" clId="{AB384EBF-C777-48DD-A0A2-28C6F08A2E30}" dt="2022-08-05T20:37:43.091" v="34" actId="20577"/>
          <ac:spMkLst>
            <pc:docMk/>
            <pc:sldMk cId="3184749681" sldId="256"/>
            <ac:spMk id="11" creationId="{6258AA26-E7FD-8AEC-003E-B07BF125024B}"/>
          </ac:spMkLst>
        </pc:spChg>
      </pc:sldChg>
      <pc:sldChg chg="modSp mod">
        <pc:chgData name="بندر العصيمي" userId="62dc3abd33e0f526" providerId="LiveId" clId="{AB384EBF-C777-48DD-A0A2-28C6F08A2E30}" dt="2022-08-05T20:37:13.041" v="24" actId="20577"/>
        <pc:sldMkLst>
          <pc:docMk/>
          <pc:sldMk cId="3738940261" sldId="257"/>
        </pc:sldMkLst>
        <pc:spChg chg="mod">
          <ac:chgData name="بندر العصيمي" userId="62dc3abd33e0f526" providerId="LiveId" clId="{AB384EBF-C777-48DD-A0A2-28C6F08A2E30}" dt="2022-08-05T20:37:13.041" v="24" actId="20577"/>
          <ac:spMkLst>
            <pc:docMk/>
            <pc:sldMk cId="3738940261" sldId="257"/>
            <ac:spMk id="4" creationId="{DE1B3D2E-A868-67C0-0719-19F1848F6582}"/>
          </ac:spMkLst>
        </pc:spChg>
      </pc:sldChg>
      <pc:sldChg chg="modSp mod">
        <pc:chgData name="بندر العصيمي" userId="62dc3abd33e0f526" providerId="LiveId" clId="{AB384EBF-C777-48DD-A0A2-28C6F08A2E30}" dt="2022-08-05T20:45:50.799" v="61" actId="20577"/>
        <pc:sldMkLst>
          <pc:docMk/>
          <pc:sldMk cId="0" sldId="260"/>
        </pc:sldMkLst>
        <pc:spChg chg="mod">
          <ac:chgData name="بندر العصيمي" userId="62dc3abd33e0f526" providerId="LiveId" clId="{AB384EBF-C777-48DD-A0A2-28C6F08A2E30}" dt="2022-08-05T20:45:50.799" v="61" actId="20577"/>
          <ac:spMkLst>
            <pc:docMk/>
            <pc:sldMk cId="0" sldId="260"/>
            <ac:spMk id="11" creationId="{FB1499E9-B163-8307-1375-E4E519E6E817}"/>
          </ac:spMkLst>
        </pc:spChg>
      </pc:sldChg>
      <pc:sldChg chg="modSp mod ord">
        <pc:chgData name="بندر العصيمي" userId="62dc3abd33e0f526" providerId="LiveId" clId="{AB384EBF-C777-48DD-A0A2-28C6F08A2E30}" dt="2022-08-05T23:47:23.734" v="1712" actId="20577"/>
        <pc:sldMkLst>
          <pc:docMk/>
          <pc:sldMk cId="20567561" sldId="278"/>
        </pc:sldMkLst>
        <pc:spChg chg="mod">
          <ac:chgData name="بندر العصيمي" userId="62dc3abd33e0f526" providerId="LiveId" clId="{AB384EBF-C777-48DD-A0A2-28C6F08A2E30}" dt="2022-08-05T23:34:42.462" v="1170" actId="20577"/>
          <ac:spMkLst>
            <pc:docMk/>
            <pc:sldMk cId="20567561" sldId="278"/>
            <ac:spMk id="10" creationId="{A4F8838D-97F9-626C-8D4A-F0586ABEF9BC}"/>
          </ac:spMkLst>
        </pc:spChg>
        <pc:spChg chg="mod">
          <ac:chgData name="بندر العصيمي" userId="62dc3abd33e0f526" providerId="LiveId" clId="{AB384EBF-C777-48DD-A0A2-28C6F08A2E30}" dt="2022-08-05T23:34:50.776" v="1182" actId="20577"/>
          <ac:spMkLst>
            <pc:docMk/>
            <pc:sldMk cId="20567561" sldId="278"/>
            <ac:spMk id="11" creationId="{D8557279-C3D5-C0DC-B936-698793100118}"/>
          </ac:spMkLst>
        </pc:spChg>
        <pc:spChg chg="mod">
          <ac:chgData name="بندر العصيمي" userId="62dc3abd33e0f526" providerId="LiveId" clId="{AB384EBF-C777-48DD-A0A2-28C6F08A2E30}" dt="2022-08-05T23:35:00.692" v="1221" actId="20577"/>
          <ac:spMkLst>
            <pc:docMk/>
            <pc:sldMk cId="20567561" sldId="278"/>
            <ac:spMk id="12" creationId="{61688D24-1FB2-B6EE-51EF-04769EA7D42A}"/>
          </ac:spMkLst>
        </pc:spChg>
        <pc:spChg chg="mod">
          <ac:chgData name="بندر العصيمي" userId="62dc3abd33e0f526" providerId="LiveId" clId="{AB384EBF-C777-48DD-A0A2-28C6F08A2E30}" dt="2022-08-05T23:35:22.769" v="1286" actId="20577"/>
          <ac:spMkLst>
            <pc:docMk/>
            <pc:sldMk cId="20567561" sldId="278"/>
            <ac:spMk id="13" creationId="{7094B65A-1653-73C8-E00B-B30AE64BD760}"/>
          </ac:spMkLst>
        </pc:spChg>
        <pc:spChg chg="mod">
          <ac:chgData name="بندر العصيمي" userId="62dc3abd33e0f526" providerId="LiveId" clId="{AB384EBF-C777-48DD-A0A2-28C6F08A2E30}" dt="2022-08-05T23:35:16.222" v="1277" actId="20577"/>
          <ac:spMkLst>
            <pc:docMk/>
            <pc:sldMk cId="20567561" sldId="278"/>
            <ac:spMk id="14" creationId="{3DBCA3A8-512D-1AEB-FC85-ED5153DE1AA7}"/>
          </ac:spMkLst>
        </pc:spChg>
        <pc:spChg chg="mod">
          <ac:chgData name="بندر العصيمي" userId="62dc3abd33e0f526" providerId="LiveId" clId="{AB384EBF-C777-48DD-A0A2-28C6F08A2E30}" dt="2022-08-05T23:35:05.862" v="1260" actId="1037"/>
          <ac:spMkLst>
            <pc:docMk/>
            <pc:sldMk cId="20567561" sldId="278"/>
            <ac:spMk id="15" creationId="{FC6427DC-1C0E-2E81-F9C0-18096A86830C}"/>
          </ac:spMkLst>
        </pc:spChg>
        <pc:spChg chg="mod">
          <ac:chgData name="بندر العصيمي" userId="62dc3abd33e0f526" providerId="LiveId" clId="{AB384EBF-C777-48DD-A0A2-28C6F08A2E30}" dt="2022-08-05T23:36:02.354" v="1329" actId="20577"/>
          <ac:spMkLst>
            <pc:docMk/>
            <pc:sldMk cId="20567561" sldId="278"/>
            <ac:spMk id="16" creationId="{B22818C1-9299-2E33-F817-682CF666F3B4}"/>
          </ac:spMkLst>
        </pc:spChg>
        <pc:spChg chg="mod">
          <ac:chgData name="بندر العصيمي" userId="62dc3abd33e0f526" providerId="LiveId" clId="{AB384EBF-C777-48DD-A0A2-28C6F08A2E30}" dt="2022-08-05T23:37:40.539" v="1504" actId="20577"/>
          <ac:spMkLst>
            <pc:docMk/>
            <pc:sldMk cId="20567561" sldId="278"/>
            <ac:spMk id="17" creationId="{4255FCA9-D486-4F4D-F3A8-B9E2C5E9B385}"/>
          </ac:spMkLst>
        </pc:spChg>
        <pc:spChg chg="mod">
          <ac:chgData name="بندر العصيمي" userId="62dc3abd33e0f526" providerId="LiveId" clId="{AB384EBF-C777-48DD-A0A2-28C6F08A2E30}" dt="2022-08-05T23:37:32.365" v="1494" actId="20577"/>
          <ac:spMkLst>
            <pc:docMk/>
            <pc:sldMk cId="20567561" sldId="278"/>
            <ac:spMk id="18" creationId="{DC8AA2E0-C073-BDBE-B0D1-645CDA19A767}"/>
          </ac:spMkLst>
        </pc:spChg>
        <pc:spChg chg="mod">
          <ac:chgData name="بندر العصيمي" userId="62dc3abd33e0f526" providerId="LiveId" clId="{AB384EBF-C777-48DD-A0A2-28C6F08A2E30}" dt="2022-08-05T23:37:11.786" v="1440" actId="20577"/>
          <ac:spMkLst>
            <pc:docMk/>
            <pc:sldMk cId="20567561" sldId="278"/>
            <ac:spMk id="20" creationId="{9FC1155D-FE1A-F83F-F2CB-91FFCA7E783A}"/>
          </ac:spMkLst>
        </pc:spChg>
        <pc:spChg chg="mod">
          <ac:chgData name="بندر العصيمي" userId="62dc3abd33e0f526" providerId="LiveId" clId="{AB384EBF-C777-48DD-A0A2-28C6F08A2E30}" dt="2022-08-05T20:39:23.079" v="49" actId="20577"/>
          <ac:spMkLst>
            <pc:docMk/>
            <pc:sldMk cId="20567561" sldId="278"/>
            <ac:spMk id="22" creationId="{240A45DC-C3F1-E290-3A21-FE398B4EE905}"/>
          </ac:spMkLst>
        </pc:spChg>
        <pc:spChg chg="mod">
          <ac:chgData name="بندر العصيمي" userId="62dc3abd33e0f526" providerId="LiveId" clId="{AB384EBF-C777-48DD-A0A2-28C6F08A2E30}" dt="2022-08-05T23:37:21.040" v="1486" actId="1037"/>
          <ac:spMkLst>
            <pc:docMk/>
            <pc:sldMk cId="20567561" sldId="278"/>
            <ac:spMk id="24" creationId="{9E5D5FA6-28A4-7DCD-EBF5-E6B02831148C}"/>
          </ac:spMkLst>
        </pc:spChg>
        <pc:spChg chg="mod">
          <ac:chgData name="بندر العصيمي" userId="62dc3abd33e0f526" providerId="LiveId" clId="{AB384EBF-C777-48DD-A0A2-28C6F08A2E30}" dt="2022-08-05T23:47:23.734" v="1712" actId="20577"/>
          <ac:spMkLst>
            <pc:docMk/>
            <pc:sldMk cId="20567561" sldId="278"/>
            <ac:spMk id="25" creationId="{1F89EA29-A81F-671D-5EAE-692BA29F28B6}"/>
          </ac:spMkLst>
        </pc:spChg>
        <pc:spChg chg="mod">
          <ac:chgData name="بندر العصيمي" userId="62dc3abd33e0f526" providerId="LiveId" clId="{AB384EBF-C777-48DD-A0A2-28C6F08A2E30}" dt="2022-08-05T23:45:41.462" v="1581" actId="20577"/>
          <ac:spMkLst>
            <pc:docMk/>
            <pc:sldMk cId="20567561" sldId="278"/>
            <ac:spMk id="26" creationId="{285F814D-9DCF-6667-17AF-866C6B68CD1E}"/>
          </ac:spMkLst>
        </pc:spChg>
        <pc:spChg chg="mod">
          <ac:chgData name="بندر العصيمي" userId="62dc3abd33e0f526" providerId="LiveId" clId="{AB384EBF-C777-48DD-A0A2-28C6F08A2E30}" dt="2022-08-05T23:46:08.773" v="1629" actId="20577"/>
          <ac:spMkLst>
            <pc:docMk/>
            <pc:sldMk cId="20567561" sldId="278"/>
            <ac:spMk id="27" creationId="{275CABFD-4446-91E7-CDB5-2D07C5CFE79D}"/>
          </ac:spMkLst>
        </pc:spChg>
        <pc:spChg chg="mod">
          <ac:chgData name="بندر العصيمي" userId="62dc3abd33e0f526" providerId="LiveId" clId="{AB384EBF-C777-48DD-A0A2-28C6F08A2E30}" dt="2022-08-05T23:46:30.495" v="1660" actId="20577"/>
          <ac:spMkLst>
            <pc:docMk/>
            <pc:sldMk cId="20567561" sldId="278"/>
            <ac:spMk id="28" creationId="{F74E72B3-D22C-EBEA-64ED-20C63BA978C7}"/>
          </ac:spMkLst>
        </pc:spChg>
        <pc:spChg chg="mod">
          <ac:chgData name="بندر العصيمي" userId="62dc3abd33e0f526" providerId="LiveId" clId="{AB384EBF-C777-48DD-A0A2-28C6F08A2E30}" dt="2022-08-05T23:46:21.209" v="1646" actId="20577"/>
          <ac:spMkLst>
            <pc:docMk/>
            <pc:sldMk cId="20567561" sldId="278"/>
            <ac:spMk id="29" creationId="{C0F27BFD-41BE-7C22-B9BB-7BFE42565CAF}"/>
          </ac:spMkLst>
        </pc:spChg>
        <pc:spChg chg="mod">
          <ac:chgData name="بندر العصيمي" userId="62dc3abd33e0f526" providerId="LiveId" clId="{AB384EBF-C777-48DD-A0A2-28C6F08A2E30}" dt="2022-08-05T23:45:58.253" v="1617" actId="1037"/>
          <ac:spMkLst>
            <pc:docMk/>
            <pc:sldMk cId="20567561" sldId="278"/>
            <ac:spMk id="30" creationId="{2CD2AF9E-5C78-37D0-82CE-F46ADC1A64FF}"/>
          </ac:spMkLst>
        </pc:spChg>
      </pc:sldChg>
      <pc:sldChg chg="modSp mod ord">
        <pc:chgData name="بندر العصيمي" userId="62dc3abd33e0f526" providerId="LiveId" clId="{AB384EBF-C777-48DD-A0A2-28C6F08A2E30}" dt="2022-08-05T20:37:17.981" v="26" actId="20577"/>
        <pc:sldMkLst>
          <pc:docMk/>
          <pc:sldMk cId="3438352497" sldId="292"/>
        </pc:sldMkLst>
        <pc:spChg chg="mod">
          <ac:chgData name="بندر العصيمي" userId="62dc3abd33e0f526" providerId="LiveId" clId="{AB384EBF-C777-48DD-A0A2-28C6F08A2E30}" dt="2022-08-05T20:37:17.981" v="26" actId="20577"/>
          <ac:spMkLst>
            <pc:docMk/>
            <pc:sldMk cId="3438352497" sldId="292"/>
            <ac:spMk id="22" creationId="{240A45DC-C3F1-E290-3A21-FE398B4EE905}"/>
          </ac:spMkLst>
        </pc:spChg>
      </pc:sldChg>
      <pc:sldChg chg="modSp mod ord">
        <pc:chgData name="بندر العصيمي" userId="62dc3abd33e0f526" providerId="LiveId" clId="{AB384EBF-C777-48DD-A0A2-28C6F08A2E30}" dt="2022-08-05T20:39:28.053" v="51" actId="20577"/>
        <pc:sldMkLst>
          <pc:docMk/>
          <pc:sldMk cId="2883559634" sldId="321"/>
        </pc:sldMkLst>
        <pc:spChg chg="mod">
          <ac:chgData name="بندر العصيمي" userId="62dc3abd33e0f526" providerId="LiveId" clId="{AB384EBF-C777-48DD-A0A2-28C6F08A2E30}" dt="2022-08-05T20:39:28.053" v="51" actId="20577"/>
          <ac:spMkLst>
            <pc:docMk/>
            <pc:sldMk cId="2883559634" sldId="321"/>
            <ac:spMk id="22" creationId="{240A45DC-C3F1-E290-3A21-FE398B4EE905}"/>
          </ac:spMkLst>
        </pc:spChg>
      </pc:sldChg>
      <pc:sldChg chg="del">
        <pc:chgData name="بندر العصيمي" userId="62dc3abd33e0f526" providerId="LiveId" clId="{AB384EBF-C777-48DD-A0A2-28C6F08A2E30}" dt="2022-08-05T20:36:02.100" v="17" actId="47"/>
        <pc:sldMkLst>
          <pc:docMk/>
          <pc:sldMk cId="3041413449" sldId="322"/>
        </pc:sldMkLst>
      </pc:sldChg>
      <pc:sldChg chg="del">
        <pc:chgData name="بندر العصيمي" userId="62dc3abd33e0f526" providerId="LiveId" clId="{AB384EBF-C777-48DD-A0A2-28C6F08A2E30}" dt="2022-08-05T20:33:43.735" v="0" actId="47"/>
        <pc:sldMkLst>
          <pc:docMk/>
          <pc:sldMk cId="3710477112" sldId="323"/>
        </pc:sldMkLst>
      </pc:sldChg>
      <pc:sldChg chg="del">
        <pc:chgData name="بندر العصيمي" userId="62dc3abd33e0f526" providerId="LiveId" clId="{AB384EBF-C777-48DD-A0A2-28C6F08A2E30}" dt="2022-08-05T20:36:03.810" v="18" actId="47"/>
        <pc:sldMkLst>
          <pc:docMk/>
          <pc:sldMk cId="3805100591" sldId="339"/>
        </pc:sldMkLst>
      </pc:sldChg>
      <pc:sldChg chg="del">
        <pc:chgData name="بندر العصيمي" userId="62dc3abd33e0f526" providerId="LiveId" clId="{AB384EBF-C777-48DD-A0A2-28C6F08A2E30}" dt="2022-08-05T20:36:09.926" v="20" actId="47"/>
        <pc:sldMkLst>
          <pc:docMk/>
          <pc:sldMk cId="923350710" sldId="340"/>
        </pc:sldMkLst>
      </pc:sldChg>
      <pc:sldChg chg="modSp mod ord">
        <pc:chgData name="بندر العصيمي" userId="62dc3abd33e0f526" providerId="LiveId" clId="{AB384EBF-C777-48DD-A0A2-28C6F08A2E30}" dt="2022-08-05T20:37:22.542" v="28" actId="20577"/>
        <pc:sldMkLst>
          <pc:docMk/>
          <pc:sldMk cId="156607256" sldId="341"/>
        </pc:sldMkLst>
        <pc:spChg chg="mod">
          <ac:chgData name="بندر العصيمي" userId="62dc3abd33e0f526" providerId="LiveId" clId="{AB384EBF-C777-48DD-A0A2-28C6F08A2E30}" dt="2022-08-05T20:37:22.542" v="28" actId="20577"/>
          <ac:spMkLst>
            <pc:docMk/>
            <pc:sldMk cId="156607256" sldId="341"/>
            <ac:spMk id="22" creationId="{240A45DC-C3F1-E290-3A21-FE398B4EE905}"/>
          </ac:spMkLst>
        </pc:spChg>
      </pc:sldChg>
      <pc:sldChg chg="modSp mod ord">
        <pc:chgData name="بندر العصيمي" userId="62dc3abd33e0f526" providerId="LiveId" clId="{AB384EBF-C777-48DD-A0A2-28C6F08A2E30}" dt="2022-08-05T20:37:28.452" v="30" actId="20577"/>
        <pc:sldMkLst>
          <pc:docMk/>
          <pc:sldMk cId="3561615724" sldId="342"/>
        </pc:sldMkLst>
        <pc:spChg chg="mod">
          <ac:chgData name="بندر العصيمي" userId="62dc3abd33e0f526" providerId="LiveId" clId="{AB384EBF-C777-48DD-A0A2-28C6F08A2E30}" dt="2022-08-05T20:37:28.452" v="30" actId="20577"/>
          <ac:spMkLst>
            <pc:docMk/>
            <pc:sldMk cId="3561615724" sldId="342"/>
            <ac:spMk id="22" creationId="{240A45DC-C3F1-E290-3A21-FE398B4EE905}"/>
          </ac:spMkLst>
        </pc:spChg>
      </pc:sldChg>
      <pc:sldChg chg="del">
        <pc:chgData name="بندر العصيمي" userId="62dc3abd33e0f526" providerId="LiveId" clId="{AB384EBF-C777-48DD-A0A2-28C6F08A2E30}" dt="2022-08-05T20:33:44.745" v="1" actId="47"/>
        <pc:sldMkLst>
          <pc:docMk/>
          <pc:sldMk cId="1352686115" sldId="349"/>
        </pc:sldMkLst>
      </pc:sldChg>
      <pc:sldChg chg="del">
        <pc:chgData name="بندر العصيمي" userId="62dc3abd33e0f526" providerId="LiveId" clId="{AB384EBF-C777-48DD-A0A2-28C6F08A2E30}" dt="2022-08-05T20:36:07.737" v="19" actId="47"/>
        <pc:sldMkLst>
          <pc:docMk/>
          <pc:sldMk cId="1083685455" sldId="352"/>
        </pc:sldMkLst>
      </pc:sldChg>
      <pc:sldChg chg="del ord">
        <pc:chgData name="بندر العصيمي" userId="62dc3abd33e0f526" providerId="LiveId" clId="{AB384EBF-C777-48DD-A0A2-28C6F08A2E30}" dt="2022-08-05T20:34:41.516" v="10" actId="47"/>
        <pc:sldMkLst>
          <pc:docMk/>
          <pc:sldMk cId="4258534719" sldId="353"/>
        </pc:sldMkLst>
      </pc:sldChg>
      <pc:sldChg chg="modSp mod ord">
        <pc:chgData name="بندر العصيمي" userId="62dc3abd33e0f526" providerId="LiveId" clId="{AB384EBF-C777-48DD-A0A2-28C6F08A2E30}" dt="2022-08-05T20:37:34.318" v="32" actId="20577"/>
        <pc:sldMkLst>
          <pc:docMk/>
          <pc:sldMk cId="116326156" sldId="354"/>
        </pc:sldMkLst>
        <pc:spChg chg="mod">
          <ac:chgData name="بندر العصيمي" userId="62dc3abd33e0f526" providerId="LiveId" clId="{AB384EBF-C777-48DD-A0A2-28C6F08A2E30}" dt="2022-08-05T20:37:34.318" v="32" actId="20577"/>
          <ac:spMkLst>
            <pc:docMk/>
            <pc:sldMk cId="116326156" sldId="354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AB384EBF-C777-48DD-A0A2-28C6F08A2E30}" dt="2022-08-05T20:37:49.216" v="36" actId="20577"/>
        <pc:sldMkLst>
          <pc:docMk/>
          <pc:sldMk cId="582847978" sldId="355"/>
        </pc:sldMkLst>
        <pc:spChg chg="mod">
          <ac:chgData name="بندر العصيمي" userId="62dc3abd33e0f526" providerId="LiveId" clId="{AB384EBF-C777-48DD-A0A2-28C6F08A2E30}" dt="2022-08-05T20:37:49.216" v="36" actId="20577"/>
          <ac:spMkLst>
            <pc:docMk/>
            <pc:sldMk cId="582847978" sldId="355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AB384EBF-C777-48DD-A0A2-28C6F08A2E30}" dt="2022-08-05T20:37:55.770" v="38" actId="20577"/>
        <pc:sldMkLst>
          <pc:docMk/>
          <pc:sldMk cId="2952873673" sldId="356"/>
        </pc:sldMkLst>
        <pc:spChg chg="mod">
          <ac:chgData name="بندر العصيمي" userId="62dc3abd33e0f526" providerId="LiveId" clId="{AB384EBF-C777-48DD-A0A2-28C6F08A2E30}" dt="2022-08-05T20:37:55.770" v="38" actId="20577"/>
          <ac:spMkLst>
            <pc:docMk/>
            <pc:sldMk cId="2952873673" sldId="356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AB384EBF-C777-48DD-A0A2-28C6F08A2E30}" dt="2022-08-05T20:46:26.584" v="64" actId="207"/>
        <pc:sldMkLst>
          <pc:docMk/>
          <pc:sldMk cId="2910536922" sldId="357"/>
        </pc:sldMkLst>
        <pc:spChg chg="mod">
          <ac:chgData name="بندر العصيمي" userId="62dc3abd33e0f526" providerId="LiveId" clId="{AB384EBF-C777-48DD-A0A2-28C6F08A2E30}" dt="2022-08-05T20:46:26.584" v="64" actId="207"/>
          <ac:spMkLst>
            <pc:docMk/>
            <pc:sldMk cId="2910536922" sldId="357"/>
            <ac:spMk id="8" creationId="{D6FA593C-3C42-DA7A-665C-BF17B9348F53}"/>
          </ac:spMkLst>
        </pc:spChg>
        <pc:spChg chg="mod">
          <ac:chgData name="بندر العصيمي" userId="62dc3abd33e0f526" providerId="LiveId" clId="{AB384EBF-C777-48DD-A0A2-28C6F08A2E30}" dt="2022-08-05T20:38:00.812" v="40" actId="20577"/>
          <ac:spMkLst>
            <pc:docMk/>
            <pc:sldMk cId="2910536922" sldId="357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AB384EBF-C777-48DD-A0A2-28C6F08A2E30}" dt="2022-08-05T20:38:07.547" v="42" actId="20577"/>
        <pc:sldMkLst>
          <pc:docMk/>
          <pc:sldMk cId="3102111439" sldId="358"/>
        </pc:sldMkLst>
        <pc:spChg chg="mod">
          <ac:chgData name="بندر العصيمي" userId="62dc3abd33e0f526" providerId="LiveId" clId="{AB384EBF-C777-48DD-A0A2-28C6F08A2E30}" dt="2022-08-05T20:38:07.547" v="42" actId="20577"/>
          <ac:spMkLst>
            <pc:docMk/>
            <pc:sldMk cId="3102111439" sldId="358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AB384EBF-C777-48DD-A0A2-28C6F08A2E30}" dt="2022-08-05T20:38:14.778" v="44" actId="20577"/>
        <pc:sldMkLst>
          <pc:docMk/>
          <pc:sldMk cId="624899283" sldId="359"/>
        </pc:sldMkLst>
        <pc:spChg chg="mod">
          <ac:chgData name="بندر العصيمي" userId="62dc3abd33e0f526" providerId="LiveId" clId="{AB384EBF-C777-48DD-A0A2-28C6F08A2E30}" dt="2022-08-05T20:38:14.778" v="44" actId="20577"/>
          <ac:spMkLst>
            <pc:docMk/>
            <pc:sldMk cId="624899283" sldId="359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AB384EBF-C777-48DD-A0A2-28C6F08A2E30}" dt="2022-08-05T20:42:07.734" v="59" actId="20577"/>
        <pc:sldMkLst>
          <pc:docMk/>
          <pc:sldMk cId="2515822239" sldId="360"/>
        </pc:sldMkLst>
        <pc:spChg chg="mod">
          <ac:chgData name="بندر العصيمي" userId="62dc3abd33e0f526" providerId="LiveId" clId="{AB384EBF-C777-48DD-A0A2-28C6F08A2E30}" dt="2022-08-05T20:42:07.734" v="59" actId="20577"/>
          <ac:spMkLst>
            <pc:docMk/>
            <pc:sldMk cId="2515822239" sldId="360"/>
            <ac:spMk id="22" creationId="{240A45DC-C3F1-E290-3A21-FE398B4EE905}"/>
          </ac:spMkLst>
        </pc:spChg>
      </pc:sldChg>
      <pc:sldChg chg="modSp mod">
        <pc:chgData name="بندر العصيمي" userId="62dc3abd33e0f526" providerId="LiveId" clId="{AB384EBF-C777-48DD-A0A2-28C6F08A2E30}" dt="2022-08-05T20:38:23.045" v="46" actId="20577"/>
        <pc:sldMkLst>
          <pc:docMk/>
          <pc:sldMk cId="2709194964" sldId="361"/>
        </pc:sldMkLst>
        <pc:spChg chg="mod">
          <ac:chgData name="بندر العصيمي" userId="62dc3abd33e0f526" providerId="LiveId" clId="{AB384EBF-C777-48DD-A0A2-28C6F08A2E30}" dt="2022-08-05T20:38:23.045" v="46" actId="20577"/>
          <ac:spMkLst>
            <pc:docMk/>
            <pc:sldMk cId="2709194964" sldId="361"/>
            <ac:spMk id="22" creationId="{240A45DC-C3F1-E290-3A21-FE398B4EE905}"/>
          </ac:spMkLst>
        </pc:spChg>
      </pc:sldChg>
      <pc:sldChg chg="del">
        <pc:chgData name="بندر العصيمي" userId="62dc3abd33e0f526" providerId="LiveId" clId="{AB384EBF-C777-48DD-A0A2-28C6F08A2E30}" dt="2022-08-05T20:36:11.557" v="21" actId="47"/>
        <pc:sldMkLst>
          <pc:docMk/>
          <pc:sldMk cId="2306109001" sldId="362"/>
        </pc:sldMkLst>
      </pc:sldChg>
      <pc:sldChg chg="addSp delSp modSp add mod">
        <pc:chgData name="بندر العصيمي" userId="62dc3abd33e0f526" providerId="LiveId" clId="{AB384EBF-C777-48DD-A0A2-28C6F08A2E30}" dt="2022-08-05T21:03:40.054" v="1118" actId="14100"/>
        <pc:sldMkLst>
          <pc:docMk/>
          <pc:sldMk cId="2988434965" sldId="362"/>
        </pc:sldMkLst>
        <pc:spChg chg="add mod">
          <ac:chgData name="بندر العصيمي" userId="62dc3abd33e0f526" providerId="LiveId" clId="{AB384EBF-C777-48DD-A0A2-28C6F08A2E30}" dt="2022-08-05T21:03:40.054" v="1118" actId="14100"/>
          <ac:spMkLst>
            <pc:docMk/>
            <pc:sldMk cId="2988434965" sldId="362"/>
            <ac:spMk id="7" creationId="{2AA36F9E-FABC-C6EF-3F4C-3C0FF94CFBCE}"/>
          </ac:spMkLst>
        </pc:spChg>
        <pc:spChg chg="add mod">
          <ac:chgData name="بندر العصيمي" userId="62dc3abd33e0f526" providerId="LiveId" clId="{AB384EBF-C777-48DD-A0A2-28C6F08A2E30}" dt="2022-08-05T21:03:30.227" v="1117" actId="14100"/>
          <ac:spMkLst>
            <pc:docMk/>
            <pc:sldMk cId="2988434965" sldId="362"/>
            <ac:spMk id="8" creationId="{968E8037-79D7-3145-04A6-2528BDCC3D4E}"/>
          </ac:spMkLst>
        </pc:spChg>
        <pc:spChg chg="del">
          <ac:chgData name="بندر العصيمي" userId="62dc3abd33e0f526" providerId="LiveId" clId="{AB384EBF-C777-48DD-A0A2-28C6F08A2E30}" dt="2022-08-05T20:40:50.253" v="52" actId="478"/>
          <ac:spMkLst>
            <pc:docMk/>
            <pc:sldMk cId="2988434965" sldId="362"/>
            <ac:spMk id="8" creationId="{DB664937-71C3-0DDD-DA33-7F3EC2F0C81E}"/>
          </ac:spMkLst>
        </pc:spChg>
        <pc:spChg chg="add del mod">
          <ac:chgData name="بندر العصيمي" userId="62dc3abd33e0f526" providerId="LiveId" clId="{AB384EBF-C777-48DD-A0A2-28C6F08A2E30}" dt="2022-08-05T20:58:53.079" v="778" actId="478"/>
          <ac:spMkLst>
            <pc:docMk/>
            <pc:sldMk cId="2988434965" sldId="362"/>
            <ac:spMk id="11" creationId="{1CDB5EAA-6DBD-C854-9B12-46017A9E9E58}"/>
          </ac:spMkLst>
        </pc:spChg>
        <pc:spChg chg="add mod">
          <ac:chgData name="بندر العصيمي" userId="62dc3abd33e0f526" providerId="LiveId" clId="{AB384EBF-C777-48DD-A0A2-28C6F08A2E30}" dt="2022-08-05T21:00:35.678" v="951" actId="1035"/>
          <ac:spMkLst>
            <pc:docMk/>
            <pc:sldMk cId="2988434965" sldId="362"/>
            <ac:spMk id="12" creationId="{C737725B-0846-C52D-52A5-5FDF8FB9A4F4}"/>
          </ac:spMkLst>
        </pc:spChg>
        <pc:spChg chg="add mod">
          <ac:chgData name="بندر العصيمي" userId="62dc3abd33e0f526" providerId="LiveId" clId="{AB384EBF-C777-48DD-A0A2-28C6F08A2E30}" dt="2022-08-05T21:00:35.678" v="951" actId="1035"/>
          <ac:spMkLst>
            <pc:docMk/>
            <pc:sldMk cId="2988434965" sldId="362"/>
            <ac:spMk id="13" creationId="{DC5E3E85-7FC1-9477-C79F-669BCAAC4CDB}"/>
          </ac:spMkLst>
        </pc:spChg>
        <pc:spChg chg="add mod">
          <ac:chgData name="بندر العصيمي" userId="62dc3abd33e0f526" providerId="LiveId" clId="{AB384EBF-C777-48DD-A0A2-28C6F08A2E30}" dt="2022-08-05T21:02:10.630" v="1103" actId="1035"/>
          <ac:spMkLst>
            <pc:docMk/>
            <pc:sldMk cId="2988434965" sldId="362"/>
            <ac:spMk id="14" creationId="{007A6B48-C1A9-932C-C139-B1066C89E377}"/>
          </ac:spMkLst>
        </pc:spChg>
        <pc:spChg chg="mod">
          <ac:chgData name="بندر العصيمي" userId="62dc3abd33e0f526" providerId="LiveId" clId="{AB384EBF-C777-48DD-A0A2-28C6F08A2E30}" dt="2022-08-05T21:02:02.830" v="1093" actId="14100"/>
          <ac:spMkLst>
            <pc:docMk/>
            <pc:sldMk cId="2988434965" sldId="362"/>
            <ac:spMk id="23" creationId="{8D75B550-2FCB-9D2C-74E1-F907DA723BDF}"/>
          </ac:spMkLst>
        </pc:spChg>
        <pc:picChg chg="del">
          <ac:chgData name="بندر العصيمي" userId="62dc3abd33e0f526" providerId="LiveId" clId="{AB384EBF-C777-48DD-A0A2-28C6F08A2E30}" dt="2022-08-05T20:40:50.253" v="52" actId="478"/>
          <ac:picMkLst>
            <pc:docMk/>
            <pc:sldMk cId="2988434965" sldId="362"/>
            <ac:picMk id="7" creationId="{4EEBB5E8-78E3-F65B-3CDA-8D473A166D6D}"/>
          </ac:picMkLst>
        </pc:picChg>
        <pc:picChg chg="add mod">
          <ac:chgData name="بندر العصيمي" userId="62dc3abd33e0f526" providerId="LiveId" clId="{AB384EBF-C777-48DD-A0A2-28C6F08A2E30}" dt="2022-08-05T21:00:35.678" v="951" actId="1035"/>
          <ac:picMkLst>
            <pc:docMk/>
            <pc:sldMk cId="2988434965" sldId="362"/>
            <ac:picMk id="10" creationId="{B018EB47-A5AF-57CA-0052-F3EB57175AAF}"/>
          </ac:picMkLst>
        </pc:picChg>
        <pc:picChg chg="del">
          <ac:chgData name="بندر العصيمي" userId="62dc3abd33e0f526" providerId="LiveId" clId="{AB384EBF-C777-48DD-A0A2-28C6F08A2E30}" dt="2022-08-05T20:40:50.253" v="52" actId="478"/>
          <ac:picMkLst>
            <pc:docMk/>
            <pc:sldMk cId="2988434965" sldId="362"/>
            <ac:picMk id="2050" creationId="{AB409399-448C-F85A-CC1A-E13FCEB15A4A}"/>
          </ac:picMkLst>
        </pc:picChg>
        <pc:picChg chg="del">
          <ac:chgData name="بندر العصيمي" userId="62dc3abd33e0f526" providerId="LiveId" clId="{AB384EBF-C777-48DD-A0A2-28C6F08A2E30}" dt="2022-08-05T20:40:50.253" v="52" actId="478"/>
          <ac:picMkLst>
            <pc:docMk/>
            <pc:sldMk cId="2988434965" sldId="362"/>
            <ac:picMk id="2052" creationId="{CC2D7C50-BF35-7EE1-9F37-0FBAB45DE957}"/>
          </ac:picMkLst>
        </pc:picChg>
      </pc:sldChg>
    </pc:docChg>
  </pc:docChgLst>
  <pc:docChgLst>
    <pc:chgData name="بندر العصيمي" userId="62dc3abd33e0f526" providerId="LiveId" clId="{801CCC22-71D8-4DA9-B040-E4F0DDF67FAA}"/>
    <pc:docChg chg="custSel addSld modSld">
      <pc:chgData name="بندر العصيمي" userId="62dc3abd33e0f526" providerId="LiveId" clId="{801CCC22-71D8-4DA9-B040-E4F0DDF67FAA}" dt="2022-07-24T12:41:25.791" v="3381" actId="1035"/>
      <pc:docMkLst>
        <pc:docMk/>
      </pc:docMkLst>
      <pc:sldChg chg="modSp mod">
        <pc:chgData name="بندر العصيمي" userId="62dc3abd33e0f526" providerId="LiveId" clId="{801CCC22-71D8-4DA9-B040-E4F0DDF67FAA}" dt="2022-07-23T18:26:18.264" v="1096" actId="14100"/>
        <pc:sldMkLst>
          <pc:docMk/>
          <pc:sldMk cId="4045391319" sldId="267"/>
        </pc:sldMkLst>
        <pc:spChg chg="mod">
          <ac:chgData name="بندر العصيمي" userId="62dc3abd33e0f526" providerId="LiveId" clId="{801CCC22-71D8-4DA9-B040-E4F0DDF67FAA}" dt="2022-07-23T18:26:18.264" v="1096" actId="14100"/>
          <ac:spMkLst>
            <pc:docMk/>
            <pc:sldMk cId="4045391319" sldId="267"/>
            <ac:spMk id="25" creationId="{A5DD33C1-477F-8F57-2D9E-D070E85E85AE}"/>
          </ac:spMkLst>
        </pc:spChg>
      </pc:sldChg>
      <pc:sldChg chg="addSp delSp modSp mod">
        <pc:chgData name="بندر العصيمي" userId="62dc3abd33e0f526" providerId="LiveId" clId="{801CCC22-71D8-4DA9-B040-E4F0DDF67FAA}" dt="2022-07-24T11:55:21.140" v="2215" actId="14100"/>
        <pc:sldMkLst>
          <pc:docMk/>
          <pc:sldMk cId="2186861416" sldId="275"/>
        </pc:sldMkLst>
        <pc:spChg chg="mod">
          <ac:chgData name="بندر العصيمي" userId="62dc3abd33e0f526" providerId="LiveId" clId="{801CCC22-71D8-4DA9-B040-E4F0DDF67FAA}" dt="2022-07-24T11:44:29.900" v="1382" actId="14100"/>
          <ac:spMkLst>
            <pc:docMk/>
            <pc:sldMk cId="2186861416" sldId="275"/>
            <ac:spMk id="12" creationId="{CA9149FC-FBE9-F971-8D19-30BCF1607A9F}"/>
          </ac:spMkLst>
        </pc:spChg>
        <pc:picChg chg="mod">
          <ac:chgData name="بندر العصيمي" userId="62dc3abd33e0f526" providerId="LiveId" clId="{801CCC22-71D8-4DA9-B040-E4F0DDF67FAA}" dt="2022-07-24T11:54:33.747" v="2062" actId="14100"/>
          <ac:picMkLst>
            <pc:docMk/>
            <pc:sldMk cId="2186861416" sldId="275"/>
            <ac:picMk id="9" creationId="{12222534-1750-534A-9D39-5B7108A83CAF}"/>
          </ac:picMkLst>
        </pc:picChg>
        <pc:picChg chg="add mod">
          <ac:chgData name="بندر العصيمي" userId="62dc3abd33e0f526" providerId="LiveId" clId="{801CCC22-71D8-4DA9-B040-E4F0DDF67FAA}" dt="2022-07-24T11:49:11.868" v="1804" actId="14100"/>
          <ac:picMkLst>
            <pc:docMk/>
            <pc:sldMk cId="2186861416" sldId="275"/>
            <ac:picMk id="1026" creationId="{E8FDB513-4348-3C80-DC4F-F25DB267D3A1}"/>
          </ac:picMkLst>
        </pc:picChg>
        <pc:picChg chg="add mod">
          <ac:chgData name="بندر العصيمي" userId="62dc3abd33e0f526" providerId="LiveId" clId="{801CCC22-71D8-4DA9-B040-E4F0DDF67FAA}" dt="2022-07-24T11:49:14.371" v="1805" actId="14100"/>
          <ac:picMkLst>
            <pc:docMk/>
            <pc:sldMk cId="2186861416" sldId="275"/>
            <ac:picMk id="1028" creationId="{F8791317-47E9-183E-D03D-209B7B74AA49}"/>
          </ac:picMkLst>
        </pc:picChg>
        <pc:picChg chg="add mod">
          <ac:chgData name="بندر العصيمي" userId="62dc3abd33e0f526" providerId="LiveId" clId="{801CCC22-71D8-4DA9-B040-E4F0DDF67FAA}" dt="2022-07-24T11:49:20.046" v="1821" actId="1035"/>
          <ac:picMkLst>
            <pc:docMk/>
            <pc:sldMk cId="2186861416" sldId="275"/>
            <ac:picMk id="1030" creationId="{1A7D8FE8-91E7-A5BC-DF60-66C57005CCF5}"/>
          </ac:picMkLst>
        </pc:picChg>
        <pc:picChg chg="add mod">
          <ac:chgData name="بندر العصيمي" userId="62dc3abd33e0f526" providerId="LiveId" clId="{801CCC22-71D8-4DA9-B040-E4F0DDF67FAA}" dt="2022-07-24T11:50:59.070" v="1942" actId="14100"/>
          <ac:picMkLst>
            <pc:docMk/>
            <pc:sldMk cId="2186861416" sldId="275"/>
            <ac:picMk id="1032" creationId="{D8E7695A-2193-8CAA-DE3F-8D7569210521}"/>
          </ac:picMkLst>
        </pc:picChg>
        <pc:picChg chg="add mod">
          <ac:chgData name="بندر العصيمي" userId="62dc3abd33e0f526" providerId="LiveId" clId="{801CCC22-71D8-4DA9-B040-E4F0DDF67FAA}" dt="2022-07-24T11:52:40.259" v="2059" actId="14100"/>
          <ac:picMkLst>
            <pc:docMk/>
            <pc:sldMk cId="2186861416" sldId="275"/>
            <ac:picMk id="1034" creationId="{F0A61B4C-B222-79B1-25F7-AC03DCAE9648}"/>
          </ac:picMkLst>
        </pc:picChg>
        <pc:picChg chg="add del mod">
          <ac:chgData name="بندر العصيمي" userId="62dc3abd33e0f526" providerId="LiveId" clId="{801CCC22-71D8-4DA9-B040-E4F0DDF67FAA}" dt="2022-07-24T11:54:35.863" v="2063"/>
          <ac:picMkLst>
            <pc:docMk/>
            <pc:sldMk cId="2186861416" sldId="275"/>
            <ac:picMk id="1036" creationId="{1966C330-AE04-D22E-50F4-0D0576F824C0}"/>
          </ac:picMkLst>
        </pc:picChg>
        <pc:picChg chg="add mod">
          <ac:chgData name="بندر العصيمي" userId="62dc3abd33e0f526" providerId="LiveId" clId="{801CCC22-71D8-4DA9-B040-E4F0DDF67FAA}" dt="2022-07-24T11:55:21.140" v="2215" actId="14100"/>
          <ac:picMkLst>
            <pc:docMk/>
            <pc:sldMk cId="2186861416" sldId="275"/>
            <ac:picMk id="1038" creationId="{2FD2993B-7EFC-856F-A0DD-344FE318D2C1}"/>
          </ac:picMkLst>
        </pc:picChg>
      </pc:sldChg>
      <pc:sldChg chg="addSp delSp modSp mod">
        <pc:chgData name="بندر العصيمي" userId="62dc3abd33e0f526" providerId="LiveId" clId="{801CCC22-71D8-4DA9-B040-E4F0DDF67FAA}" dt="2022-07-23T18:32:34.169" v="1381" actId="1035"/>
        <pc:sldMkLst>
          <pc:docMk/>
          <pc:sldMk cId="3568482333" sldId="280"/>
        </pc:sldMkLst>
        <pc:spChg chg="add del mod">
          <ac:chgData name="بندر العصيمي" userId="62dc3abd33e0f526" providerId="LiveId" clId="{801CCC22-71D8-4DA9-B040-E4F0DDF67FAA}" dt="2022-07-23T18:26:36.181" v="1098" actId="478"/>
          <ac:spMkLst>
            <pc:docMk/>
            <pc:sldMk cId="3568482333" sldId="280"/>
            <ac:spMk id="10" creationId="{DE535BC0-8A40-CF2D-B3AE-21DC80CDB704}"/>
          </ac:spMkLst>
        </pc:spChg>
        <pc:spChg chg="add mod">
          <ac:chgData name="بندر العصيمي" userId="62dc3abd33e0f526" providerId="LiveId" clId="{801CCC22-71D8-4DA9-B040-E4F0DDF67FAA}" dt="2022-07-23T18:32:05.622" v="1306" actId="14100"/>
          <ac:spMkLst>
            <pc:docMk/>
            <pc:sldMk cId="3568482333" sldId="280"/>
            <ac:spMk id="12" creationId="{08B92D09-4C42-5EB1-076D-43875C5FF160}"/>
          </ac:spMkLst>
        </pc:spChg>
        <pc:spChg chg="add mod">
          <ac:chgData name="بندر العصيمي" userId="62dc3abd33e0f526" providerId="LiveId" clId="{801CCC22-71D8-4DA9-B040-E4F0DDF67FAA}" dt="2022-07-23T18:32:29.330" v="1379" actId="20577"/>
          <ac:spMkLst>
            <pc:docMk/>
            <pc:sldMk cId="3568482333" sldId="280"/>
            <ac:spMk id="13" creationId="{D97CEE96-C3BD-5688-158F-0FBB2A88DE8B}"/>
          </ac:spMkLst>
        </pc:spChg>
        <pc:picChg chg="mod">
          <ac:chgData name="بندر العصيمي" userId="62dc3abd33e0f526" providerId="LiveId" clId="{801CCC22-71D8-4DA9-B040-E4F0DDF67FAA}" dt="2022-07-23T18:32:34.169" v="1381" actId="1035"/>
          <ac:picMkLst>
            <pc:docMk/>
            <pc:sldMk cId="3568482333" sldId="280"/>
            <ac:picMk id="11" creationId="{C3349B33-FC2C-5707-4ED3-397CDFF52624}"/>
          </ac:picMkLst>
        </pc:picChg>
        <pc:picChg chg="mod">
          <ac:chgData name="بندر العصيمي" userId="62dc3abd33e0f526" providerId="LiveId" clId="{801CCC22-71D8-4DA9-B040-E4F0DDF67FAA}" dt="2022-07-23T18:31:13.918" v="1294" actId="14100"/>
          <ac:picMkLst>
            <pc:docMk/>
            <pc:sldMk cId="3568482333" sldId="280"/>
            <ac:picMk id="2050" creationId="{DFB0C531-FC16-4F73-ACAB-E57ACCBFB0B7}"/>
          </ac:picMkLst>
        </pc:picChg>
      </pc:sldChg>
      <pc:sldChg chg="addSp delSp modSp mod">
        <pc:chgData name="بندر العصيمي" userId="62dc3abd33e0f526" providerId="LiveId" clId="{801CCC22-71D8-4DA9-B040-E4F0DDF67FAA}" dt="2022-07-23T18:28:35.091" v="1292" actId="207"/>
        <pc:sldMkLst>
          <pc:docMk/>
          <pc:sldMk cId="3431345111" sldId="281"/>
        </pc:sldMkLst>
        <pc:spChg chg="add mod">
          <ac:chgData name="بندر العصيمي" userId="62dc3abd33e0f526" providerId="LiveId" clId="{801CCC22-71D8-4DA9-B040-E4F0DDF67FAA}" dt="2022-07-23T18:28:29.646" v="1291" actId="207"/>
          <ac:spMkLst>
            <pc:docMk/>
            <pc:sldMk cId="3431345111" sldId="281"/>
            <ac:spMk id="10" creationId="{7F15AC98-C967-888D-F6B9-47F7464210EA}"/>
          </ac:spMkLst>
        </pc:spChg>
        <pc:spChg chg="add del mod">
          <ac:chgData name="بندر العصيمي" userId="62dc3abd33e0f526" providerId="LiveId" clId="{801CCC22-71D8-4DA9-B040-E4F0DDF67FAA}" dt="2022-07-23T18:27:57.698" v="1226" actId="478"/>
          <ac:spMkLst>
            <pc:docMk/>
            <pc:sldMk cId="3431345111" sldId="281"/>
            <ac:spMk id="11" creationId="{B0F1BD89-B87D-AEA5-7820-04787730E101}"/>
          </ac:spMkLst>
        </pc:spChg>
        <pc:spChg chg="add mod">
          <ac:chgData name="بندر العصيمي" userId="62dc3abd33e0f526" providerId="LiveId" clId="{801CCC22-71D8-4DA9-B040-E4F0DDF67FAA}" dt="2022-07-23T18:28:35.091" v="1292" actId="207"/>
          <ac:spMkLst>
            <pc:docMk/>
            <pc:sldMk cId="3431345111" sldId="281"/>
            <ac:spMk id="12" creationId="{38302460-F9F8-ADEE-090E-25B788A80077}"/>
          </ac:spMkLst>
        </pc:spChg>
        <pc:picChg chg="mod">
          <ac:chgData name="بندر العصيمي" userId="62dc3abd33e0f526" providerId="LiveId" clId="{801CCC22-71D8-4DA9-B040-E4F0DDF67FAA}" dt="2022-07-23T18:25:58.080" v="1095" actId="14100"/>
          <ac:picMkLst>
            <pc:docMk/>
            <pc:sldMk cId="3431345111" sldId="281"/>
            <ac:picMk id="3074" creationId="{7FCBC334-9340-88AB-66ED-84939FC9A7FB}"/>
          </ac:picMkLst>
        </pc:picChg>
        <pc:picChg chg="mod">
          <ac:chgData name="بندر العصيمي" userId="62dc3abd33e0f526" providerId="LiveId" clId="{801CCC22-71D8-4DA9-B040-E4F0DDF67FAA}" dt="2022-07-23T18:27:47.958" v="1224" actId="1035"/>
          <ac:picMkLst>
            <pc:docMk/>
            <pc:sldMk cId="3431345111" sldId="281"/>
            <ac:picMk id="3076" creationId="{BBB478E1-F823-7228-FF8B-42D1CA82BA73}"/>
          </ac:picMkLst>
        </pc:picChg>
      </pc:sldChg>
      <pc:sldChg chg="modSp mod">
        <pc:chgData name="بندر العصيمي" userId="62dc3abd33e0f526" providerId="LiveId" clId="{801CCC22-71D8-4DA9-B040-E4F0DDF67FAA}" dt="2022-07-24T12:00:11.932" v="2219" actId="20577"/>
        <pc:sldMkLst>
          <pc:docMk/>
          <pc:sldMk cId="3415074878" sldId="282"/>
        </pc:sldMkLst>
        <pc:spChg chg="mod">
          <ac:chgData name="بندر العصيمي" userId="62dc3abd33e0f526" providerId="LiveId" clId="{801CCC22-71D8-4DA9-B040-E4F0DDF67FAA}" dt="2022-07-24T12:00:11.932" v="2219" actId="20577"/>
          <ac:spMkLst>
            <pc:docMk/>
            <pc:sldMk cId="3415074878" sldId="282"/>
            <ac:spMk id="6" creationId="{3D1FD703-C8A8-E46F-F5BB-2ABD89B207E9}"/>
          </ac:spMkLst>
        </pc:spChg>
      </pc:sldChg>
      <pc:sldChg chg="addSp delSp modSp mod modAnim">
        <pc:chgData name="بندر العصيمي" userId="62dc3abd33e0f526" providerId="LiveId" clId="{801CCC22-71D8-4DA9-B040-E4F0DDF67FAA}" dt="2022-07-24T12:23:57.057" v="2759" actId="14100"/>
        <pc:sldMkLst>
          <pc:docMk/>
          <pc:sldMk cId="2671854647" sldId="283"/>
        </pc:sldMkLst>
        <pc:spChg chg="mod">
          <ac:chgData name="بندر العصيمي" userId="62dc3abd33e0f526" providerId="LiveId" clId="{801CCC22-71D8-4DA9-B040-E4F0DDF67FAA}" dt="2022-07-24T12:05:51.063" v="2471" actId="20577"/>
          <ac:spMkLst>
            <pc:docMk/>
            <pc:sldMk cId="2671854647" sldId="283"/>
            <ac:spMk id="6" creationId="{3D1FD703-C8A8-E46F-F5BB-2ABD89B207E9}"/>
          </ac:spMkLst>
        </pc:spChg>
        <pc:picChg chg="mod">
          <ac:chgData name="بندر العصيمي" userId="62dc3abd33e0f526" providerId="LiveId" clId="{801CCC22-71D8-4DA9-B040-E4F0DDF67FAA}" dt="2022-07-23T17:59:16.691" v="682" actId="1037"/>
          <ac:picMkLst>
            <pc:docMk/>
            <pc:sldMk cId="2671854647" sldId="283"/>
            <ac:picMk id="9" creationId="{12222534-1750-534A-9D39-5B7108A83CAF}"/>
          </ac:picMkLst>
        </pc:picChg>
        <pc:picChg chg="add mod">
          <ac:chgData name="بندر العصيمي" userId="62dc3abd33e0f526" providerId="LiveId" clId="{801CCC22-71D8-4DA9-B040-E4F0DDF67FAA}" dt="2022-07-24T12:23:38.028" v="2757" actId="14100"/>
          <ac:picMkLst>
            <pc:docMk/>
            <pc:sldMk cId="2671854647" sldId="283"/>
            <ac:picMk id="10" creationId="{869047B1-E04E-18A9-8460-C5A63A265BC6}"/>
          </ac:picMkLst>
        </pc:picChg>
        <pc:picChg chg="add mod">
          <ac:chgData name="بندر العصيمي" userId="62dc3abd33e0f526" providerId="LiveId" clId="{801CCC22-71D8-4DA9-B040-E4F0DDF67FAA}" dt="2022-07-24T12:23:57.057" v="2759" actId="14100"/>
          <ac:picMkLst>
            <pc:docMk/>
            <pc:sldMk cId="2671854647" sldId="283"/>
            <ac:picMk id="2050" creationId="{B9EA8EDC-D5EE-B240-B467-2B20413D31A8}"/>
          </ac:picMkLst>
        </pc:picChg>
        <pc:picChg chg="add del mod">
          <ac:chgData name="بندر العصيمي" userId="62dc3abd33e0f526" providerId="LiveId" clId="{801CCC22-71D8-4DA9-B040-E4F0DDF67FAA}" dt="2022-07-24T12:23:16.879" v="2732" actId="478"/>
          <ac:picMkLst>
            <pc:docMk/>
            <pc:sldMk cId="2671854647" sldId="283"/>
            <ac:picMk id="2052" creationId="{90179104-AFBA-9108-59B2-DDEE9F09EB88}"/>
          </ac:picMkLst>
        </pc:picChg>
      </pc:sldChg>
      <pc:sldChg chg="addSp modSp mod">
        <pc:chgData name="بندر العصيمي" userId="62dc3abd33e0f526" providerId="LiveId" clId="{801CCC22-71D8-4DA9-B040-E4F0DDF67FAA}" dt="2022-07-24T12:11:04.159" v="2731" actId="14100"/>
        <pc:sldMkLst>
          <pc:docMk/>
          <pc:sldMk cId="424581902" sldId="284"/>
        </pc:sldMkLst>
        <pc:spChg chg="mod">
          <ac:chgData name="بندر العصيمي" userId="62dc3abd33e0f526" providerId="LiveId" clId="{801CCC22-71D8-4DA9-B040-E4F0DDF67FAA}" dt="2022-07-24T12:10:22.326" v="2667" actId="20577"/>
          <ac:spMkLst>
            <pc:docMk/>
            <pc:sldMk cId="424581902" sldId="284"/>
            <ac:spMk id="6" creationId="{3D1FD703-C8A8-E46F-F5BB-2ABD89B207E9}"/>
          </ac:spMkLst>
        </pc:spChg>
        <pc:picChg chg="add mod">
          <ac:chgData name="بندر العصيمي" userId="62dc3abd33e0f526" providerId="LiveId" clId="{801CCC22-71D8-4DA9-B040-E4F0DDF67FAA}" dt="2022-07-24T12:11:04.159" v="2731" actId="14100"/>
          <ac:picMkLst>
            <pc:docMk/>
            <pc:sldMk cId="424581902" sldId="284"/>
            <ac:picMk id="7" creationId="{3218F400-BA6D-C055-5F33-AF41110EDFEC}"/>
          </ac:picMkLst>
        </pc:picChg>
      </pc:sldChg>
      <pc:sldChg chg="addSp delSp modSp add mod">
        <pc:chgData name="بندر العصيمي" userId="62dc3abd33e0f526" providerId="LiveId" clId="{801CCC22-71D8-4DA9-B040-E4F0DDF67FAA}" dt="2022-07-24T12:27:03.125" v="2774" actId="20577"/>
        <pc:sldMkLst>
          <pc:docMk/>
          <pc:sldMk cId="3025303775" sldId="286"/>
        </pc:sldMkLst>
        <pc:spChg chg="del">
          <ac:chgData name="بندر العصيمي" userId="62dc3abd33e0f526" providerId="LiveId" clId="{801CCC22-71D8-4DA9-B040-E4F0DDF67FAA}" dt="2022-07-23T17:51:31.360" v="2" actId="478"/>
          <ac:spMkLst>
            <pc:docMk/>
            <pc:sldMk cId="3025303775" sldId="286"/>
            <ac:spMk id="6" creationId="{3D1FD703-C8A8-E46F-F5BB-2ABD89B207E9}"/>
          </ac:spMkLst>
        </pc:spChg>
        <pc:spChg chg="add mod">
          <ac:chgData name="بندر العصيمي" userId="62dc3abd33e0f526" providerId="LiveId" clId="{801CCC22-71D8-4DA9-B040-E4F0DDF67FAA}" dt="2022-07-24T12:27:03.125" v="2774" actId="20577"/>
          <ac:spMkLst>
            <pc:docMk/>
            <pc:sldMk cId="3025303775" sldId="286"/>
            <ac:spMk id="10" creationId="{692B5C57-CD3F-347B-C588-B10545977B7F}"/>
          </ac:spMkLst>
        </pc:spChg>
        <pc:spChg chg="mod">
          <ac:chgData name="بندر العصيمي" userId="62dc3abd33e0f526" providerId="LiveId" clId="{801CCC22-71D8-4DA9-B040-E4F0DDF67FAA}" dt="2022-07-23T17:54:46.523" v="415" actId="20577"/>
          <ac:spMkLst>
            <pc:docMk/>
            <pc:sldMk cId="3025303775" sldId="286"/>
            <ac:spMk id="23" creationId="{AC61CC0F-3F23-8DA4-6FA9-6B15B3C20CA7}"/>
          </ac:spMkLst>
        </pc:spChg>
        <pc:picChg chg="mod">
          <ac:chgData name="بندر العصيمي" userId="62dc3abd33e0f526" providerId="LiveId" clId="{801CCC22-71D8-4DA9-B040-E4F0DDF67FAA}" dt="2022-07-23T17:53:24.914" v="242" actId="1036"/>
          <ac:picMkLst>
            <pc:docMk/>
            <pc:sldMk cId="3025303775" sldId="286"/>
            <ac:picMk id="9" creationId="{12222534-1750-534A-9D39-5B7108A83CAF}"/>
          </ac:picMkLst>
        </pc:picChg>
        <pc:picChg chg="add mod">
          <ac:chgData name="بندر العصيمي" userId="62dc3abd33e0f526" providerId="LiveId" clId="{801CCC22-71D8-4DA9-B040-E4F0DDF67FAA}" dt="2022-07-23T17:55:37.726" v="494" actId="1037"/>
          <ac:picMkLst>
            <pc:docMk/>
            <pc:sldMk cId="3025303775" sldId="286"/>
            <ac:picMk id="1026" creationId="{76C29513-6385-B26E-86F6-6A3EDB7A3A13}"/>
          </ac:picMkLst>
        </pc:picChg>
        <pc:picChg chg="add mod">
          <ac:chgData name="بندر العصيمي" userId="62dc3abd33e0f526" providerId="LiveId" clId="{801CCC22-71D8-4DA9-B040-E4F0DDF67FAA}" dt="2022-07-23T17:55:37.726" v="494" actId="1037"/>
          <ac:picMkLst>
            <pc:docMk/>
            <pc:sldMk cId="3025303775" sldId="286"/>
            <ac:picMk id="1028" creationId="{6FC64EF2-FE28-FFC4-D1E5-EDF11753923E}"/>
          </ac:picMkLst>
        </pc:picChg>
        <pc:picChg chg="add mod">
          <ac:chgData name="بندر العصيمي" userId="62dc3abd33e0f526" providerId="LiveId" clId="{801CCC22-71D8-4DA9-B040-E4F0DDF67FAA}" dt="2022-07-23T17:55:37.726" v="494" actId="1037"/>
          <ac:picMkLst>
            <pc:docMk/>
            <pc:sldMk cId="3025303775" sldId="286"/>
            <ac:picMk id="1030" creationId="{B9E5A803-F302-A36F-E01C-EF813CA43D9B}"/>
          </ac:picMkLst>
        </pc:picChg>
      </pc:sldChg>
      <pc:sldChg chg="modSp add mod">
        <pc:chgData name="بندر العصيمي" userId="62dc3abd33e0f526" providerId="LiveId" clId="{801CCC22-71D8-4DA9-B040-E4F0DDF67FAA}" dt="2022-07-24T12:34:35.832" v="3142" actId="207"/>
        <pc:sldMkLst>
          <pc:docMk/>
          <pc:sldMk cId="3216069145" sldId="287"/>
        </pc:sldMkLst>
        <pc:spChg chg="mod">
          <ac:chgData name="بندر العصيمي" userId="62dc3abd33e0f526" providerId="LiveId" clId="{801CCC22-71D8-4DA9-B040-E4F0DDF67FAA}" dt="2022-07-24T12:34:35.832" v="3142" actId="207"/>
          <ac:spMkLst>
            <pc:docMk/>
            <pc:sldMk cId="3216069145" sldId="287"/>
            <ac:spMk id="6" creationId="{3D1FD703-C8A8-E46F-F5BB-2ABD89B207E9}"/>
          </ac:spMkLst>
        </pc:spChg>
        <pc:spChg chg="mod">
          <ac:chgData name="بندر العصيمي" userId="62dc3abd33e0f526" providerId="LiveId" clId="{801CCC22-71D8-4DA9-B040-E4F0DDF67FAA}" dt="2022-07-23T17:55:58.373" v="520" actId="20577"/>
          <ac:spMkLst>
            <pc:docMk/>
            <pc:sldMk cId="3216069145" sldId="287"/>
            <ac:spMk id="23" creationId="{AC61CC0F-3F23-8DA4-6FA9-6B15B3C20CA7}"/>
          </ac:spMkLst>
        </pc:spChg>
      </pc:sldChg>
      <pc:sldChg chg="addSp delSp modSp add mod">
        <pc:chgData name="بندر العصيمي" userId="62dc3abd33e0f526" providerId="LiveId" clId="{801CCC22-71D8-4DA9-B040-E4F0DDF67FAA}" dt="2022-07-23T18:15:37.530" v="1079" actId="1037"/>
        <pc:sldMkLst>
          <pc:docMk/>
          <pc:sldMk cId="4199248548" sldId="288"/>
        </pc:sldMkLst>
        <pc:spChg chg="del">
          <ac:chgData name="بندر العصيمي" userId="62dc3abd33e0f526" providerId="LiveId" clId="{801CCC22-71D8-4DA9-B040-E4F0DDF67FAA}" dt="2022-07-23T17:56:39.989" v="522" actId="478"/>
          <ac:spMkLst>
            <pc:docMk/>
            <pc:sldMk cId="4199248548" sldId="288"/>
            <ac:spMk id="6" creationId="{3D1FD703-C8A8-E46F-F5BB-2ABD89B207E9}"/>
          </ac:spMkLst>
        </pc:spChg>
        <pc:spChg chg="mod">
          <ac:chgData name="بندر العصيمي" userId="62dc3abd33e0f526" providerId="LiveId" clId="{801CCC22-71D8-4DA9-B040-E4F0DDF67FAA}" dt="2022-07-23T18:14:26.782" v="1040" actId="14100"/>
          <ac:spMkLst>
            <pc:docMk/>
            <pc:sldMk cId="4199248548" sldId="288"/>
            <ac:spMk id="23" creationId="{AC61CC0F-3F23-8DA4-6FA9-6B15B3C20CA7}"/>
          </ac:spMkLst>
        </pc:spChg>
        <pc:graphicFrameChg chg="add mod modGraphic">
          <ac:chgData name="بندر العصيمي" userId="62dc3abd33e0f526" providerId="LiveId" clId="{801CCC22-71D8-4DA9-B040-E4F0DDF67FAA}" dt="2022-07-23T18:15:37.530" v="1079" actId="1037"/>
          <ac:graphicFrameMkLst>
            <pc:docMk/>
            <pc:sldMk cId="4199248548" sldId="288"/>
            <ac:graphicFrameMk id="2" creationId="{5B381C18-8FFE-A5BC-7CC9-E0A69BD3D7E1}"/>
          </ac:graphicFrameMkLst>
        </pc:graphicFrameChg>
      </pc:sldChg>
      <pc:sldChg chg="addSp delSp modSp add mod">
        <pc:chgData name="بندر العصيمي" userId="62dc3abd33e0f526" providerId="LiveId" clId="{801CCC22-71D8-4DA9-B040-E4F0DDF67FAA}" dt="2022-07-24T12:41:25.791" v="3381" actId="1035"/>
        <pc:sldMkLst>
          <pc:docMk/>
          <pc:sldMk cId="3963406484" sldId="289"/>
        </pc:sldMkLst>
        <pc:spChg chg="mod">
          <ac:chgData name="بندر العصيمي" userId="62dc3abd33e0f526" providerId="LiveId" clId="{801CCC22-71D8-4DA9-B040-E4F0DDF67FAA}" dt="2022-07-24T12:32:23.583" v="3138" actId="207"/>
          <ac:spMkLst>
            <pc:docMk/>
            <pc:sldMk cId="3963406484" sldId="289"/>
            <ac:spMk id="10" creationId="{692B5C57-CD3F-347B-C588-B10545977B7F}"/>
          </ac:spMkLst>
        </pc:spChg>
        <pc:picChg chg="mod">
          <ac:chgData name="بندر العصيمي" userId="62dc3abd33e0f526" providerId="LiveId" clId="{801CCC22-71D8-4DA9-B040-E4F0DDF67FAA}" dt="2022-07-24T12:40:03.070" v="3177" actId="1037"/>
          <ac:picMkLst>
            <pc:docMk/>
            <pc:sldMk cId="3963406484" sldId="289"/>
            <ac:picMk id="9" creationId="{12222534-1750-534A-9D39-5B7108A83CAF}"/>
          </ac:picMkLst>
        </pc:picChg>
        <pc:picChg chg="del">
          <ac:chgData name="بندر العصيمي" userId="62dc3abd33e0f526" providerId="LiveId" clId="{801CCC22-71D8-4DA9-B040-E4F0DDF67FAA}" dt="2022-07-24T12:27:20.540" v="2776" actId="478"/>
          <ac:picMkLst>
            <pc:docMk/>
            <pc:sldMk cId="3963406484" sldId="289"/>
            <ac:picMk id="1026" creationId="{76C29513-6385-B26E-86F6-6A3EDB7A3A13}"/>
          </ac:picMkLst>
        </pc:picChg>
        <pc:picChg chg="del">
          <ac:chgData name="بندر العصيمي" userId="62dc3abd33e0f526" providerId="LiveId" clId="{801CCC22-71D8-4DA9-B040-E4F0DDF67FAA}" dt="2022-07-24T12:27:20.540" v="2776" actId="478"/>
          <ac:picMkLst>
            <pc:docMk/>
            <pc:sldMk cId="3963406484" sldId="289"/>
            <ac:picMk id="1028" creationId="{6FC64EF2-FE28-FFC4-D1E5-EDF11753923E}"/>
          </ac:picMkLst>
        </pc:picChg>
        <pc:picChg chg="del">
          <ac:chgData name="بندر العصيمي" userId="62dc3abd33e0f526" providerId="LiveId" clId="{801CCC22-71D8-4DA9-B040-E4F0DDF67FAA}" dt="2022-07-24T12:27:20.540" v="2776" actId="478"/>
          <ac:picMkLst>
            <pc:docMk/>
            <pc:sldMk cId="3963406484" sldId="289"/>
            <ac:picMk id="1030" creationId="{B9E5A803-F302-A36F-E01C-EF813CA43D9B}"/>
          </ac:picMkLst>
        </pc:picChg>
        <pc:picChg chg="add mod">
          <ac:chgData name="بندر العصيمي" userId="62dc3abd33e0f526" providerId="LiveId" clId="{801CCC22-71D8-4DA9-B040-E4F0DDF67FAA}" dt="2022-07-24T12:41:25.791" v="3381" actId="1035"/>
          <ac:picMkLst>
            <pc:docMk/>
            <pc:sldMk cId="3963406484" sldId="289"/>
            <ac:picMk id="2050" creationId="{3CA67AD2-EF2C-26B8-FA2B-A4A958992DAA}"/>
          </ac:picMkLst>
        </pc:picChg>
        <pc:picChg chg="add mod">
          <ac:chgData name="بندر العصيمي" userId="62dc3abd33e0f526" providerId="LiveId" clId="{801CCC22-71D8-4DA9-B040-E4F0DDF67FAA}" dt="2022-07-24T12:41:25.791" v="3381" actId="1035"/>
          <ac:picMkLst>
            <pc:docMk/>
            <pc:sldMk cId="3963406484" sldId="289"/>
            <ac:picMk id="2052" creationId="{060E1F6F-1082-681F-1B76-D5B4B09B2E62}"/>
          </ac:picMkLst>
        </pc:picChg>
      </pc:sldChg>
    </pc:docChg>
  </pc:docChgLst>
  <pc:docChgLst>
    <pc:chgData name="بندر العصيمي" userId="62dc3abd33e0f526" providerId="LiveId" clId="{E6154CF7-EAB4-480C-827B-DB1D424DF994}"/>
    <pc:docChg chg="undo custSel addSld delSld modSld sldOrd">
      <pc:chgData name="بندر العصيمي" userId="62dc3abd33e0f526" providerId="LiveId" clId="{E6154CF7-EAB4-480C-827B-DB1D424DF994}" dt="2022-08-05T20:30:57.222" v="10144"/>
      <pc:docMkLst>
        <pc:docMk/>
      </pc:docMkLst>
      <pc:sldChg chg="modSp mod">
        <pc:chgData name="بندر العصيمي" userId="62dc3abd33e0f526" providerId="LiveId" clId="{E6154CF7-EAB4-480C-827B-DB1D424DF994}" dt="2022-08-04T13:40:45.237" v="163" actId="122"/>
        <pc:sldMkLst>
          <pc:docMk/>
          <pc:sldMk cId="3184749681" sldId="256"/>
        </pc:sldMkLst>
        <pc:spChg chg="mod">
          <ac:chgData name="بندر العصيمي" userId="62dc3abd33e0f526" providerId="LiveId" clId="{E6154CF7-EAB4-480C-827B-DB1D424DF994}" dt="2022-08-04T13:39:33.664" v="76" actId="20577"/>
          <ac:spMkLst>
            <pc:docMk/>
            <pc:sldMk cId="3184749681" sldId="256"/>
            <ac:spMk id="11" creationId="{6258AA26-E7FD-8AEC-003E-B07BF125024B}"/>
          </ac:spMkLst>
        </pc:spChg>
        <pc:spChg chg="mod">
          <ac:chgData name="بندر العصيمي" userId="62dc3abd33e0f526" providerId="LiveId" clId="{E6154CF7-EAB4-480C-827B-DB1D424DF994}" dt="2022-08-04T13:40:45.237" v="163" actId="122"/>
          <ac:spMkLst>
            <pc:docMk/>
            <pc:sldMk cId="3184749681" sldId="256"/>
            <ac:spMk id="13" creationId="{1F10B576-639D-592B-E971-80C4BDF1235A}"/>
          </ac:spMkLst>
        </pc:spChg>
      </pc:sldChg>
      <pc:sldChg chg="modSp mod">
        <pc:chgData name="بندر العصيمي" userId="62dc3abd33e0f526" providerId="LiveId" clId="{E6154CF7-EAB4-480C-827B-DB1D424DF994}" dt="2022-08-04T22:32:56.054" v="5193" actId="20577"/>
        <pc:sldMkLst>
          <pc:docMk/>
          <pc:sldMk cId="3738940261" sldId="257"/>
        </pc:sldMkLst>
        <pc:spChg chg="mod">
          <ac:chgData name="بندر العصيمي" userId="62dc3abd33e0f526" providerId="LiveId" clId="{E6154CF7-EAB4-480C-827B-DB1D424DF994}" dt="2022-08-04T22:32:56.054" v="5193" actId="20577"/>
          <ac:spMkLst>
            <pc:docMk/>
            <pc:sldMk cId="3738940261" sldId="257"/>
            <ac:spMk id="4" creationId="{DE1B3D2E-A868-67C0-0719-19F1848F6582}"/>
          </ac:spMkLst>
        </pc:spChg>
      </pc:sldChg>
      <pc:sldChg chg="modSp mod">
        <pc:chgData name="بندر العصيمي" userId="62dc3abd33e0f526" providerId="LiveId" clId="{E6154CF7-EAB4-480C-827B-DB1D424DF994}" dt="2022-08-04T13:42:34.739" v="227" actId="20577"/>
        <pc:sldMkLst>
          <pc:docMk/>
          <pc:sldMk cId="0" sldId="260"/>
        </pc:sldMkLst>
        <pc:spChg chg="mod">
          <ac:chgData name="بندر العصيمي" userId="62dc3abd33e0f526" providerId="LiveId" clId="{E6154CF7-EAB4-480C-827B-DB1D424DF994}" dt="2022-08-04T13:42:13.847" v="217" actId="14100"/>
          <ac:spMkLst>
            <pc:docMk/>
            <pc:sldMk cId="0" sldId="260"/>
            <ac:spMk id="2" creationId="{D36DBA4B-AEA7-0981-963B-7DACE45DB35A}"/>
          </ac:spMkLst>
        </pc:spChg>
        <pc:spChg chg="mod">
          <ac:chgData name="بندر العصيمي" userId="62dc3abd33e0f526" providerId="LiveId" clId="{E6154CF7-EAB4-480C-827B-DB1D424DF994}" dt="2022-08-04T13:42:34.739" v="227" actId="20577"/>
          <ac:spMkLst>
            <pc:docMk/>
            <pc:sldMk cId="0" sldId="260"/>
            <ac:spMk id="11" creationId="{FB1499E9-B163-8307-1375-E4E519E6E817}"/>
          </ac:spMkLst>
        </pc:spChg>
      </pc:sldChg>
      <pc:sldChg chg="modSp mod ord">
        <pc:chgData name="بندر العصيمي" userId="62dc3abd33e0f526" providerId="LiveId" clId="{E6154CF7-EAB4-480C-827B-DB1D424DF994}" dt="2022-08-05T20:30:46.901" v="10142"/>
        <pc:sldMkLst>
          <pc:docMk/>
          <pc:sldMk cId="20567561" sldId="278"/>
        </pc:sldMkLst>
        <pc:spChg chg="mod">
          <ac:chgData name="بندر العصيمي" userId="62dc3abd33e0f526" providerId="LiveId" clId="{E6154CF7-EAB4-480C-827B-DB1D424DF994}" dt="2022-08-05T00:15:02.105" v="9141" actId="20577"/>
          <ac:spMkLst>
            <pc:docMk/>
            <pc:sldMk cId="20567561" sldId="278"/>
            <ac:spMk id="22" creationId="{240A45DC-C3F1-E290-3A21-FE398B4EE905}"/>
          </ac:spMkLst>
        </pc:spChg>
      </pc:sldChg>
      <pc:sldChg chg="del">
        <pc:chgData name="بندر العصيمي" userId="62dc3abd33e0f526" providerId="LiveId" clId="{E6154CF7-EAB4-480C-827B-DB1D424DF994}" dt="2022-08-04T13:38:59.939" v="52" actId="47"/>
        <pc:sldMkLst>
          <pc:docMk/>
          <pc:sldMk cId="709134560" sldId="290"/>
        </pc:sldMkLst>
      </pc:sldChg>
      <pc:sldChg chg="addSp delSp modSp mod">
        <pc:chgData name="بندر العصيمي" userId="62dc3abd33e0f526" providerId="LiveId" clId="{E6154CF7-EAB4-480C-827B-DB1D424DF994}" dt="2022-08-04T14:41:26.683" v="3144" actId="20577"/>
        <pc:sldMkLst>
          <pc:docMk/>
          <pc:sldMk cId="3438352497" sldId="292"/>
        </pc:sldMkLst>
        <pc:spChg chg="del">
          <ac:chgData name="بندر العصيمي" userId="62dc3abd33e0f526" providerId="LiveId" clId="{E6154CF7-EAB4-480C-827B-DB1D424DF994}" dt="2022-08-04T14:33:06.976" v="2670" actId="478"/>
          <ac:spMkLst>
            <pc:docMk/>
            <pc:sldMk cId="3438352497" sldId="292"/>
            <ac:spMk id="12" creationId="{CA9149FC-FBE9-F971-8D19-30BCF1607A9F}"/>
          </ac:spMkLst>
        </pc:spChg>
        <pc:spChg chg="del">
          <ac:chgData name="بندر العصيمي" userId="62dc3abd33e0f526" providerId="LiveId" clId="{E6154CF7-EAB4-480C-827B-DB1D424DF994}" dt="2022-08-04T14:33:06.976" v="2670" actId="478"/>
          <ac:spMkLst>
            <pc:docMk/>
            <pc:sldMk cId="3438352497" sldId="292"/>
            <ac:spMk id="14" creationId="{F6171244-BDDB-6699-6533-8C8EA7299843}"/>
          </ac:spMkLst>
        </pc:spChg>
        <pc:spChg chg="del">
          <ac:chgData name="بندر العصيمي" userId="62dc3abd33e0f526" providerId="LiveId" clId="{E6154CF7-EAB4-480C-827B-DB1D424DF994}" dt="2022-08-04T14:33:06.976" v="2670" actId="478"/>
          <ac:spMkLst>
            <pc:docMk/>
            <pc:sldMk cId="3438352497" sldId="292"/>
            <ac:spMk id="15" creationId="{BCA8BF8E-EFA9-3F71-C9D1-21335D229975}"/>
          </ac:spMkLst>
        </pc:spChg>
        <pc:spChg chg="del">
          <ac:chgData name="بندر العصيمي" userId="62dc3abd33e0f526" providerId="LiveId" clId="{E6154CF7-EAB4-480C-827B-DB1D424DF994}" dt="2022-08-04T14:33:06.976" v="2670" actId="478"/>
          <ac:spMkLst>
            <pc:docMk/>
            <pc:sldMk cId="3438352497" sldId="292"/>
            <ac:spMk id="16" creationId="{BF5A57F8-C191-AB47-9934-E767074A8E0B}"/>
          </ac:spMkLst>
        </pc:spChg>
        <pc:spChg chg="del">
          <ac:chgData name="بندر العصيمي" userId="62dc3abd33e0f526" providerId="LiveId" clId="{E6154CF7-EAB4-480C-827B-DB1D424DF994}" dt="2022-08-04T14:33:06.976" v="2670" actId="478"/>
          <ac:spMkLst>
            <pc:docMk/>
            <pc:sldMk cId="3438352497" sldId="292"/>
            <ac:spMk id="17" creationId="{D9AB091D-3317-25F0-4FE6-7D5F94DE8A0F}"/>
          </ac:spMkLst>
        </pc:spChg>
        <pc:spChg chg="add mod">
          <ac:chgData name="بندر العصيمي" userId="62dc3abd33e0f526" providerId="LiveId" clId="{E6154CF7-EAB4-480C-827B-DB1D424DF994}" dt="2022-08-04T14:41:26.683" v="3144" actId="20577"/>
          <ac:spMkLst>
            <pc:docMk/>
            <pc:sldMk cId="3438352497" sldId="292"/>
            <ac:spMk id="19" creationId="{281DECD6-969B-DA3D-6726-ECAD14149A23}"/>
          </ac:spMkLst>
        </pc:spChg>
        <pc:spChg chg="mod">
          <ac:chgData name="بندر العصيمي" userId="62dc3abd33e0f526" providerId="LiveId" clId="{E6154CF7-EAB4-480C-827B-DB1D424DF994}" dt="2022-08-04T14:32:09.840" v="2629" actId="20577"/>
          <ac:spMkLst>
            <pc:docMk/>
            <pc:sldMk cId="3438352497" sldId="292"/>
            <ac:spMk id="22" creationId="{240A45DC-C3F1-E290-3A21-FE398B4EE905}"/>
          </ac:spMkLst>
        </pc:spChg>
        <pc:spChg chg="mod">
          <ac:chgData name="بندر العصيمي" userId="62dc3abd33e0f526" providerId="LiveId" clId="{E6154CF7-EAB4-480C-827B-DB1D424DF994}" dt="2022-08-04T14:32:39.758" v="2669" actId="1038"/>
          <ac:spMkLst>
            <pc:docMk/>
            <pc:sldMk cId="3438352497" sldId="292"/>
            <ac:spMk id="23" creationId="{8D75B550-2FCB-9D2C-74E1-F907DA723BDF}"/>
          </ac:spMkLst>
        </pc:spChg>
        <pc:picChg chg="del">
          <ac:chgData name="بندر العصيمي" userId="62dc3abd33e0f526" providerId="LiveId" clId="{E6154CF7-EAB4-480C-827B-DB1D424DF994}" dt="2022-08-04T14:33:06.976" v="2670" actId="478"/>
          <ac:picMkLst>
            <pc:docMk/>
            <pc:sldMk cId="3438352497" sldId="292"/>
            <ac:picMk id="11" creationId="{7E1923F8-82E6-ECA7-6C5E-2EA9112CD2B0}"/>
          </ac:picMkLst>
        </pc:picChg>
        <pc:picChg chg="del">
          <ac:chgData name="بندر العصيمي" userId="62dc3abd33e0f526" providerId="LiveId" clId="{E6154CF7-EAB4-480C-827B-DB1D424DF994}" dt="2022-08-04T14:33:06.976" v="2670" actId="478"/>
          <ac:picMkLst>
            <pc:docMk/>
            <pc:sldMk cId="3438352497" sldId="292"/>
            <ac:picMk id="13" creationId="{DA27DADE-B807-F093-3EB0-940B75A53874}"/>
          </ac:picMkLst>
        </pc:picChg>
        <pc:picChg chg="add mod">
          <ac:chgData name="بندر العصيمي" userId="62dc3abd33e0f526" providerId="LiveId" clId="{E6154CF7-EAB4-480C-827B-DB1D424DF994}" dt="2022-08-04T14:40:48.992" v="3091" actId="14100"/>
          <ac:picMkLst>
            <pc:docMk/>
            <pc:sldMk cId="3438352497" sldId="292"/>
            <ac:picMk id="18" creationId="{9732BAC5-79FB-2EFC-3B1C-52981FBA8274}"/>
          </ac:picMkLst>
        </pc:picChg>
        <pc:picChg chg="del">
          <ac:chgData name="بندر العصيمي" userId="62dc3abd33e0f526" providerId="LiveId" clId="{E6154CF7-EAB4-480C-827B-DB1D424DF994}" dt="2022-08-04T14:33:06.976" v="2670" actId="478"/>
          <ac:picMkLst>
            <pc:docMk/>
            <pc:sldMk cId="3438352497" sldId="292"/>
            <ac:picMk id="3076" creationId="{E6BD825F-210F-B5B4-CA70-6C3DEAE4A621}"/>
          </ac:picMkLst>
        </pc:picChg>
        <pc:picChg chg="del">
          <ac:chgData name="بندر العصيمي" userId="62dc3abd33e0f526" providerId="LiveId" clId="{E6154CF7-EAB4-480C-827B-DB1D424DF994}" dt="2022-08-04T14:33:06.976" v="2670" actId="478"/>
          <ac:picMkLst>
            <pc:docMk/>
            <pc:sldMk cId="3438352497" sldId="292"/>
            <ac:picMk id="3078" creationId="{D327CB5E-CCC2-3871-432E-352157E20C03}"/>
          </ac:picMkLst>
        </pc:picChg>
      </pc:sldChg>
      <pc:sldChg chg="addSp delSp modSp mod ord">
        <pc:chgData name="بندر العصيمي" userId="62dc3abd33e0f526" providerId="LiveId" clId="{E6154CF7-EAB4-480C-827B-DB1D424DF994}" dt="2022-08-05T20:30:57.222" v="10144"/>
        <pc:sldMkLst>
          <pc:docMk/>
          <pc:sldMk cId="2883559634" sldId="321"/>
        </pc:sldMkLst>
        <pc:spChg chg="add mod">
          <ac:chgData name="بندر العصيمي" userId="62dc3abd33e0f526" providerId="LiveId" clId="{E6154CF7-EAB4-480C-827B-DB1D424DF994}" dt="2022-08-05T20:26:10.023" v="10140"/>
          <ac:spMkLst>
            <pc:docMk/>
            <pc:sldMk cId="2883559634" sldId="321"/>
            <ac:spMk id="6" creationId="{F0CBD390-E2DC-1D60-35F3-D38053D44292}"/>
          </ac:spMkLst>
        </pc:spChg>
        <pc:spChg chg="mod">
          <ac:chgData name="بندر العصيمي" userId="62dc3abd33e0f526" providerId="LiveId" clId="{E6154CF7-EAB4-480C-827B-DB1D424DF994}" dt="2022-08-05T00:15:12.271" v="9151" actId="20577"/>
          <ac:spMkLst>
            <pc:docMk/>
            <pc:sldMk cId="2883559634" sldId="321"/>
            <ac:spMk id="22" creationId="{240A45DC-C3F1-E290-3A21-FE398B4EE905}"/>
          </ac:spMkLst>
        </pc:spChg>
        <pc:spChg chg="del mod">
          <ac:chgData name="بندر العصيمي" userId="62dc3abd33e0f526" providerId="LiveId" clId="{E6154CF7-EAB4-480C-827B-DB1D424DF994}" dt="2022-08-05T20:25:21.813" v="10139" actId="478"/>
          <ac:spMkLst>
            <pc:docMk/>
            <pc:sldMk cId="2883559634" sldId="321"/>
            <ac:spMk id="23" creationId="{8D75B550-2FCB-9D2C-74E1-F907DA723BDF}"/>
          </ac:spMkLst>
        </pc:spChg>
      </pc:sldChg>
      <pc:sldChg chg="delSp modSp mod">
        <pc:chgData name="بندر العصيمي" userId="62dc3abd33e0f526" providerId="LiveId" clId="{E6154CF7-EAB4-480C-827B-DB1D424DF994}" dt="2022-08-05T19:53:49.166" v="9162" actId="20577"/>
        <pc:sldMkLst>
          <pc:docMk/>
          <pc:sldMk cId="3041413449" sldId="322"/>
        </pc:sldMkLst>
        <pc:spChg chg="del">
          <ac:chgData name="بندر العصيمي" userId="62dc3abd33e0f526" providerId="LiveId" clId="{E6154CF7-EAB4-480C-827B-DB1D424DF994}" dt="2022-08-04T13:43:23.944" v="230" actId="478"/>
          <ac:spMkLst>
            <pc:docMk/>
            <pc:sldMk cId="3041413449" sldId="322"/>
            <ac:spMk id="11" creationId="{C1941AF4-69E0-08DB-5D7E-79808DDB375F}"/>
          </ac:spMkLst>
        </pc:spChg>
        <pc:spChg chg="mod">
          <ac:chgData name="بندر العصيمي" userId="62dc3abd33e0f526" providerId="LiveId" clId="{E6154CF7-EAB4-480C-827B-DB1D424DF994}" dt="2022-08-04T13:49:31.124" v="469" actId="1037"/>
          <ac:spMkLst>
            <pc:docMk/>
            <pc:sldMk cId="3041413449" sldId="322"/>
            <ac:spMk id="12" creationId="{CA9149FC-FBE9-F971-8D19-30BCF1607A9F}"/>
          </ac:spMkLst>
        </pc:spChg>
        <pc:spChg chg="del">
          <ac:chgData name="بندر العصيمي" userId="62dc3abd33e0f526" providerId="LiveId" clId="{E6154CF7-EAB4-480C-827B-DB1D424DF994}" dt="2022-08-04T13:43:19.187" v="229" actId="478"/>
          <ac:spMkLst>
            <pc:docMk/>
            <pc:sldMk cId="3041413449" sldId="322"/>
            <ac:spMk id="13" creationId="{0C5BABBE-2252-4254-8EC6-DBF4762AADA0}"/>
          </ac:spMkLst>
        </pc:spChg>
        <pc:spChg chg="mod">
          <ac:chgData name="بندر العصيمي" userId="62dc3abd33e0f526" providerId="LiveId" clId="{E6154CF7-EAB4-480C-827B-DB1D424DF994}" dt="2022-08-05T19:53:49.166" v="9162" actId="20577"/>
          <ac:spMkLst>
            <pc:docMk/>
            <pc:sldMk cId="3041413449" sldId="322"/>
            <ac:spMk id="22" creationId="{240A45DC-C3F1-E290-3A21-FE398B4EE905}"/>
          </ac:spMkLst>
        </pc:spChg>
        <pc:spChg chg="mod">
          <ac:chgData name="بندر العصيمي" userId="62dc3abd33e0f526" providerId="LiveId" clId="{E6154CF7-EAB4-480C-827B-DB1D424DF994}" dt="2022-08-04T13:43:37.200" v="250" actId="20577"/>
          <ac:spMkLst>
            <pc:docMk/>
            <pc:sldMk cId="3041413449" sldId="322"/>
            <ac:spMk id="23" creationId="{8D75B550-2FCB-9D2C-74E1-F907DA723BDF}"/>
          </ac:spMkLst>
        </pc:spChg>
        <pc:picChg chg="del">
          <ac:chgData name="بندر العصيمي" userId="62dc3abd33e0f526" providerId="LiveId" clId="{E6154CF7-EAB4-480C-827B-DB1D424DF994}" dt="2022-08-04T13:43:13.509" v="228" actId="478"/>
          <ac:picMkLst>
            <pc:docMk/>
            <pc:sldMk cId="3041413449" sldId="322"/>
            <ac:picMk id="8" creationId="{441CD784-C3AE-E15E-66D0-7F918AF43157}"/>
          </ac:picMkLst>
        </pc:picChg>
        <pc:picChg chg="del">
          <ac:chgData name="بندر العصيمي" userId="62dc3abd33e0f526" providerId="LiveId" clId="{E6154CF7-EAB4-480C-827B-DB1D424DF994}" dt="2022-08-04T13:43:19.187" v="229" actId="478"/>
          <ac:picMkLst>
            <pc:docMk/>
            <pc:sldMk cId="3041413449" sldId="322"/>
            <ac:picMk id="10" creationId="{4B3F88F9-CA25-9B69-AEE9-F143E09B03FA}"/>
          </ac:picMkLst>
        </pc:picChg>
      </pc:sldChg>
      <pc:sldChg chg="modSp mod ord">
        <pc:chgData name="بندر العصيمي" userId="62dc3abd33e0f526" providerId="LiveId" clId="{E6154CF7-EAB4-480C-827B-DB1D424DF994}" dt="2022-08-04T13:39:21.630" v="66" actId="20577"/>
        <pc:sldMkLst>
          <pc:docMk/>
          <pc:sldMk cId="3710477112" sldId="323"/>
        </pc:sldMkLst>
        <pc:spChg chg="mod">
          <ac:chgData name="بندر العصيمي" userId="62dc3abd33e0f526" providerId="LiveId" clId="{E6154CF7-EAB4-480C-827B-DB1D424DF994}" dt="2022-08-04T13:39:21.630" v="66" actId="20577"/>
          <ac:spMkLst>
            <pc:docMk/>
            <pc:sldMk cId="3710477112" sldId="323"/>
            <ac:spMk id="22" creationId="{240A45DC-C3F1-E290-3A21-FE398B4EE905}"/>
          </ac:spMkLst>
        </pc:spChg>
        <pc:spChg chg="mod">
          <ac:chgData name="بندر العصيمي" userId="62dc3abd33e0f526" providerId="LiveId" clId="{E6154CF7-EAB4-480C-827B-DB1D424DF994}" dt="2022-08-04T13:38:50.971" v="51" actId="20577"/>
          <ac:spMkLst>
            <pc:docMk/>
            <pc:sldMk cId="3710477112" sldId="323"/>
            <ac:spMk id="23" creationId="{8D75B550-2FCB-9D2C-74E1-F907DA723BDF}"/>
          </ac:spMkLst>
        </pc:spChg>
      </pc:sldChg>
      <pc:sldChg chg="del">
        <pc:chgData name="بندر العصيمي" userId="62dc3abd33e0f526" providerId="LiveId" clId="{E6154CF7-EAB4-480C-827B-DB1D424DF994}" dt="2022-08-04T13:39:01.628" v="53" actId="47"/>
        <pc:sldMkLst>
          <pc:docMk/>
          <pc:sldMk cId="2359007209" sldId="324"/>
        </pc:sldMkLst>
      </pc:sldChg>
      <pc:sldChg chg="del">
        <pc:chgData name="بندر العصيمي" userId="62dc3abd33e0f526" providerId="LiveId" clId="{E6154CF7-EAB4-480C-827B-DB1D424DF994}" dt="2022-08-05T00:14:44.157" v="9128" actId="47"/>
        <pc:sldMkLst>
          <pc:docMk/>
          <pc:sldMk cId="2406843703" sldId="326"/>
        </pc:sldMkLst>
      </pc:sldChg>
      <pc:sldChg chg="del">
        <pc:chgData name="بندر العصيمي" userId="62dc3abd33e0f526" providerId="LiveId" clId="{E6154CF7-EAB4-480C-827B-DB1D424DF994}" dt="2022-08-04T13:39:02.856" v="54" actId="47"/>
        <pc:sldMkLst>
          <pc:docMk/>
          <pc:sldMk cId="615312308" sldId="327"/>
        </pc:sldMkLst>
      </pc:sldChg>
      <pc:sldChg chg="del">
        <pc:chgData name="بندر العصيمي" userId="62dc3abd33e0f526" providerId="LiveId" clId="{E6154CF7-EAB4-480C-827B-DB1D424DF994}" dt="2022-08-04T13:39:04.039" v="55" actId="47"/>
        <pc:sldMkLst>
          <pc:docMk/>
          <pc:sldMk cId="3383222830" sldId="333"/>
        </pc:sldMkLst>
      </pc:sldChg>
      <pc:sldChg chg="del">
        <pc:chgData name="بندر العصيمي" userId="62dc3abd33e0f526" providerId="LiveId" clId="{E6154CF7-EAB4-480C-827B-DB1D424DF994}" dt="2022-08-04T13:39:04.809" v="56" actId="47"/>
        <pc:sldMkLst>
          <pc:docMk/>
          <pc:sldMk cId="739717186" sldId="336"/>
        </pc:sldMkLst>
      </pc:sldChg>
      <pc:sldChg chg="addSp delSp modSp mod">
        <pc:chgData name="بندر العصيمي" userId="62dc3abd33e0f526" providerId="LiveId" clId="{E6154CF7-EAB4-480C-827B-DB1D424DF994}" dt="2022-08-05T19:54:06.347" v="9172" actId="20577"/>
        <pc:sldMkLst>
          <pc:docMk/>
          <pc:sldMk cId="3805100591" sldId="339"/>
        </pc:sldMkLst>
        <pc:spChg chg="add mod">
          <ac:chgData name="بندر العصيمي" userId="62dc3abd33e0f526" providerId="LiveId" clId="{E6154CF7-EAB4-480C-827B-DB1D424DF994}" dt="2022-08-04T13:54:27.195" v="683" actId="207"/>
          <ac:spMkLst>
            <pc:docMk/>
            <pc:sldMk cId="3805100591" sldId="339"/>
            <ac:spMk id="11" creationId="{CC948126-5ECD-7E01-F3ED-633E5EC167DF}"/>
          </ac:spMkLst>
        </pc:spChg>
        <pc:spChg chg="del">
          <ac:chgData name="بندر العصيمي" userId="62dc3abd33e0f526" providerId="LiveId" clId="{E6154CF7-EAB4-480C-827B-DB1D424DF994}" dt="2022-08-04T13:50:12.396" v="504" actId="478"/>
          <ac:spMkLst>
            <pc:docMk/>
            <pc:sldMk cId="3805100591" sldId="339"/>
            <ac:spMk id="12" creationId="{CA9149FC-FBE9-F971-8D19-30BCF1607A9F}"/>
          </ac:spMkLst>
        </pc:spChg>
        <pc:spChg chg="mod">
          <ac:chgData name="بندر العصيمي" userId="62dc3abd33e0f526" providerId="LiveId" clId="{E6154CF7-EAB4-480C-827B-DB1D424DF994}" dt="2022-08-05T19:54:06.347" v="9172" actId="20577"/>
          <ac:spMkLst>
            <pc:docMk/>
            <pc:sldMk cId="3805100591" sldId="339"/>
            <ac:spMk id="22" creationId="{240A45DC-C3F1-E290-3A21-FE398B4EE905}"/>
          </ac:spMkLst>
        </pc:spChg>
        <pc:spChg chg="mod">
          <ac:chgData name="بندر العصيمي" userId="62dc3abd33e0f526" providerId="LiveId" clId="{E6154CF7-EAB4-480C-827B-DB1D424DF994}" dt="2022-08-04T14:15:14.093" v="1567" actId="20577"/>
          <ac:spMkLst>
            <pc:docMk/>
            <pc:sldMk cId="3805100591" sldId="339"/>
            <ac:spMk id="23" creationId="{8D75B550-2FCB-9D2C-74E1-F907DA723BDF}"/>
          </ac:spMkLst>
        </pc:spChg>
        <pc:picChg chg="add mod">
          <ac:chgData name="بندر العصيمي" userId="62dc3abd33e0f526" providerId="LiveId" clId="{E6154CF7-EAB4-480C-827B-DB1D424DF994}" dt="2022-08-04T14:06:04.327" v="1250" actId="2085"/>
          <ac:picMkLst>
            <pc:docMk/>
            <pc:sldMk cId="3805100591" sldId="339"/>
            <ac:picMk id="10" creationId="{EA37BE26-AAE5-6406-0B91-C4B3A86F9324}"/>
          </ac:picMkLst>
        </pc:picChg>
        <pc:picChg chg="del">
          <ac:chgData name="بندر العصيمي" userId="62dc3abd33e0f526" providerId="LiveId" clId="{E6154CF7-EAB4-480C-827B-DB1D424DF994}" dt="2022-08-04T13:50:12.396" v="504" actId="478"/>
          <ac:picMkLst>
            <pc:docMk/>
            <pc:sldMk cId="3805100591" sldId="339"/>
            <ac:picMk id="14" creationId="{F5B7E878-13F5-D497-E3DC-C23F6F002CC9}"/>
          </ac:picMkLst>
        </pc:picChg>
        <pc:picChg chg="del">
          <ac:chgData name="بندر العصيمي" userId="62dc3abd33e0f526" providerId="LiveId" clId="{E6154CF7-EAB4-480C-827B-DB1D424DF994}" dt="2022-08-04T13:50:12.396" v="504" actId="478"/>
          <ac:picMkLst>
            <pc:docMk/>
            <pc:sldMk cId="3805100591" sldId="339"/>
            <ac:picMk id="1026" creationId="{455D941B-33A8-5907-5D83-736E53ECCDE4}"/>
          </ac:picMkLst>
        </pc:picChg>
        <pc:cxnChg chg="add mod">
          <ac:chgData name="بندر العصيمي" userId="62dc3abd33e0f526" providerId="LiveId" clId="{E6154CF7-EAB4-480C-827B-DB1D424DF994}" dt="2022-08-04T14:06:46.255" v="1255" actId="1582"/>
          <ac:cxnSpMkLst>
            <pc:docMk/>
            <pc:sldMk cId="3805100591" sldId="339"/>
            <ac:cxnSpMk id="3" creationId="{46D0B0F8-00C8-95FB-E19B-CBBA4913CE9E}"/>
          </ac:cxnSpMkLst>
        </pc:cxnChg>
      </pc:sldChg>
      <pc:sldChg chg="addSp delSp modSp mod">
        <pc:chgData name="بندر العصيمي" userId="62dc3abd33e0f526" providerId="LiveId" clId="{E6154CF7-EAB4-480C-827B-DB1D424DF994}" dt="2022-08-04T14:31:53.344" v="2619" actId="1038"/>
        <pc:sldMkLst>
          <pc:docMk/>
          <pc:sldMk cId="923350710" sldId="340"/>
        </pc:sldMkLst>
        <pc:spChg chg="mod">
          <ac:chgData name="بندر العصيمي" userId="62dc3abd33e0f526" providerId="LiveId" clId="{E6154CF7-EAB4-480C-827B-DB1D424DF994}" dt="2022-08-04T14:21:32.241" v="1945" actId="14100"/>
          <ac:spMkLst>
            <pc:docMk/>
            <pc:sldMk cId="923350710" sldId="340"/>
            <ac:spMk id="12" creationId="{CA9149FC-FBE9-F971-8D19-30BCF1607A9F}"/>
          </ac:spMkLst>
        </pc:spChg>
        <pc:spChg chg="mod">
          <ac:chgData name="بندر العصيمي" userId="62dc3abd33e0f526" providerId="LiveId" clId="{E6154CF7-EAB4-480C-827B-DB1D424DF994}" dt="2022-08-04T14:31:15.035" v="2568" actId="20577"/>
          <ac:spMkLst>
            <pc:docMk/>
            <pc:sldMk cId="923350710" sldId="340"/>
            <ac:spMk id="22" creationId="{240A45DC-C3F1-E290-3A21-FE398B4EE905}"/>
          </ac:spMkLst>
        </pc:spChg>
        <pc:spChg chg="mod">
          <ac:chgData name="بندر العصيمي" userId="62dc3abd33e0f526" providerId="LiveId" clId="{E6154CF7-EAB4-480C-827B-DB1D424DF994}" dt="2022-08-04T14:31:53.344" v="2619" actId="1038"/>
          <ac:spMkLst>
            <pc:docMk/>
            <pc:sldMk cId="923350710" sldId="340"/>
            <ac:spMk id="23" creationId="{8D75B550-2FCB-9D2C-74E1-F907DA723BDF}"/>
          </ac:spMkLst>
        </pc:spChg>
        <pc:picChg chg="del">
          <ac:chgData name="بندر العصيمي" userId="62dc3abd33e0f526" providerId="LiveId" clId="{E6154CF7-EAB4-480C-827B-DB1D424DF994}" dt="2022-08-04T14:19:40.466" v="1866" actId="478"/>
          <ac:picMkLst>
            <pc:docMk/>
            <pc:sldMk cId="923350710" sldId="340"/>
            <ac:picMk id="10" creationId="{8D4805B8-1DE4-D9BD-6EDA-C4DEA1560D19}"/>
          </ac:picMkLst>
        </pc:picChg>
        <pc:picChg chg="del">
          <ac:chgData name="بندر العصيمي" userId="62dc3abd33e0f526" providerId="LiveId" clId="{E6154CF7-EAB4-480C-827B-DB1D424DF994}" dt="2022-08-04T14:19:40.466" v="1866" actId="478"/>
          <ac:picMkLst>
            <pc:docMk/>
            <pc:sldMk cId="923350710" sldId="340"/>
            <ac:picMk id="13" creationId="{EB8475ED-0FEA-E373-EB66-406CCB059CE9}"/>
          </ac:picMkLst>
        </pc:picChg>
        <pc:picChg chg="add mod">
          <ac:chgData name="بندر العصيمي" userId="62dc3abd33e0f526" providerId="LiveId" clId="{E6154CF7-EAB4-480C-827B-DB1D424DF994}" dt="2022-08-04T14:26:14.616" v="2224" actId="1035"/>
          <ac:picMkLst>
            <pc:docMk/>
            <pc:sldMk cId="923350710" sldId="340"/>
            <ac:picMk id="1026" creationId="{2837E38F-AE97-707C-6850-CE8925DED546}"/>
          </ac:picMkLst>
        </pc:picChg>
        <pc:picChg chg="add mod">
          <ac:chgData name="بندر العصيمي" userId="62dc3abd33e0f526" providerId="LiveId" clId="{E6154CF7-EAB4-480C-827B-DB1D424DF994}" dt="2022-08-04T14:26:14.616" v="2224" actId="1035"/>
          <ac:picMkLst>
            <pc:docMk/>
            <pc:sldMk cId="923350710" sldId="340"/>
            <ac:picMk id="1028" creationId="{8B12F434-5835-92C4-819A-9EE073814C5E}"/>
          </ac:picMkLst>
        </pc:picChg>
        <pc:picChg chg="add mod">
          <ac:chgData name="بندر العصيمي" userId="62dc3abd33e0f526" providerId="LiveId" clId="{E6154CF7-EAB4-480C-827B-DB1D424DF994}" dt="2022-08-04T14:26:14.616" v="2224" actId="1035"/>
          <ac:picMkLst>
            <pc:docMk/>
            <pc:sldMk cId="923350710" sldId="340"/>
            <ac:picMk id="1030" creationId="{4B93B96C-FDD4-A632-9CB7-51CD0A8FBD0F}"/>
          </ac:picMkLst>
        </pc:picChg>
        <pc:picChg chg="add mod">
          <ac:chgData name="بندر العصيمي" userId="62dc3abd33e0f526" providerId="LiveId" clId="{E6154CF7-EAB4-480C-827B-DB1D424DF994}" dt="2022-08-04T14:27:19.700" v="2317" actId="14100"/>
          <ac:picMkLst>
            <pc:docMk/>
            <pc:sldMk cId="923350710" sldId="340"/>
            <ac:picMk id="1032" creationId="{BA86095D-CB4C-A4C6-1FD5-8EDBB8E9CB46}"/>
          </ac:picMkLst>
        </pc:picChg>
        <pc:picChg chg="add mod">
          <ac:chgData name="بندر العصيمي" userId="62dc3abd33e0f526" providerId="LiveId" clId="{E6154CF7-EAB4-480C-827B-DB1D424DF994}" dt="2022-08-04T14:29:33.701" v="2427" actId="14100"/>
          <ac:picMkLst>
            <pc:docMk/>
            <pc:sldMk cId="923350710" sldId="340"/>
            <ac:picMk id="1034" creationId="{55E6D76A-D218-5347-9F85-7F758C1D74E4}"/>
          </ac:picMkLst>
        </pc:picChg>
        <pc:picChg chg="add mod">
          <ac:chgData name="بندر العصيمي" userId="62dc3abd33e0f526" providerId="LiveId" clId="{E6154CF7-EAB4-480C-827B-DB1D424DF994}" dt="2022-08-04T14:30:45.360" v="2558" actId="1038"/>
          <ac:picMkLst>
            <pc:docMk/>
            <pc:sldMk cId="923350710" sldId="340"/>
            <ac:picMk id="1036" creationId="{7AE34137-15D4-97C3-E8EC-39726CE926E0}"/>
          </ac:picMkLst>
        </pc:picChg>
        <pc:picChg chg="del">
          <ac:chgData name="بندر العصيمي" userId="62dc3abd33e0f526" providerId="LiveId" clId="{E6154CF7-EAB4-480C-827B-DB1D424DF994}" dt="2022-08-04T14:19:40.466" v="1866" actId="478"/>
          <ac:picMkLst>
            <pc:docMk/>
            <pc:sldMk cId="923350710" sldId="340"/>
            <ac:picMk id="2050" creationId="{606FFAE1-D390-BCCC-6EA9-1591BFF50EF3}"/>
          </ac:picMkLst>
        </pc:picChg>
        <pc:picChg chg="del">
          <ac:chgData name="بندر العصيمي" userId="62dc3abd33e0f526" providerId="LiveId" clId="{E6154CF7-EAB4-480C-827B-DB1D424DF994}" dt="2022-08-04T14:19:40.466" v="1866" actId="478"/>
          <ac:picMkLst>
            <pc:docMk/>
            <pc:sldMk cId="923350710" sldId="340"/>
            <ac:picMk id="2052" creationId="{2B47195C-EBBE-FC75-E890-A8668121AED6}"/>
          </ac:picMkLst>
        </pc:picChg>
      </pc:sldChg>
      <pc:sldChg chg="addSp delSp modSp mod modAnim">
        <pc:chgData name="بندر العصيمي" userId="62dc3abd33e0f526" providerId="LiveId" clId="{E6154CF7-EAB4-480C-827B-DB1D424DF994}" dt="2022-08-04T20:38:48.515" v="5183"/>
        <pc:sldMkLst>
          <pc:docMk/>
          <pc:sldMk cId="156607256" sldId="341"/>
        </pc:sldMkLst>
        <pc:spChg chg="del">
          <ac:chgData name="بندر العصيمي" userId="62dc3abd33e0f526" providerId="LiveId" clId="{E6154CF7-EAB4-480C-827B-DB1D424DF994}" dt="2022-08-04T14:42:08.664" v="3186" actId="478"/>
          <ac:spMkLst>
            <pc:docMk/>
            <pc:sldMk cId="156607256" sldId="341"/>
            <ac:spMk id="12" creationId="{CA9149FC-FBE9-F971-8D19-30BCF1607A9F}"/>
          </ac:spMkLst>
        </pc:spChg>
        <pc:spChg chg="add mod">
          <ac:chgData name="بندر العصيمي" userId="62dc3abd33e0f526" providerId="LiveId" clId="{E6154CF7-EAB4-480C-827B-DB1D424DF994}" dt="2022-08-04T14:57:40.143" v="4229" actId="208"/>
          <ac:spMkLst>
            <pc:docMk/>
            <pc:sldMk cId="156607256" sldId="341"/>
            <ac:spMk id="14" creationId="{8E6BB5B8-3BE4-50CA-2257-821160FE98AA}"/>
          </ac:spMkLst>
        </pc:spChg>
        <pc:spChg chg="add mod">
          <ac:chgData name="بندر العصيمي" userId="62dc3abd33e0f526" providerId="LiveId" clId="{E6154CF7-EAB4-480C-827B-DB1D424DF994}" dt="2022-08-04T14:54:43.861" v="3847" actId="1038"/>
          <ac:spMkLst>
            <pc:docMk/>
            <pc:sldMk cId="156607256" sldId="341"/>
            <ac:spMk id="15" creationId="{53DEA003-FB50-BFBC-071C-8F945D4948A9}"/>
          </ac:spMkLst>
        </pc:spChg>
        <pc:spChg chg="add mod">
          <ac:chgData name="بندر العصيمي" userId="62dc3abd33e0f526" providerId="LiveId" clId="{E6154CF7-EAB4-480C-827B-DB1D424DF994}" dt="2022-08-04T14:54:28.541" v="3817" actId="1038"/>
          <ac:spMkLst>
            <pc:docMk/>
            <pc:sldMk cId="156607256" sldId="341"/>
            <ac:spMk id="16" creationId="{008636CD-8200-2DCF-BB97-057A0D9664CF}"/>
          </ac:spMkLst>
        </pc:spChg>
        <pc:spChg chg="add del mod">
          <ac:chgData name="بندر العصيمي" userId="62dc3abd33e0f526" providerId="LiveId" clId="{E6154CF7-EAB4-480C-827B-DB1D424DF994}" dt="2022-08-04T14:52:52.039" v="3667" actId="478"/>
          <ac:spMkLst>
            <pc:docMk/>
            <pc:sldMk cId="156607256" sldId="341"/>
            <ac:spMk id="17" creationId="{2B855BDE-E199-1439-7ED7-B3FF1A3B11E3}"/>
          </ac:spMkLst>
        </pc:spChg>
        <pc:spChg chg="add mod">
          <ac:chgData name="بندر العصيمي" userId="62dc3abd33e0f526" providerId="LiveId" clId="{E6154CF7-EAB4-480C-827B-DB1D424DF994}" dt="2022-08-04T14:57:47.404" v="4231" actId="208"/>
          <ac:spMkLst>
            <pc:docMk/>
            <pc:sldMk cId="156607256" sldId="341"/>
            <ac:spMk id="18" creationId="{DF59DBF6-D935-B367-196F-294C4AFB9DBC}"/>
          </ac:spMkLst>
        </pc:spChg>
        <pc:spChg chg="add mod">
          <ac:chgData name="بندر العصيمي" userId="62dc3abd33e0f526" providerId="LiveId" clId="{E6154CF7-EAB4-480C-827B-DB1D424DF994}" dt="2022-08-04T14:56:00.226" v="3990" actId="1037"/>
          <ac:spMkLst>
            <pc:docMk/>
            <pc:sldMk cId="156607256" sldId="341"/>
            <ac:spMk id="19" creationId="{BE751740-2F5F-5E44-F081-1281A7A715C2}"/>
          </ac:spMkLst>
        </pc:spChg>
        <pc:spChg chg="add mod">
          <ac:chgData name="بندر العصيمي" userId="62dc3abd33e0f526" providerId="LiveId" clId="{E6154CF7-EAB4-480C-827B-DB1D424DF994}" dt="2022-08-04T14:57:23.704" v="4226" actId="207"/>
          <ac:spMkLst>
            <pc:docMk/>
            <pc:sldMk cId="156607256" sldId="341"/>
            <ac:spMk id="20" creationId="{E38DCC8F-7547-E7B5-BCD6-C589CBBC63DA}"/>
          </ac:spMkLst>
        </pc:spChg>
        <pc:spChg chg="mod">
          <ac:chgData name="بندر العصيمي" userId="62dc3abd33e0f526" providerId="LiveId" clId="{E6154CF7-EAB4-480C-827B-DB1D424DF994}" dt="2022-08-04T14:34:25.017" v="2702" actId="20577"/>
          <ac:spMkLst>
            <pc:docMk/>
            <pc:sldMk cId="156607256" sldId="341"/>
            <ac:spMk id="22" creationId="{240A45DC-C3F1-E290-3A21-FE398B4EE905}"/>
          </ac:spMkLst>
        </pc:spChg>
        <pc:spChg chg="mod">
          <ac:chgData name="بندر العصيمي" userId="62dc3abd33e0f526" providerId="LiveId" clId="{E6154CF7-EAB4-480C-827B-DB1D424DF994}" dt="2022-08-04T14:44:00.270" v="3300" actId="20577"/>
          <ac:spMkLst>
            <pc:docMk/>
            <pc:sldMk cId="156607256" sldId="341"/>
            <ac:spMk id="23" creationId="{8D75B550-2FCB-9D2C-74E1-F907DA723BDF}"/>
          </ac:spMkLst>
        </pc:spChg>
        <pc:spChg chg="add mod">
          <ac:chgData name="بندر العصيمي" userId="62dc3abd33e0f526" providerId="LiveId" clId="{E6154CF7-EAB4-480C-827B-DB1D424DF994}" dt="2022-08-04T14:57:29.414" v="4227" actId="207"/>
          <ac:spMkLst>
            <pc:docMk/>
            <pc:sldMk cId="156607256" sldId="341"/>
            <ac:spMk id="24" creationId="{619EC72D-70DC-801B-D756-4EBFA241E4AE}"/>
          </ac:spMkLst>
        </pc:spChg>
        <pc:graphicFrameChg chg="add mod modGraphic">
          <ac:chgData name="بندر العصيمي" userId="62dc3abd33e0f526" providerId="LiveId" clId="{E6154CF7-EAB4-480C-827B-DB1D424DF994}" dt="2022-08-04T14:50:51.190" v="3631" actId="14100"/>
          <ac:graphicFrameMkLst>
            <pc:docMk/>
            <pc:sldMk cId="156607256" sldId="341"/>
            <ac:graphicFrameMk id="10" creationId="{5950F0CE-8E1E-E9BA-9C7B-B38BED8E2086}"/>
          </ac:graphicFrameMkLst>
        </pc:graphicFrameChg>
        <pc:picChg chg="add mod">
          <ac:chgData name="بندر العصيمي" userId="62dc3abd33e0f526" providerId="LiveId" clId="{E6154CF7-EAB4-480C-827B-DB1D424DF994}" dt="2022-08-04T14:54:14.629" v="3789" actId="1038"/>
          <ac:picMkLst>
            <pc:docMk/>
            <pc:sldMk cId="156607256" sldId="341"/>
            <ac:picMk id="11" creationId="{B8E37A84-1C58-7B47-0DBC-31A227ADC347}"/>
          </ac:picMkLst>
        </pc:picChg>
        <pc:picChg chg="add mod">
          <ac:chgData name="بندر العصيمي" userId="62dc3abd33e0f526" providerId="LiveId" clId="{E6154CF7-EAB4-480C-827B-DB1D424DF994}" dt="2022-08-04T14:48:29.667" v="3600" actId="1037"/>
          <ac:picMkLst>
            <pc:docMk/>
            <pc:sldMk cId="156607256" sldId="341"/>
            <ac:picMk id="13" creationId="{A625596B-4F48-7E24-A8E5-6A5F6EF21708}"/>
          </ac:picMkLst>
        </pc:picChg>
        <pc:picChg chg="del">
          <ac:chgData name="بندر العصيمي" userId="62dc3abd33e0f526" providerId="LiveId" clId="{E6154CF7-EAB4-480C-827B-DB1D424DF994}" dt="2022-08-04T14:42:08.664" v="3186" actId="478"/>
          <ac:picMkLst>
            <pc:docMk/>
            <pc:sldMk cId="156607256" sldId="341"/>
            <ac:picMk id="4098" creationId="{5869BCC7-EB9E-0503-9687-C2C3F47B3984}"/>
          </ac:picMkLst>
        </pc:picChg>
        <pc:picChg chg="del">
          <ac:chgData name="بندر العصيمي" userId="62dc3abd33e0f526" providerId="LiveId" clId="{E6154CF7-EAB4-480C-827B-DB1D424DF994}" dt="2022-08-04T14:42:08.664" v="3186" actId="478"/>
          <ac:picMkLst>
            <pc:docMk/>
            <pc:sldMk cId="156607256" sldId="341"/>
            <ac:picMk id="4100" creationId="{A7523735-25E8-D588-5902-065A60C07D92}"/>
          </ac:picMkLst>
        </pc:picChg>
        <pc:picChg chg="del">
          <ac:chgData name="بندر العصيمي" userId="62dc3abd33e0f526" providerId="LiveId" clId="{E6154CF7-EAB4-480C-827B-DB1D424DF994}" dt="2022-08-04T14:42:08.664" v="3186" actId="478"/>
          <ac:picMkLst>
            <pc:docMk/>
            <pc:sldMk cId="156607256" sldId="341"/>
            <ac:picMk id="4102" creationId="{141851CC-AB5F-81A3-C4FB-BE1307F58DDF}"/>
          </ac:picMkLst>
        </pc:picChg>
      </pc:sldChg>
      <pc:sldChg chg="addSp delSp modSp mod ord">
        <pc:chgData name="بندر العصيمي" userId="62dc3abd33e0f526" providerId="LiveId" clId="{E6154CF7-EAB4-480C-827B-DB1D424DF994}" dt="2022-08-04T23:48:47.688" v="7985"/>
        <pc:sldMkLst>
          <pc:docMk/>
          <pc:sldMk cId="3561615724" sldId="342"/>
        </pc:sldMkLst>
        <pc:spChg chg="mod">
          <ac:chgData name="بندر العصيمي" userId="62dc3abd33e0f526" providerId="LiveId" clId="{E6154CF7-EAB4-480C-827B-DB1D424DF994}" dt="2022-08-04T15:13:54.476" v="5170" actId="1037"/>
          <ac:spMkLst>
            <pc:docMk/>
            <pc:sldMk cId="3561615724" sldId="342"/>
            <ac:spMk id="12" creationId="{CA9149FC-FBE9-F971-8D19-30BCF1607A9F}"/>
          </ac:spMkLst>
        </pc:spChg>
        <pc:spChg chg="del">
          <ac:chgData name="بندر العصيمي" userId="62dc3abd33e0f526" providerId="LiveId" clId="{E6154CF7-EAB4-480C-827B-DB1D424DF994}" dt="2022-08-04T14:59:04.929" v="4247" actId="478"/>
          <ac:spMkLst>
            <pc:docMk/>
            <pc:sldMk cId="3561615724" sldId="342"/>
            <ac:spMk id="14" creationId="{41F45D79-7DC9-D4EE-9A34-0D42718D63A4}"/>
          </ac:spMkLst>
        </pc:spChg>
        <pc:spChg chg="mod">
          <ac:chgData name="بندر العصيمي" userId="62dc3abd33e0f526" providerId="LiveId" clId="{E6154CF7-EAB4-480C-827B-DB1D424DF994}" dt="2022-08-04T15:14:05.826" v="5180" actId="20577"/>
          <ac:spMkLst>
            <pc:docMk/>
            <pc:sldMk cId="3561615724" sldId="342"/>
            <ac:spMk id="22" creationId="{240A45DC-C3F1-E290-3A21-FE398B4EE905}"/>
          </ac:spMkLst>
        </pc:spChg>
        <pc:spChg chg="mod">
          <ac:chgData name="بندر العصيمي" userId="62dc3abd33e0f526" providerId="LiveId" clId="{E6154CF7-EAB4-480C-827B-DB1D424DF994}" dt="2022-08-04T14:59:00.466" v="4246" actId="20577"/>
          <ac:spMkLst>
            <pc:docMk/>
            <pc:sldMk cId="3561615724" sldId="342"/>
            <ac:spMk id="23" creationId="{8D75B550-2FCB-9D2C-74E1-F907DA723BDF}"/>
          </ac:spMkLst>
        </pc:spChg>
        <pc:picChg chg="add mod">
          <ac:chgData name="بندر العصيمي" userId="62dc3abd33e0f526" providerId="LiveId" clId="{E6154CF7-EAB4-480C-827B-DB1D424DF994}" dt="2022-08-04T15:13:32.144" v="5133" actId="14100"/>
          <ac:picMkLst>
            <pc:docMk/>
            <pc:sldMk cId="3561615724" sldId="342"/>
            <ac:picMk id="13" creationId="{BAF46A97-6BFA-FCD1-A740-06348169CFEA}"/>
          </ac:picMkLst>
        </pc:picChg>
        <pc:picChg chg="add mod">
          <ac:chgData name="بندر العصيمي" userId="62dc3abd33e0f526" providerId="LiveId" clId="{E6154CF7-EAB4-480C-827B-DB1D424DF994}" dt="2022-08-04T15:13:20.239" v="5114" actId="1036"/>
          <ac:picMkLst>
            <pc:docMk/>
            <pc:sldMk cId="3561615724" sldId="342"/>
            <ac:picMk id="15" creationId="{819BF36B-0949-3513-3BE2-54D7C615BC19}"/>
          </ac:picMkLst>
        </pc:picChg>
        <pc:picChg chg="add mod">
          <ac:chgData name="بندر العصيمي" userId="62dc3abd33e0f526" providerId="LiveId" clId="{E6154CF7-EAB4-480C-827B-DB1D424DF994}" dt="2022-08-04T15:13:37.001" v="5151" actId="1036"/>
          <ac:picMkLst>
            <pc:docMk/>
            <pc:sldMk cId="3561615724" sldId="342"/>
            <ac:picMk id="2050" creationId="{D4A1FC64-A8F3-7D20-D1CF-21DC8A7BDC3E}"/>
          </ac:picMkLst>
        </pc:picChg>
        <pc:picChg chg="del">
          <ac:chgData name="بندر العصيمي" userId="62dc3abd33e0f526" providerId="LiveId" clId="{E6154CF7-EAB4-480C-827B-DB1D424DF994}" dt="2022-08-04T14:59:04.929" v="4247" actId="478"/>
          <ac:picMkLst>
            <pc:docMk/>
            <pc:sldMk cId="3561615724" sldId="342"/>
            <ac:picMk id="5122" creationId="{20FC3C4D-9A15-48E0-104A-23BBEF827452}"/>
          </ac:picMkLst>
        </pc:picChg>
        <pc:picChg chg="del">
          <ac:chgData name="بندر العصيمي" userId="62dc3abd33e0f526" providerId="LiveId" clId="{E6154CF7-EAB4-480C-827B-DB1D424DF994}" dt="2022-08-04T14:59:04.929" v="4247" actId="478"/>
          <ac:picMkLst>
            <pc:docMk/>
            <pc:sldMk cId="3561615724" sldId="342"/>
            <ac:picMk id="5124" creationId="{1F2ECDE1-43D4-00E0-8DFB-F6154911F3CE}"/>
          </ac:picMkLst>
        </pc:picChg>
        <pc:picChg chg="del">
          <ac:chgData name="بندر العصيمي" userId="62dc3abd33e0f526" providerId="LiveId" clId="{E6154CF7-EAB4-480C-827B-DB1D424DF994}" dt="2022-08-04T14:59:04.929" v="4247" actId="478"/>
          <ac:picMkLst>
            <pc:docMk/>
            <pc:sldMk cId="3561615724" sldId="342"/>
            <ac:picMk id="5126" creationId="{B399B1FD-17DE-0F7D-D093-7EE8815120D7}"/>
          </ac:picMkLst>
        </pc:picChg>
        <pc:picChg chg="del">
          <ac:chgData name="بندر العصيمي" userId="62dc3abd33e0f526" providerId="LiveId" clId="{E6154CF7-EAB4-480C-827B-DB1D424DF994}" dt="2022-08-04T14:59:04.929" v="4247" actId="478"/>
          <ac:picMkLst>
            <pc:docMk/>
            <pc:sldMk cId="3561615724" sldId="342"/>
            <ac:picMk id="5128" creationId="{95D0EBCE-8C9D-BB00-D3FC-CD939FB03623}"/>
          </ac:picMkLst>
        </pc:picChg>
      </pc:sldChg>
      <pc:sldChg chg="del">
        <pc:chgData name="بندر العصيمي" userId="62dc3abd33e0f526" providerId="LiveId" clId="{E6154CF7-EAB4-480C-827B-DB1D424DF994}" dt="2022-08-05T00:14:50.432" v="9131" actId="47"/>
        <pc:sldMkLst>
          <pc:docMk/>
          <pc:sldMk cId="847725851" sldId="343"/>
        </pc:sldMkLst>
      </pc:sldChg>
      <pc:sldChg chg="del">
        <pc:chgData name="بندر العصيمي" userId="62dc3abd33e0f526" providerId="LiveId" clId="{E6154CF7-EAB4-480C-827B-DB1D424DF994}" dt="2022-08-05T00:14:48.426" v="9130" actId="47"/>
        <pc:sldMkLst>
          <pc:docMk/>
          <pc:sldMk cId="1554019221" sldId="344"/>
        </pc:sldMkLst>
      </pc:sldChg>
      <pc:sldChg chg="del">
        <pc:chgData name="بندر العصيمي" userId="62dc3abd33e0f526" providerId="LiveId" clId="{E6154CF7-EAB4-480C-827B-DB1D424DF994}" dt="2022-08-05T00:14:45.924" v="9129" actId="47"/>
        <pc:sldMkLst>
          <pc:docMk/>
          <pc:sldMk cId="1531210415" sldId="345"/>
        </pc:sldMkLst>
      </pc:sldChg>
      <pc:sldChg chg="del">
        <pc:chgData name="بندر العصيمي" userId="62dc3abd33e0f526" providerId="LiveId" clId="{E6154CF7-EAB4-480C-827B-DB1D424DF994}" dt="2022-08-05T00:14:42.434" v="9127" actId="47"/>
        <pc:sldMkLst>
          <pc:docMk/>
          <pc:sldMk cId="338398628" sldId="346"/>
        </pc:sldMkLst>
      </pc:sldChg>
      <pc:sldChg chg="del">
        <pc:chgData name="بندر العصيمي" userId="62dc3abd33e0f526" providerId="LiveId" clId="{E6154CF7-EAB4-480C-827B-DB1D424DF994}" dt="2022-08-05T00:14:40.744" v="9126" actId="47"/>
        <pc:sldMkLst>
          <pc:docMk/>
          <pc:sldMk cId="3176197468" sldId="347"/>
        </pc:sldMkLst>
      </pc:sldChg>
      <pc:sldChg chg="del">
        <pc:chgData name="بندر العصيمي" userId="62dc3abd33e0f526" providerId="LiveId" clId="{E6154CF7-EAB4-480C-827B-DB1D424DF994}" dt="2022-08-05T00:14:38.981" v="9125" actId="47"/>
        <pc:sldMkLst>
          <pc:docMk/>
          <pc:sldMk cId="3968166598" sldId="348"/>
        </pc:sldMkLst>
      </pc:sldChg>
      <pc:sldChg chg="modSp mod ord modAnim">
        <pc:chgData name="بندر العصيمي" userId="62dc3abd33e0f526" providerId="LiveId" clId="{E6154CF7-EAB4-480C-827B-DB1D424DF994}" dt="2022-08-04T20:37:40.736" v="5182"/>
        <pc:sldMkLst>
          <pc:docMk/>
          <pc:sldMk cId="1352686115" sldId="349"/>
        </pc:sldMkLst>
        <pc:spChg chg="mod">
          <ac:chgData name="بندر العصيمي" userId="62dc3abd33e0f526" providerId="LiveId" clId="{E6154CF7-EAB4-480C-827B-DB1D424DF994}" dt="2022-08-04T20:37:36.847" v="5181" actId="6549"/>
          <ac:spMkLst>
            <pc:docMk/>
            <pc:sldMk cId="1352686115" sldId="349"/>
            <ac:spMk id="14" creationId="{93554F0D-61D0-C991-2C9F-CC16DE0D3E14}"/>
          </ac:spMkLst>
        </pc:spChg>
        <pc:spChg chg="mod">
          <ac:chgData name="بندر العصيمي" userId="62dc3abd33e0f526" providerId="LiveId" clId="{E6154CF7-EAB4-480C-827B-DB1D424DF994}" dt="2022-08-04T13:37:59.396" v="11" actId="20577"/>
          <ac:spMkLst>
            <pc:docMk/>
            <pc:sldMk cId="1352686115" sldId="349"/>
            <ac:spMk id="22" creationId="{240A45DC-C3F1-E290-3A21-FE398B4EE905}"/>
          </ac:spMkLst>
        </pc:spChg>
      </pc:sldChg>
      <pc:sldChg chg="del">
        <pc:chgData name="بندر العصيمي" userId="62dc3abd33e0f526" providerId="LiveId" clId="{E6154CF7-EAB4-480C-827B-DB1D424DF994}" dt="2022-08-05T00:14:36.449" v="9124" actId="47"/>
        <pc:sldMkLst>
          <pc:docMk/>
          <pc:sldMk cId="3941404724" sldId="350"/>
        </pc:sldMkLst>
      </pc:sldChg>
      <pc:sldChg chg="del">
        <pc:chgData name="بندر العصيمي" userId="62dc3abd33e0f526" providerId="LiveId" clId="{E6154CF7-EAB4-480C-827B-DB1D424DF994}" dt="2022-08-05T00:14:33.670" v="9123" actId="47"/>
        <pc:sldMkLst>
          <pc:docMk/>
          <pc:sldMk cId="648888935" sldId="351"/>
        </pc:sldMkLst>
      </pc:sldChg>
      <pc:sldChg chg="addSp delSp modSp add mod">
        <pc:chgData name="بندر العصيمي" userId="62dc3abd33e0f526" providerId="LiveId" clId="{E6154CF7-EAB4-480C-827B-DB1D424DF994}" dt="2022-08-04T14:15:44.982" v="1606" actId="1035"/>
        <pc:sldMkLst>
          <pc:docMk/>
          <pc:sldMk cId="1083685455" sldId="352"/>
        </pc:sldMkLst>
        <pc:spChg chg="add mod">
          <ac:chgData name="بندر العصيمي" userId="62dc3abd33e0f526" providerId="LiveId" clId="{E6154CF7-EAB4-480C-827B-DB1D424DF994}" dt="2022-08-04T14:15:44.982" v="1606" actId="1035"/>
          <ac:spMkLst>
            <pc:docMk/>
            <pc:sldMk cId="1083685455" sldId="352"/>
            <ac:spMk id="3" creationId="{9458A45C-395D-D352-F1E6-4344BB70C844}"/>
          </ac:spMkLst>
        </pc:spChg>
        <pc:spChg chg="add mod">
          <ac:chgData name="بندر العصيمي" userId="62dc3abd33e0f526" providerId="LiveId" clId="{E6154CF7-EAB4-480C-827B-DB1D424DF994}" dt="2022-08-04T14:15:44.982" v="1606" actId="1035"/>
          <ac:spMkLst>
            <pc:docMk/>
            <pc:sldMk cId="1083685455" sldId="352"/>
            <ac:spMk id="12" creationId="{B420FD4B-99A4-7190-2875-B7825EEAE3FF}"/>
          </ac:spMkLst>
        </pc:spChg>
        <pc:spChg chg="add mod">
          <ac:chgData name="بندر العصيمي" userId="62dc3abd33e0f526" providerId="LiveId" clId="{E6154CF7-EAB4-480C-827B-DB1D424DF994}" dt="2022-08-04T14:15:44.982" v="1606" actId="1035"/>
          <ac:spMkLst>
            <pc:docMk/>
            <pc:sldMk cId="1083685455" sldId="352"/>
            <ac:spMk id="13" creationId="{C13AA850-B267-4D7E-B7B0-F92E7E12AD6E}"/>
          </ac:spMkLst>
        </pc:spChg>
        <pc:spChg chg="mod">
          <ac:chgData name="بندر العصيمي" userId="62dc3abd33e0f526" providerId="LiveId" clId="{E6154CF7-EAB4-480C-827B-DB1D424DF994}" dt="2022-08-04T14:14:30.742" v="1521" actId="20577"/>
          <ac:spMkLst>
            <pc:docMk/>
            <pc:sldMk cId="1083685455" sldId="352"/>
            <ac:spMk id="22" creationId="{240A45DC-C3F1-E290-3A21-FE398B4EE905}"/>
          </ac:spMkLst>
        </pc:spChg>
        <pc:spChg chg="mod">
          <ac:chgData name="بندر العصيمي" userId="62dc3abd33e0f526" providerId="LiveId" clId="{E6154CF7-EAB4-480C-827B-DB1D424DF994}" dt="2022-08-04T14:15:27.622" v="1587" actId="20577"/>
          <ac:spMkLst>
            <pc:docMk/>
            <pc:sldMk cId="1083685455" sldId="352"/>
            <ac:spMk id="23" creationId="{8D75B550-2FCB-9D2C-74E1-F907DA723BDF}"/>
          </ac:spMkLst>
        </pc:spChg>
        <pc:graphicFrameChg chg="add del mod modGraphic">
          <ac:chgData name="بندر العصيمي" userId="62dc3abd33e0f526" providerId="LiveId" clId="{E6154CF7-EAB4-480C-827B-DB1D424DF994}" dt="2022-08-04T13:58:09.686" v="877" actId="478"/>
          <ac:graphicFrameMkLst>
            <pc:docMk/>
            <pc:sldMk cId="1083685455" sldId="352"/>
            <ac:graphicFrameMk id="2" creationId="{D0639CED-3BF6-9AEF-535F-F5D8ADB07141}"/>
          </ac:graphicFrameMkLst>
        </pc:graphicFrameChg>
        <pc:picChg chg="add mod">
          <ac:chgData name="بندر العصيمي" userId="62dc3abd33e0f526" providerId="LiveId" clId="{E6154CF7-EAB4-480C-827B-DB1D424DF994}" dt="2022-08-04T14:15:44.982" v="1606" actId="1035"/>
          <ac:picMkLst>
            <pc:docMk/>
            <pc:sldMk cId="1083685455" sldId="352"/>
            <ac:picMk id="8" creationId="{2E01F767-0055-A44A-4EBB-F6066AEDA8BB}"/>
          </ac:picMkLst>
        </pc:picChg>
        <pc:picChg chg="del">
          <ac:chgData name="بندر العصيمي" userId="62dc3abd33e0f526" providerId="LiveId" clId="{E6154CF7-EAB4-480C-827B-DB1D424DF994}" dt="2022-08-04T13:55:22.214" v="687" actId="478"/>
          <ac:picMkLst>
            <pc:docMk/>
            <pc:sldMk cId="1083685455" sldId="352"/>
            <ac:picMk id="10" creationId="{EA37BE26-AAE5-6406-0B91-C4B3A86F9324}"/>
          </ac:picMkLst>
        </pc:picChg>
        <pc:picChg chg="add mod">
          <ac:chgData name="بندر العصيمي" userId="62dc3abd33e0f526" providerId="LiveId" clId="{E6154CF7-EAB4-480C-827B-DB1D424DF994}" dt="2022-08-04T14:15:44.982" v="1606" actId="1035"/>
          <ac:picMkLst>
            <pc:docMk/>
            <pc:sldMk cId="1083685455" sldId="352"/>
            <ac:picMk id="14" creationId="{41F191BC-9E30-138B-B767-A03B47F1F166}"/>
          </ac:picMkLst>
        </pc:picChg>
        <pc:cxnChg chg="add mod">
          <ac:chgData name="بندر العصيمي" userId="62dc3abd33e0f526" providerId="LiveId" clId="{E6154CF7-EAB4-480C-827B-DB1D424DF994}" dt="2022-08-04T14:15:44.982" v="1606" actId="1035"/>
          <ac:cxnSpMkLst>
            <pc:docMk/>
            <pc:sldMk cId="1083685455" sldId="352"/>
            <ac:cxnSpMk id="15" creationId="{246A7369-EDE9-6814-87F7-40921B632E70}"/>
          </ac:cxnSpMkLst>
        </pc:cxnChg>
      </pc:sldChg>
      <pc:sldChg chg="delSp modSp add mod">
        <pc:chgData name="بندر العصيمي" userId="62dc3abd33e0f526" providerId="LiveId" clId="{E6154CF7-EAB4-480C-827B-DB1D424DF994}" dt="2022-08-05T20:19:47.629" v="9962" actId="207"/>
        <pc:sldMkLst>
          <pc:docMk/>
          <pc:sldMk cId="4258534719" sldId="353"/>
        </pc:sldMkLst>
        <pc:spChg chg="mod">
          <ac:chgData name="بندر العصيمي" userId="62dc3abd33e0f526" providerId="LiveId" clId="{E6154CF7-EAB4-480C-827B-DB1D424DF994}" dt="2022-08-05T20:19:47.629" v="9962" actId="207"/>
          <ac:spMkLst>
            <pc:docMk/>
            <pc:sldMk cId="4258534719" sldId="353"/>
            <ac:spMk id="12" creationId="{CA9149FC-FBE9-F971-8D19-30BCF1607A9F}"/>
          </ac:spMkLst>
        </pc:spChg>
        <pc:picChg chg="del">
          <ac:chgData name="بندر العصيمي" userId="62dc3abd33e0f526" providerId="LiveId" clId="{E6154CF7-EAB4-480C-827B-DB1D424DF994}" dt="2022-08-04T22:39:28.504" v="5264" actId="478"/>
          <ac:picMkLst>
            <pc:docMk/>
            <pc:sldMk cId="4258534719" sldId="353"/>
            <ac:picMk id="13" creationId="{BAF46A97-6BFA-FCD1-A740-06348169CFEA}"/>
          </ac:picMkLst>
        </pc:picChg>
        <pc:picChg chg="del">
          <ac:chgData name="بندر العصيمي" userId="62dc3abd33e0f526" providerId="LiveId" clId="{E6154CF7-EAB4-480C-827B-DB1D424DF994}" dt="2022-08-04T22:39:28.504" v="5264" actId="478"/>
          <ac:picMkLst>
            <pc:docMk/>
            <pc:sldMk cId="4258534719" sldId="353"/>
            <ac:picMk id="15" creationId="{819BF36B-0949-3513-3BE2-54D7C615BC19}"/>
          </ac:picMkLst>
        </pc:picChg>
        <pc:picChg chg="del">
          <ac:chgData name="بندر العصيمي" userId="62dc3abd33e0f526" providerId="LiveId" clId="{E6154CF7-EAB4-480C-827B-DB1D424DF994}" dt="2022-08-04T22:39:28.504" v="5264" actId="478"/>
          <ac:picMkLst>
            <pc:docMk/>
            <pc:sldMk cId="4258534719" sldId="353"/>
            <ac:picMk id="2050" creationId="{D4A1FC64-A8F3-7D20-D1CF-21DC8A7BDC3E}"/>
          </ac:picMkLst>
        </pc:picChg>
      </pc:sldChg>
      <pc:sldChg chg="modSp add mod">
        <pc:chgData name="بندر العصيمي" userId="62dc3abd33e0f526" providerId="LiveId" clId="{E6154CF7-EAB4-480C-827B-DB1D424DF994}" dt="2022-08-04T22:56:32.406" v="5755" actId="255"/>
        <pc:sldMkLst>
          <pc:docMk/>
          <pc:sldMk cId="116326156" sldId="354"/>
        </pc:sldMkLst>
        <pc:spChg chg="mod">
          <ac:chgData name="بندر العصيمي" userId="62dc3abd33e0f526" providerId="LiveId" clId="{E6154CF7-EAB4-480C-827B-DB1D424DF994}" dt="2022-08-04T22:56:32.406" v="5755" actId="255"/>
          <ac:spMkLst>
            <pc:docMk/>
            <pc:sldMk cId="116326156" sldId="354"/>
            <ac:spMk id="12" creationId="{CA9149FC-FBE9-F971-8D19-30BCF1607A9F}"/>
          </ac:spMkLst>
        </pc:spChg>
        <pc:spChg chg="mod">
          <ac:chgData name="بندر العصيمي" userId="62dc3abd33e0f526" providerId="LiveId" clId="{E6154CF7-EAB4-480C-827B-DB1D424DF994}" dt="2022-08-04T22:47:29.119" v="5410" actId="20577"/>
          <ac:spMkLst>
            <pc:docMk/>
            <pc:sldMk cId="116326156" sldId="354"/>
            <ac:spMk id="23" creationId="{8D75B550-2FCB-9D2C-74E1-F907DA723BDF}"/>
          </ac:spMkLst>
        </pc:spChg>
      </pc:sldChg>
      <pc:sldChg chg="addSp modSp add mod">
        <pc:chgData name="بندر العصيمي" userId="62dc3abd33e0f526" providerId="LiveId" clId="{E6154CF7-EAB4-480C-827B-DB1D424DF994}" dt="2022-08-04T23:14:18.083" v="6298" actId="1036"/>
        <pc:sldMkLst>
          <pc:docMk/>
          <pc:sldMk cId="582847978" sldId="355"/>
        </pc:sldMkLst>
        <pc:spChg chg="mod">
          <ac:chgData name="بندر العصيمي" userId="62dc3abd33e0f526" providerId="LiveId" clId="{E6154CF7-EAB4-480C-827B-DB1D424DF994}" dt="2022-08-04T23:04:39.796" v="6120" actId="1038"/>
          <ac:spMkLst>
            <pc:docMk/>
            <pc:sldMk cId="582847978" sldId="355"/>
            <ac:spMk id="12" creationId="{CA9149FC-FBE9-F971-8D19-30BCF1607A9F}"/>
          </ac:spMkLst>
        </pc:spChg>
        <pc:spChg chg="mod">
          <ac:chgData name="بندر العصيمي" userId="62dc3abd33e0f526" providerId="LiveId" clId="{E6154CF7-EAB4-480C-827B-DB1D424DF994}" dt="2022-08-04T22:58:09.190" v="5762" actId="20577"/>
          <ac:spMkLst>
            <pc:docMk/>
            <pc:sldMk cId="582847978" sldId="355"/>
            <ac:spMk id="23" creationId="{8D75B550-2FCB-9D2C-74E1-F907DA723BDF}"/>
          </ac:spMkLst>
        </pc:spChg>
        <pc:picChg chg="add mod">
          <ac:chgData name="بندر العصيمي" userId="62dc3abd33e0f526" providerId="LiveId" clId="{E6154CF7-EAB4-480C-827B-DB1D424DF994}" dt="2022-08-04T23:07:24.826" v="6185" actId="14100"/>
          <ac:picMkLst>
            <pc:docMk/>
            <pc:sldMk cId="582847978" sldId="355"/>
            <ac:picMk id="1026" creationId="{4D830424-D625-9E2E-DEB9-CED0CF265A64}"/>
          </ac:picMkLst>
        </pc:picChg>
        <pc:picChg chg="add mod">
          <ac:chgData name="بندر العصيمي" userId="62dc3abd33e0f526" providerId="LiveId" clId="{E6154CF7-EAB4-480C-827B-DB1D424DF994}" dt="2022-08-04T23:14:18.083" v="6298" actId="1036"/>
          <ac:picMkLst>
            <pc:docMk/>
            <pc:sldMk cId="582847978" sldId="355"/>
            <ac:picMk id="1028" creationId="{3226BCFF-83DF-C565-F334-31E0A3BBFCA7}"/>
          </ac:picMkLst>
        </pc:picChg>
      </pc:sldChg>
      <pc:sldChg chg="addSp delSp modSp add mod">
        <pc:chgData name="بندر العصيمي" userId="62dc3abd33e0f526" providerId="LiveId" clId="{E6154CF7-EAB4-480C-827B-DB1D424DF994}" dt="2022-08-04T23:23:30.305" v="6677" actId="14100"/>
        <pc:sldMkLst>
          <pc:docMk/>
          <pc:sldMk cId="2952873673" sldId="356"/>
        </pc:sldMkLst>
        <pc:spChg chg="mod">
          <ac:chgData name="بندر العصيمي" userId="62dc3abd33e0f526" providerId="LiveId" clId="{E6154CF7-EAB4-480C-827B-DB1D424DF994}" dt="2022-08-04T23:23:16.056" v="6671" actId="14100"/>
          <ac:spMkLst>
            <pc:docMk/>
            <pc:sldMk cId="2952873673" sldId="356"/>
            <ac:spMk id="12" creationId="{CA9149FC-FBE9-F971-8D19-30BCF1607A9F}"/>
          </ac:spMkLst>
        </pc:spChg>
        <pc:spChg chg="mod">
          <ac:chgData name="بندر العصيمي" userId="62dc3abd33e0f526" providerId="LiveId" clId="{E6154CF7-EAB4-480C-827B-DB1D424DF994}" dt="2022-08-04T23:15:13.137" v="6313" actId="20577"/>
          <ac:spMkLst>
            <pc:docMk/>
            <pc:sldMk cId="2952873673" sldId="356"/>
            <ac:spMk id="23" creationId="{8D75B550-2FCB-9D2C-74E1-F907DA723BDF}"/>
          </ac:spMkLst>
        </pc:spChg>
        <pc:picChg chg="add mod">
          <ac:chgData name="بندر العصيمي" userId="62dc3abd33e0f526" providerId="LiveId" clId="{E6154CF7-EAB4-480C-827B-DB1D424DF994}" dt="2022-08-04T23:23:30.305" v="6677" actId="14100"/>
          <ac:picMkLst>
            <pc:docMk/>
            <pc:sldMk cId="2952873673" sldId="356"/>
            <ac:picMk id="10" creationId="{19D1AD4D-4022-EB06-7518-CB2FAF59D325}"/>
          </ac:picMkLst>
        </pc:picChg>
        <pc:picChg chg="del">
          <ac:chgData name="بندر العصيمي" userId="62dc3abd33e0f526" providerId="LiveId" clId="{E6154CF7-EAB4-480C-827B-DB1D424DF994}" dt="2022-08-04T23:21:40.528" v="6646" actId="478"/>
          <ac:picMkLst>
            <pc:docMk/>
            <pc:sldMk cId="2952873673" sldId="356"/>
            <ac:picMk id="1026" creationId="{4D830424-D625-9E2E-DEB9-CED0CF265A64}"/>
          </ac:picMkLst>
        </pc:picChg>
        <pc:picChg chg="del">
          <ac:chgData name="بندر العصيمي" userId="62dc3abd33e0f526" providerId="LiveId" clId="{E6154CF7-EAB4-480C-827B-DB1D424DF994}" dt="2022-08-04T23:21:46.311" v="6647" actId="478"/>
          <ac:picMkLst>
            <pc:docMk/>
            <pc:sldMk cId="2952873673" sldId="356"/>
            <ac:picMk id="1028" creationId="{3226BCFF-83DF-C565-F334-31E0A3BBFCA7}"/>
          </ac:picMkLst>
        </pc:picChg>
      </pc:sldChg>
      <pc:sldChg chg="addSp delSp modSp add mod">
        <pc:chgData name="بندر العصيمي" userId="62dc3abd33e0f526" providerId="LiveId" clId="{E6154CF7-EAB4-480C-827B-DB1D424DF994}" dt="2022-08-04T23:33:24.831" v="6985" actId="1038"/>
        <pc:sldMkLst>
          <pc:docMk/>
          <pc:sldMk cId="2910536922" sldId="357"/>
        </pc:sldMkLst>
        <pc:spChg chg="add mod">
          <ac:chgData name="بندر العصيمي" userId="62dc3abd33e0f526" providerId="LiveId" clId="{E6154CF7-EAB4-480C-827B-DB1D424DF994}" dt="2022-08-04T23:33:24.831" v="6985" actId="1038"/>
          <ac:spMkLst>
            <pc:docMk/>
            <pc:sldMk cId="2910536922" sldId="357"/>
            <ac:spMk id="8" creationId="{D6FA593C-3C42-DA7A-665C-BF17B9348F53}"/>
          </ac:spMkLst>
        </pc:spChg>
        <pc:spChg chg="del mod">
          <ac:chgData name="بندر العصيمي" userId="62dc3abd33e0f526" providerId="LiveId" clId="{E6154CF7-EAB4-480C-827B-DB1D424DF994}" dt="2022-08-04T23:33:19.242" v="6966" actId="478"/>
          <ac:spMkLst>
            <pc:docMk/>
            <pc:sldMk cId="2910536922" sldId="357"/>
            <ac:spMk id="12" creationId="{CA9149FC-FBE9-F971-8D19-30BCF1607A9F}"/>
          </ac:spMkLst>
        </pc:spChg>
        <pc:picChg chg="mod">
          <ac:chgData name="بندر العصيمي" userId="62dc3abd33e0f526" providerId="LiveId" clId="{E6154CF7-EAB4-480C-827B-DB1D424DF994}" dt="2022-08-04T23:24:39.041" v="6735" actId="14100"/>
          <ac:picMkLst>
            <pc:docMk/>
            <pc:sldMk cId="2910536922" sldId="357"/>
            <ac:picMk id="10" creationId="{19D1AD4D-4022-EB06-7518-CB2FAF59D325}"/>
          </ac:picMkLst>
        </pc:picChg>
      </pc:sldChg>
      <pc:sldChg chg="addSp delSp modSp add mod">
        <pc:chgData name="بندر العصيمي" userId="62dc3abd33e0f526" providerId="LiveId" clId="{E6154CF7-EAB4-480C-827B-DB1D424DF994}" dt="2022-08-05T19:54:51.717" v="9173" actId="20577"/>
        <pc:sldMkLst>
          <pc:docMk/>
          <pc:sldMk cId="3102111439" sldId="358"/>
        </pc:sldMkLst>
        <pc:spChg chg="add mod">
          <ac:chgData name="بندر العصيمي" userId="62dc3abd33e0f526" providerId="LiveId" clId="{E6154CF7-EAB4-480C-827B-DB1D424DF994}" dt="2022-08-04T23:36:19.033" v="7091" actId="1037"/>
          <ac:spMkLst>
            <pc:docMk/>
            <pc:sldMk cId="3102111439" sldId="358"/>
            <ac:spMk id="11" creationId="{966CEF37-3A7D-8B87-D25C-8CDE1E2672A7}"/>
          </ac:spMkLst>
        </pc:spChg>
        <pc:spChg chg="del mod">
          <ac:chgData name="بندر العصيمي" userId="62dc3abd33e0f526" providerId="LiveId" clId="{E6154CF7-EAB4-480C-827B-DB1D424DF994}" dt="2022-08-04T23:33:34.820" v="6986" actId="478"/>
          <ac:spMkLst>
            <pc:docMk/>
            <pc:sldMk cId="3102111439" sldId="358"/>
            <ac:spMk id="12" creationId="{CA9149FC-FBE9-F971-8D19-30BCF1607A9F}"/>
          </ac:spMkLst>
        </pc:spChg>
        <pc:spChg chg="add mod">
          <ac:chgData name="بندر العصيمي" userId="62dc3abd33e0f526" providerId="LiveId" clId="{E6154CF7-EAB4-480C-827B-DB1D424DF994}" dt="2022-08-04T23:36:49.577" v="7111" actId="207"/>
          <ac:spMkLst>
            <pc:docMk/>
            <pc:sldMk cId="3102111439" sldId="358"/>
            <ac:spMk id="13" creationId="{AE78B2AB-3A48-9E6A-264A-368E2A63798E}"/>
          </ac:spMkLst>
        </pc:spChg>
        <pc:spChg chg="add mod">
          <ac:chgData name="بندر العصيمي" userId="62dc3abd33e0f526" providerId="LiveId" clId="{E6154CF7-EAB4-480C-827B-DB1D424DF994}" dt="2022-08-04T23:40:37.071" v="7563" actId="1037"/>
          <ac:spMkLst>
            <pc:docMk/>
            <pc:sldMk cId="3102111439" sldId="358"/>
            <ac:spMk id="14" creationId="{B8F2325C-938A-9972-DB3B-7973B9F53FF7}"/>
          </ac:spMkLst>
        </pc:spChg>
        <pc:spChg chg="add mod">
          <ac:chgData name="بندر العصيمي" userId="62dc3abd33e0f526" providerId="LiveId" clId="{E6154CF7-EAB4-480C-827B-DB1D424DF994}" dt="2022-08-04T23:40:00.166" v="7517" actId="1037"/>
          <ac:spMkLst>
            <pc:docMk/>
            <pc:sldMk cId="3102111439" sldId="358"/>
            <ac:spMk id="15" creationId="{D3743A20-3094-8482-D04E-D079CB40985B}"/>
          </ac:spMkLst>
        </pc:spChg>
        <pc:spChg chg="add mod">
          <ac:chgData name="بندر العصيمي" userId="62dc3abd33e0f526" providerId="LiveId" clId="{E6154CF7-EAB4-480C-827B-DB1D424DF994}" dt="2022-08-04T23:41:37.063" v="7698" actId="1035"/>
          <ac:spMkLst>
            <pc:docMk/>
            <pc:sldMk cId="3102111439" sldId="358"/>
            <ac:spMk id="20" creationId="{FC425FD1-5316-663F-A440-7BFD9194F76A}"/>
          </ac:spMkLst>
        </pc:spChg>
        <pc:spChg chg="mod">
          <ac:chgData name="بندر العصيمي" userId="62dc3abd33e0f526" providerId="LiveId" clId="{E6154CF7-EAB4-480C-827B-DB1D424DF994}" dt="2022-08-05T19:54:51.717" v="9173" actId="20577"/>
          <ac:spMkLst>
            <pc:docMk/>
            <pc:sldMk cId="3102111439" sldId="358"/>
            <ac:spMk id="23" creationId="{8D75B550-2FCB-9D2C-74E1-F907DA723BDF}"/>
          </ac:spMkLst>
        </pc:spChg>
        <pc:spChg chg="add mod">
          <ac:chgData name="بندر العصيمي" userId="62dc3abd33e0f526" providerId="LiveId" clId="{E6154CF7-EAB4-480C-827B-DB1D424DF994}" dt="2022-08-04T23:40:15.229" v="7541" actId="1036"/>
          <ac:spMkLst>
            <pc:docMk/>
            <pc:sldMk cId="3102111439" sldId="358"/>
            <ac:spMk id="24" creationId="{92DFCCCC-BA09-DEBE-5C3B-FD23A6EA553B}"/>
          </ac:spMkLst>
        </pc:spChg>
        <pc:spChg chg="add mod">
          <ac:chgData name="بندر العصيمي" userId="62dc3abd33e0f526" providerId="LiveId" clId="{E6154CF7-EAB4-480C-827B-DB1D424DF994}" dt="2022-08-04T23:44:51.010" v="7894" actId="255"/>
          <ac:spMkLst>
            <pc:docMk/>
            <pc:sldMk cId="3102111439" sldId="358"/>
            <ac:spMk id="34" creationId="{D9FCC12E-C472-E0D7-0752-52464E0C77B1}"/>
          </ac:spMkLst>
        </pc:spChg>
        <pc:spChg chg="add mod">
          <ac:chgData name="بندر العصيمي" userId="62dc3abd33e0f526" providerId="LiveId" clId="{E6154CF7-EAB4-480C-827B-DB1D424DF994}" dt="2022-08-04T23:45:27.454" v="7965" actId="20577"/>
          <ac:spMkLst>
            <pc:docMk/>
            <pc:sldMk cId="3102111439" sldId="358"/>
            <ac:spMk id="35" creationId="{74BF2310-5B40-325F-3366-985F15965719}"/>
          </ac:spMkLst>
        </pc:spChg>
        <pc:picChg chg="add del mod">
          <ac:chgData name="بندر العصيمي" userId="62dc3abd33e0f526" providerId="LiveId" clId="{E6154CF7-EAB4-480C-827B-DB1D424DF994}" dt="2022-08-04T23:34:51.569" v="6988" actId="478"/>
          <ac:picMkLst>
            <pc:docMk/>
            <pc:sldMk cId="3102111439" sldId="358"/>
            <ac:picMk id="8" creationId="{FFD6CA3C-690A-A0C0-8E1E-03869C55E516}"/>
          </ac:picMkLst>
        </pc:picChg>
        <pc:picChg chg="del">
          <ac:chgData name="بندر العصيمي" userId="62dc3abd33e0f526" providerId="LiveId" clId="{E6154CF7-EAB4-480C-827B-DB1D424DF994}" dt="2022-08-04T23:29:08.147" v="6902" actId="478"/>
          <ac:picMkLst>
            <pc:docMk/>
            <pc:sldMk cId="3102111439" sldId="358"/>
            <ac:picMk id="10" creationId="{19D1AD4D-4022-EB06-7518-CB2FAF59D325}"/>
          </ac:picMkLst>
        </pc:picChg>
        <pc:picChg chg="add del mod">
          <ac:chgData name="بندر العصيمي" userId="62dc3abd33e0f526" providerId="LiveId" clId="{E6154CF7-EAB4-480C-827B-DB1D424DF994}" dt="2022-08-04T23:44:09.437" v="7775"/>
          <ac:picMkLst>
            <pc:docMk/>
            <pc:sldMk cId="3102111439" sldId="358"/>
            <ac:picMk id="33" creationId="{3510644C-F746-B25C-1C26-334704A6BC9F}"/>
          </ac:picMkLst>
        </pc:picChg>
        <pc:cxnChg chg="add mod">
          <ac:chgData name="بندر العصيمي" userId="62dc3abd33e0f526" providerId="LiveId" clId="{E6154CF7-EAB4-480C-827B-DB1D424DF994}" dt="2022-08-04T23:36:19.033" v="7091" actId="1037"/>
          <ac:cxnSpMkLst>
            <pc:docMk/>
            <pc:sldMk cId="3102111439" sldId="358"/>
            <ac:cxnSpMk id="16" creationId="{CB3DE026-BC41-B392-3705-2B1C70E9D1FC}"/>
          </ac:cxnSpMkLst>
        </pc:cxnChg>
        <pc:cxnChg chg="add mod">
          <ac:chgData name="بندر العصيمي" userId="62dc3abd33e0f526" providerId="LiveId" clId="{E6154CF7-EAB4-480C-827B-DB1D424DF994}" dt="2022-08-04T23:40:07.386" v="7519" actId="14100"/>
          <ac:cxnSpMkLst>
            <pc:docMk/>
            <pc:sldMk cId="3102111439" sldId="358"/>
            <ac:cxnSpMk id="17" creationId="{4599CFFC-5B0D-41E9-75D9-F53BD9829717}"/>
          </ac:cxnSpMkLst>
        </pc:cxnChg>
        <pc:cxnChg chg="add mod">
          <ac:chgData name="بندر العصيمي" userId="62dc3abd33e0f526" providerId="LiveId" clId="{E6154CF7-EAB4-480C-827B-DB1D424DF994}" dt="2022-08-04T23:36:19.033" v="7091" actId="1037"/>
          <ac:cxnSpMkLst>
            <pc:docMk/>
            <pc:sldMk cId="3102111439" sldId="358"/>
            <ac:cxnSpMk id="18" creationId="{7D5B2484-C3BE-6823-B204-4638D6DCA5D7}"/>
          </ac:cxnSpMkLst>
        </pc:cxnChg>
        <pc:cxnChg chg="add mod">
          <ac:chgData name="بندر العصيمي" userId="62dc3abd33e0f526" providerId="LiveId" clId="{E6154CF7-EAB4-480C-827B-DB1D424DF994}" dt="2022-08-04T23:40:21.293" v="7542" actId="14100"/>
          <ac:cxnSpMkLst>
            <pc:docMk/>
            <pc:sldMk cId="3102111439" sldId="358"/>
            <ac:cxnSpMk id="19" creationId="{48DED069-6539-2D78-FE39-E11469FEBBDE}"/>
          </ac:cxnSpMkLst>
        </pc:cxnChg>
        <pc:cxnChg chg="add mod">
          <ac:chgData name="بندر العصيمي" userId="62dc3abd33e0f526" providerId="LiveId" clId="{E6154CF7-EAB4-480C-827B-DB1D424DF994}" dt="2022-08-04T23:39:49.523" v="7484" actId="14100"/>
          <ac:cxnSpMkLst>
            <pc:docMk/>
            <pc:sldMk cId="3102111439" sldId="358"/>
            <ac:cxnSpMk id="25" creationId="{D038F787-75EE-9745-DEA2-2AC643EE9C3D}"/>
          </ac:cxnSpMkLst>
        </pc:cxnChg>
        <pc:cxnChg chg="add mod">
          <ac:chgData name="بندر العصيمي" userId="62dc3abd33e0f526" providerId="LiveId" clId="{E6154CF7-EAB4-480C-827B-DB1D424DF994}" dt="2022-08-04T23:45:52.898" v="7967" actId="1582"/>
          <ac:cxnSpMkLst>
            <pc:docMk/>
            <pc:sldMk cId="3102111439" sldId="358"/>
            <ac:cxnSpMk id="28" creationId="{B2AC741E-49C3-4892-ED4D-6FD508737584}"/>
          </ac:cxnSpMkLst>
        </pc:cxnChg>
      </pc:sldChg>
      <pc:sldChg chg="addSp delSp modSp add mod modAnim">
        <pc:chgData name="بندر العصيمي" userId="62dc3abd33e0f526" providerId="LiveId" clId="{E6154CF7-EAB4-480C-827B-DB1D424DF994}" dt="2022-08-05T20:23:01.328" v="10137" actId="14100"/>
        <pc:sldMkLst>
          <pc:docMk/>
          <pc:sldMk cId="624899283" sldId="359"/>
        </pc:sldMkLst>
        <pc:spChg chg="del">
          <ac:chgData name="بندر العصيمي" userId="62dc3abd33e0f526" providerId="LiveId" clId="{E6154CF7-EAB4-480C-827B-DB1D424DF994}" dt="2022-08-04T23:47:17.260" v="7983" actId="478"/>
          <ac:spMkLst>
            <pc:docMk/>
            <pc:sldMk cId="624899283" sldId="359"/>
            <ac:spMk id="11" creationId="{966CEF37-3A7D-8B87-D25C-8CDE1E2672A7}"/>
          </ac:spMkLst>
        </pc:spChg>
        <pc:spChg chg="del">
          <ac:chgData name="بندر العصيمي" userId="62dc3abd33e0f526" providerId="LiveId" clId="{E6154CF7-EAB4-480C-827B-DB1D424DF994}" dt="2022-08-04T23:47:17.260" v="7983" actId="478"/>
          <ac:spMkLst>
            <pc:docMk/>
            <pc:sldMk cId="624899283" sldId="359"/>
            <ac:spMk id="13" creationId="{AE78B2AB-3A48-9E6A-264A-368E2A63798E}"/>
          </ac:spMkLst>
        </pc:spChg>
        <pc:spChg chg="del">
          <ac:chgData name="بندر العصيمي" userId="62dc3abd33e0f526" providerId="LiveId" clId="{E6154CF7-EAB4-480C-827B-DB1D424DF994}" dt="2022-08-04T23:47:17.260" v="7983" actId="478"/>
          <ac:spMkLst>
            <pc:docMk/>
            <pc:sldMk cId="624899283" sldId="359"/>
            <ac:spMk id="14" creationId="{B8F2325C-938A-9972-DB3B-7973B9F53FF7}"/>
          </ac:spMkLst>
        </pc:spChg>
        <pc:spChg chg="del">
          <ac:chgData name="بندر العصيمي" userId="62dc3abd33e0f526" providerId="LiveId" clId="{E6154CF7-EAB4-480C-827B-DB1D424DF994}" dt="2022-08-04T23:47:17.260" v="7983" actId="478"/>
          <ac:spMkLst>
            <pc:docMk/>
            <pc:sldMk cId="624899283" sldId="359"/>
            <ac:spMk id="15" creationId="{D3743A20-3094-8482-D04E-D079CB40985B}"/>
          </ac:spMkLst>
        </pc:spChg>
        <pc:spChg chg="del">
          <ac:chgData name="بندر العصيمي" userId="62dc3abd33e0f526" providerId="LiveId" clId="{E6154CF7-EAB4-480C-827B-DB1D424DF994}" dt="2022-08-04T23:47:17.260" v="7983" actId="478"/>
          <ac:spMkLst>
            <pc:docMk/>
            <pc:sldMk cId="624899283" sldId="359"/>
            <ac:spMk id="20" creationId="{FC425FD1-5316-663F-A440-7BFD9194F76A}"/>
          </ac:spMkLst>
        </pc:spChg>
        <pc:spChg chg="mod">
          <ac:chgData name="بندر العصيمي" userId="62dc3abd33e0f526" providerId="LiveId" clId="{E6154CF7-EAB4-480C-827B-DB1D424DF994}" dt="2022-08-04T23:47:11.495" v="7982" actId="20577"/>
          <ac:spMkLst>
            <pc:docMk/>
            <pc:sldMk cId="624899283" sldId="359"/>
            <ac:spMk id="23" creationId="{8D75B550-2FCB-9D2C-74E1-F907DA723BDF}"/>
          </ac:spMkLst>
        </pc:spChg>
        <pc:spChg chg="del">
          <ac:chgData name="بندر العصيمي" userId="62dc3abd33e0f526" providerId="LiveId" clId="{E6154CF7-EAB4-480C-827B-DB1D424DF994}" dt="2022-08-04T23:47:17.260" v="7983" actId="478"/>
          <ac:spMkLst>
            <pc:docMk/>
            <pc:sldMk cId="624899283" sldId="359"/>
            <ac:spMk id="24" creationId="{92DFCCCC-BA09-DEBE-5C3B-FD23A6EA553B}"/>
          </ac:spMkLst>
        </pc:spChg>
        <pc:spChg chg="add del mod">
          <ac:chgData name="بندر العصيمي" userId="62dc3abd33e0f526" providerId="LiveId" clId="{E6154CF7-EAB4-480C-827B-DB1D424DF994}" dt="2022-08-04T23:54:40.117" v="8083" actId="478"/>
          <ac:spMkLst>
            <pc:docMk/>
            <pc:sldMk cId="624899283" sldId="359"/>
            <ac:spMk id="26" creationId="{62E34B79-1CE4-77B8-9001-F44C255190A1}"/>
          </ac:spMkLst>
        </pc:spChg>
        <pc:spChg chg="add del mod">
          <ac:chgData name="بندر العصيمي" userId="62dc3abd33e0f526" providerId="LiveId" clId="{E6154CF7-EAB4-480C-827B-DB1D424DF994}" dt="2022-08-04T23:49:17.619" v="7991" actId="478"/>
          <ac:spMkLst>
            <pc:docMk/>
            <pc:sldMk cId="624899283" sldId="359"/>
            <ac:spMk id="27" creationId="{BBAD8173-2626-8C4D-BA29-AC8C70C17855}"/>
          </ac:spMkLst>
        </pc:spChg>
        <pc:spChg chg="del">
          <ac:chgData name="بندر العصيمي" userId="62dc3abd33e0f526" providerId="LiveId" clId="{E6154CF7-EAB4-480C-827B-DB1D424DF994}" dt="2022-08-04T23:47:17.260" v="7983" actId="478"/>
          <ac:spMkLst>
            <pc:docMk/>
            <pc:sldMk cId="624899283" sldId="359"/>
            <ac:spMk id="34" creationId="{D9FCC12E-C472-E0D7-0752-52464E0C77B1}"/>
          </ac:spMkLst>
        </pc:spChg>
        <pc:spChg chg="del">
          <ac:chgData name="بندر العصيمي" userId="62dc3abd33e0f526" providerId="LiveId" clId="{E6154CF7-EAB4-480C-827B-DB1D424DF994}" dt="2022-08-04T23:47:17.260" v="7983" actId="478"/>
          <ac:spMkLst>
            <pc:docMk/>
            <pc:sldMk cId="624899283" sldId="359"/>
            <ac:spMk id="35" creationId="{74BF2310-5B40-325F-3366-985F15965719}"/>
          </ac:spMkLst>
        </pc:spChg>
        <pc:graphicFrameChg chg="add mod modGraphic">
          <ac:chgData name="بندر العصيمي" userId="62dc3abd33e0f526" providerId="LiveId" clId="{E6154CF7-EAB4-480C-827B-DB1D424DF994}" dt="2022-08-05T00:06:10.109" v="8831" actId="1038"/>
          <ac:graphicFrameMkLst>
            <pc:docMk/>
            <pc:sldMk cId="624899283" sldId="359"/>
            <ac:graphicFrameMk id="29" creationId="{2C506305-DE8C-B4F1-3760-D28653535128}"/>
          </ac:graphicFrameMkLst>
        </pc:graphicFrameChg>
        <pc:picChg chg="add mod">
          <ac:chgData name="بندر العصيمي" userId="62dc3abd33e0f526" providerId="LiveId" clId="{E6154CF7-EAB4-480C-827B-DB1D424DF994}" dt="2022-08-05T20:22:38.078" v="10016" actId="14100"/>
          <ac:picMkLst>
            <pc:docMk/>
            <pc:sldMk cId="624899283" sldId="359"/>
            <ac:picMk id="30" creationId="{10E3C2B7-6DFB-7A98-18BB-063EB8FE4D29}"/>
          </ac:picMkLst>
        </pc:picChg>
        <pc:picChg chg="add mod">
          <ac:chgData name="بندر العصيمي" userId="62dc3abd33e0f526" providerId="LiveId" clId="{E6154CF7-EAB4-480C-827B-DB1D424DF994}" dt="2022-08-05T20:23:01.328" v="10137" actId="14100"/>
          <ac:picMkLst>
            <pc:docMk/>
            <pc:sldMk cId="624899283" sldId="359"/>
            <ac:picMk id="3074" creationId="{798A112C-B2FA-82A4-97CE-CAD1F5E479D8}"/>
          </ac:picMkLst>
        </pc:picChg>
        <pc:cxnChg chg="del">
          <ac:chgData name="بندر العصيمي" userId="62dc3abd33e0f526" providerId="LiveId" clId="{E6154CF7-EAB4-480C-827B-DB1D424DF994}" dt="2022-08-04T23:47:17.260" v="7983" actId="478"/>
          <ac:cxnSpMkLst>
            <pc:docMk/>
            <pc:sldMk cId="624899283" sldId="359"/>
            <ac:cxnSpMk id="16" creationId="{CB3DE026-BC41-B392-3705-2B1C70E9D1FC}"/>
          </ac:cxnSpMkLst>
        </pc:cxnChg>
        <pc:cxnChg chg="del">
          <ac:chgData name="بندر العصيمي" userId="62dc3abd33e0f526" providerId="LiveId" clId="{E6154CF7-EAB4-480C-827B-DB1D424DF994}" dt="2022-08-04T23:47:17.260" v="7983" actId="478"/>
          <ac:cxnSpMkLst>
            <pc:docMk/>
            <pc:sldMk cId="624899283" sldId="359"/>
            <ac:cxnSpMk id="17" creationId="{4599CFFC-5B0D-41E9-75D9-F53BD9829717}"/>
          </ac:cxnSpMkLst>
        </pc:cxnChg>
        <pc:cxnChg chg="del">
          <ac:chgData name="بندر العصيمي" userId="62dc3abd33e0f526" providerId="LiveId" clId="{E6154CF7-EAB4-480C-827B-DB1D424DF994}" dt="2022-08-04T23:47:17.260" v="7983" actId="478"/>
          <ac:cxnSpMkLst>
            <pc:docMk/>
            <pc:sldMk cId="624899283" sldId="359"/>
            <ac:cxnSpMk id="18" creationId="{7D5B2484-C3BE-6823-B204-4638D6DCA5D7}"/>
          </ac:cxnSpMkLst>
        </pc:cxnChg>
        <pc:cxnChg chg="del">
          <ac:chgData name="بندر العصيمي" userId="62dc3abd33e0f526" providerId="LiveId" clId="{E6154CF7-EAB4-480C-827B-DB1D424DF994}" dt="2022-08-04T23:47:17.260" v="7983" actId="478"/>
          <ac:cxnSpMkLst>
            <pc:docMk/>
            <pc:sldMk cId="624899283" sldId="359"/>
            <ac:cxnSpMk id="19" creationId="{48DED069-6539-2D78-FE39-E11469FEBBDE}"/>
          </ac:cxnSpMkLst>
        </pc:cxnChg>
        <pc:cxnChg chg="del">
          <ac:chgData name="بندر العصيمي" userId="62dc3abd33e0f526" providerId="LiveId" clId="{E6154CF7-EAB4-480C-827B-DB1D424DF994}" dt="2022-08-04T23:47:17.260" v="7983" actId="478"/>
          <ac:cxnSpMkLst>
            <pc:docMk/>
            <pc:sldMk cId="624899283" sldId="359"/>
            <ac:cxnSpMk id="25" creationId="{D038F787-75EE-9745-DEA2-2AC643EE9C3D}"/>
          </ac:cxnSpMkLst>
        </pc:cxnChg>
        <pc:cxnChg chg="del mod">
          <ac:chgData name="بندر العصيمي" userId="62dc3abd33e0f526" providerId="LiveId" clId="{E6154CF7-EAB4-480C-827B-DB1D424DF994}" dt="2022-08-04T23:47:17.260" v="7983" actId="478"/>
          <ac:cxnSpMkLst>
            <pc:docMk/>
            <pc:sldMk cId="624899283" sldId="359"/>
            <ac:cxnSpMk id="28" creationId="{B2AC741E-49C3-4892-ED4D-6FD508737584}"/>
          </ac:cxnSpMkLst>
        </pc:cxnChg>
      </pc:sldChg>
      <pc:sldChg chg="addSp delSp modSp add mod modAnim">
        <pc:chgData name="بندر العصيمي" userId="62dc3abd33e0f526" providerId="LiveId" clId="{E6154CF7-EAB4-480C-827B-DB1D424DF994}" dt="2022-08-05T00:11:58.067" v="9122" actId="14100"/>
        <pc:sldMkLst>
          <pc:docMk/>
          <pc:sldMk cId="2515822239" sldId="360"/>
        </pc:sldMkLst>
        <pc:spChg chg="add mod">
          <ac:chgData name="بندر العصيمي" userId="62dc3abd33e0f526" providerId="LiveId" clId="{E6154CF7-EAB4-480C-827B-DB1D424DF994}" dt="2022-08-05T00:11:58.067" v="9122" actId="14100"/>
          <ac:spMkLst>
            <pc:docMk/>
            <pc:sldMk cId="2515822239" sldId="360"/>
            <ac:spMk id="8" creationId="{DB664937-71C3-0DDD-DA33-7F3EC2F0C81E}"/>
          </ac:spMkLst>
        </pc:spChg>
        <pc:graphicFrameChg chg="del">
          <ac:chgData name="بندر العصيمي" userId="62dc3abd33e0f526" providerId="LiveId" clId="{E6154CF7-EAB4-480C-827B-DB1D424DF994}" dt="2022-08-05T00:07:07.006" v="8836" actId="478"/>
          <ac:graphicFrameMkLst>
            <pc:docMk/>
            <pc:sldMk cId="2515822239" sldId="360"/>
            <ac:graphicFrameMk id="29" creationId="{2C506305-DE8C-B4F1-3760-D28653535128}"/>
          </ac:graphicFrameMkLst>
        </pc:graphicFrameChg>
        <pc:picChg chg="del">
          <ac:chgData name="بندر العصيمي" userId="62dc3abd33e0f526" providerId="LiveId" clId="{E6154CF7-EAB4-480C-827B-DB1D424DF994}" dt="2022-08-05T00:07:07.006" v="8836" actId="478"/>
          <ac:picMkLst>
            <pc:docMk/>
            <pc:sldMk cId="2515822239" sldId="360"/>
            <ac:picMk id="30" creationId="{10E3C2B7-6DFB-7A98-18BB-063EB8FE4D29}"/>
          </ac:picMkLst>
        </pc:picChg>
      </pc:sldChg>
      <pc:sldChg chg="addSp modSp add mod">
        <pc:chgData name="بندر العصيمي" userId="62dc3abd33e0f526" providerId="LiveId" clId="{E6154CF7-EAB4-480C-827B-DB1D424DF994}" dt="2022-08-05T20:16:52.129" v="9956" actId="14100"/>
        <pc:sldMkLst>
          <pc:docMk/>
          <pc:sldMk cId="2709194964" sldId="361"/>
        </pc:sldMkLst>
        <pc:spChg chg="mod">
          <ac:chgData name="بندر العصيمي" userId="62dc3abd33e0f526" providerId="LiveId" clId="{E6154CF7-EAB4-480C-827B-DB1D424DF994}" dt="2022-08-05T20:15:37.044" v="9951" actId="1038"/>
          <ac:spMkLst>
            <pc:docMk/>
            <pc:sldMk cId="2709194964" sldId="361"/>
            <ac:spMk id="8" creationId="{DB664937-71C3-0DDD-DA33-7F3EC2F0C81E}"/>
          </ac:spMkLst>
        </pc:spChg>
        <pc:spChg chg="mod">
          <ac:chgData name="بندر العصيمي" userId="62dc3abd33e0f526" providerId="LiveId" clId="{E6154CF7-EAB4-480C-827B-DB1D424DF994}" dt="2022-08-05T19:56:10.778" v="9188" actId="20577"/>
          <ac:spMkLst>
            <pc:docMk/>
            <pc:sldMk cId="2709194964" sldId="361"/>
            <ac:spMk id="23" creationId="{8D75B550-2FCB-9D2C-74E1-F907DA723BDF}"/>
          </ac:spMkLst>
        </pc:spChg>
        <pc:picChg chg="add mod">
          <ac:chgData name="بندر العصيمي" userId="62dc3abd33e0f526" providerId="LiveId" clId="{E6154CF7-EAB4-480C-827B-DB1D424DF994}" dt="2022-08-05T20:15:51.638" v="9954" actId="14100"/>
          <ac:picMkLst>
            <pc:docMk/>
            <pc:sldMk cId="2709194964" sldId="361"/>
            <ac:picMk id="7" creationId="{4EEBB5E8-78E3-F65B-3CDA-8D473A166D6D}"/>
          </ac:picMkLst>
        </pc:picChg>
        <pc:picChg chg="add mod">
          <ac:chgData name="بندر العصيمي" userId="62dc3abd33e0f526" providerId="LiveId" clId="{E6154CF7-EAB4-480C-827B-DB1D424DF994}" dt="2022-08-05T20:16:48.873" v="9955" actId="14100"/>
          <ac:picMkLst>
            <pc:docMk/>
            <pc:sldMk cId="2709194964" sldId="361"/>
            <ac:picMk id="2050" creationId="{AB409399-448C-F85A-CC1A-E13FCEB15A4A}"/>
          </ac:picMkLst>
        </pc:picChg>
        <pc:picChg chg="add mod">
          <ac:chgData name="بندر العصيمي" userId="62dc3abd33e0f526" providerId="LiveId" clId="{E6154CF7-EAB4-480C-827B-DB1D424DF994}" dt="2022-08-05T20:16:52.129" v="9956" actId="14100"/>
          <ac:picMkLst>
            <pc:docMk/>
            <pc:sldMk cId="2709194964" sldId="361"/>
            <ac:picMk id="2052" creationId="{CC2D7C50-BF35-7EE1-9F37-0FBAB45DE957}"/>
          </ac:picMkLst>
        </pc:picChg>
      </pc:sldChg>
      <pc:sldChg chg="addSp delSp modSp add mod">
        <pc:chgData name="بندر العصيمي" userId="62dc3abd33e0f526" providerId="LiveId" clId="{E6154CF7-EAB4-480C-827B-DB1D424DF994}" dt="2022-08-05T20:11:48.404" v="9685" actId="1035"/>
        <pc:sldMkLst>
          <pc:docMk/>
          <pc:sldMk cId="2306109001" sldId="362"/>
        </pc:sldMkLst>
        <pc:spChg chg="add">
          <ac:chgData name="بندر العصيمي" userId="62dc3abd33e0f526" providerId="LiveId" clId="{E6154CF7-EAB4-480C-827B-DB1D424DF994}" dt="2022-08-05T20:11:05.715" v="9615"/>
          <ac:spMkLst>
            <pc:docMk/>
            <pc:sldMk cId="2306109001" sldId="362"/>
            <ac:spMk id="2" creationId="{3662AB46-89D4-7FF6-6090-B6A4E7A0F936}"/>
          </ac:spMkLst>
        </pc:spChg>
        <pc:spChg chg="del">
          <ac:chgData name="بندر العصيمي" userId="62dc3abd33e0f526" providerId="LiveId" clId="{E6154CF7-EAB4-480C-827B-DB1D424DF994}" dt="2022-08-05T20:10:57.887" v="9614" actId="478"/>
          <ac:spMkLst>
            <pc:docMk/>
            <pc:sldMk cId="2306109001" sldId="362"/>
            <ac:spMk id="14" creationId="{8E6BB5B8-3BE4-50CA-2257-821160FE98AA}"/>
          </ac:spMkLst>
        </pc:spChg>
        <pc:spChg chg="del">
          <ac:chgData name="بندر العصيمي" userId="62dc3abd33e0f526" providerId="LiveId" clId="{E6154CF7-EAB4-480C-827B-DB1D424DF994}" dt="2022-08-05T20:10:57.887" v="9614" actId="478"/>
          <ac:spMkLst>
            <pc:docMk/>
            <pc:sldMk cId="2306109001" sldId="362"/>
            <ac:spMk id="15" creationId="{53DEA003-FB50-BFBC-071C-8F945D4948A9}"/>
          </ac:spMkLst>
        </pc:spChg>
        <pc:spChg chg="del">
          <ac:chgData name="بندر العصيمي" userId="62dc3abd33e0f526" providerId="LiveId" clId="{E6154CF7-EAB4-480C-827B-DB1D424DF994}" dt="2022-08-05T20:10:57.887" v="9614" actId="478"/>
          <ac:spMkLst>
            <pc:docMk/>
            <pc:sldMk cId="2306109001" sldId="362"/>
            <ac:spMk id="16" creationId="{008636CD-8200-2DCF-BB97-057A0D9664CF}"/>
          </ac:spMkLst>
        </pc:spChg>
        <pc:spChg chg="del">
          <ac:chgData name="بندر العصيمي" userId="62dc3abd33e0f526" providerId="LiveId" clId="{E6154CF7-EAB4-480C-827B-DB1D424DF994}" dt="2022-08-05T20:10:57.887" v="9614" actId="478"/>
          <ac:spMkLst>
            <pc:docMk/>
            <pc:sldMk cId="2306109001" sldId="362"/>
            <ac:spMk id="18" creationId="{DF59DBF6-D935-B367-196F-294C4AFB9DBC}"/>
          </ac:spMkLst>
        </pc:spChg>
        <pc:spChg chg="del">
          <ac:chgData name="بندر العصيمي" userId="62dc3abd33e0f526" providerId="LiveId" clId="{E6154CF7-EAB4-480C-827B-DB1D424DF994}" dt="2022-08-05T20:10:57.887" v="9614" actId="478"/>
          <ac:spMkLst>
            <pc:docMk/>
            <pc:sldMk cId="2306109001" sldId="362"/>
            <ac:spMk id="19" creationId="{BE751740-2F5F-5E44-F081-1281A7A715C2}"/>
          </ac:spMkLst>
        </pc:spChg>
        <pc:spChg chg="del">
          <ac:chgData name="بندر العصيمي" userId="62dc3abd33e0f526" providerId="LiveId" clId="{E6154CF7-EAB4-480C-827B-DB1D424DF994}" dt="2022-08-05T20:10:57.887" v="9614" actId="478"/>
          <ac:spMkLst>
            <pc:docMk/>
            <pc:sldMk cId="2306109001" sldId="362"/>
            <ac:spMk id="20" creationId="{E38DCC8F-7547-E7B5-BCD6-C589CBBC63DA}"/>
          </ac:spMkLst>
        </pc:spChg>
        <pc:spChg chg="del">
          <ac:chgData name="بندر العصيمي" userId="62dc3abd33e0f526" providerId="LiveId" clId="{E6154CF7-EAB4-480C-827B-DB1D424DF994}" dt="2022-08-05T20:10:57.887" v="9614" actId="478"/>
          <ac:spMkLst>
            <pc:docMk/>
            <pc:sldMk cId="2306109001" sldId="362"/>
            <ac:spMk id="24" creationId="{619EC72D-70DC-801B-D756-4EBFA241E4AE}"/>
          </ac:spMkLst>
        </pc:spChg>
        <pc:graphicFrameChg chg="del">
          <ac:chgData name="بندر العصيمي" userId="62dc3abd33e0f526" providerId="LiveId" clId="{E6154CF7-EAB4-480C-827B-DB1D424DF994}" dt="2022-08-05T20:10:57.887" v="9614" actId="478"/>
          <ac:graphicFrameMkLst>
            <pc:docMk/>
            <pc:sldMk cId="2306109001" sldId="362"/>
            <ac:graphicFrameMk id="10" creationId="{5950F0CE-8E1E-E9BA-9C7B-B38BED8E2086}"/>
          </ac:graphicFrameMkLst>
        </pc:graphicFrameChg>
        <pc:picChg chg="add mod">
          <ac:chgData name="بندر العصيمي" userId="62dc3abd33e0f526" providerId="LiveId" clId="{E6154CF7-EAB4-480C-827B-DB1D424DF994}" dt="2022-08-05T20:11:48.404" v="9685" actId="1035"/>
          <ac:picMkLst>
            <pc:docMk/>
            <pc:sldMk cId="2306109001" sldId="362"/>
            <ac:picMk id="3" creationId="{41E1F6E4-7497-9571-46FE-C921E77B3203}"/>
          </ac:picMkLst>
        </pc:picChg>
        <pc:picChg chg="del">
          <ac:chgData name="بندر العصيمي" userId="62dc3abd33e0f526" providerId="LiveId" clId="{E6154CF7-EAB4-480C-827B-DB1D424DF994}" dt="2022-08-05T20:10:57.887" v="9614" actId="478"/>
          <ac:picMkLst>
            <pc:docMk/>
            <pc:sldMk cId="2306109001" sldId="362"/>
            <ac:picMk id="11" creationId="{B8E37A84-1C58-7B47-0DBC-31A227ADC347}"/>
          </ac:picMkLst>
        </pc:picChg>
        <pc:picChg chg="del">
          <ac:chgData name="بندر العصيمي" userId="62dc3abd33e0f526" providerId="LiveId" clId="{E6154CF7-EAB4-480C-827B-DB1D424DF994}" dt="2022-08-05T20:10:57.887" v="9614" actId="478"/>
          <ac:picMkLst>
            <pc:docMk/>
            <pc:sldMk cId="2306109001" sldId="362"/>
            <ac:picMk id="13" creationId="{A625596B-4F48-7E24-A8E5-6A5F6EF21708}"/>
          </ac:picMkLst>
        </pc:picChg>
      </pc:sldChg>
    </pc:docChg>
  </pc:docChgLst>
  <pc:docChgLst>
    <pc:chgData name="بندر العصيمي" userId="62dc3abd33e0f526" providerId="LiveId" clId="{A32220EF-FBA5-4F17-904D-0B4022DCD477}"/>
    <pc:docChg chg="addSld modSld">
      <pc:chgData name="بندر العصيمي" userId="62dc3abd33e0f526" providerId="LiveId" clId="{A32220EF-FBA5-4F17-904D-0B4022DCD477}" dt="2022-07-27T19:18:12.996" v="73" actId="14100"/>
      <pc:docMkLst>
        <pc:docMk/>
      </pc:docMkLst>
      <pc:sldChg chg="modSp add mod">
        <pc:chgData name="بندر العصيمي" userId="62dc3abd33e0f526" providerId="LiveId" clId="{A32220EF-FBA5-4F17-904D-0B4022DCD477}" dt="2022-07-27T19:11:23.333" v="9" actId="20577"/>
        <pc:sldMkLst>
          <pc:docMk/>
          <pc:sldMk cId="2053476170" sldId="303"/>
        </pc:sldMkLst>
        <pc:spChg chg="mod">
          <ac:chgData name="بندر العصيمي" userId="62dc3abd33e0f526" providerId="LiveId" clId="{A32220EF-FBA5-4F17-904D-0B4022DCD477}" dt="2022-07-27T19:11:23.333" v="9" actId="20577"/>
          <ac:spMkLst>
            <pc:docMk/>
            <pc:sldMk cId="2053476170" sldId="303"/>
            <ac:spMk id="12" creationId="{CA9149FC-FBE9-F971-8D19-30BCF1607A9F}"/>
          </ac:spMkLst>
        </pc:spChg>
      </pc:sldChg>
      <pc:sldChg chg="addSp delSp modSp add">
        <pc:chgData name="بندر العصيمي" userId="62dc3abd33e0f526" providerId="LiveId" clId="{A32220EF-FBA5-4F17-904D-0B4022DCD477}" dt="2022-07-27T19:18:12.996" v="73" actId="14100"/>
        <pc:sldMkLst>
          <pc:docMk/>
          <pc:sldMk cId="785435534" sldId="304"/>
        </pc:sldMkLst>
        <pc:picChg chg="del">
          <ac:chgData name="بندر العصيمي" userId="62dc3abd33e0f526" providerId="LiveId" clId="{A32220EF-FBA5-4F17-904D-0B4022DCD477}" dt="2022-07-27T19:17:19.879" v="12" actId="478"/>
          <ac:picMkLst>
            <pc:docMk/>
            <pc:sldMk cId="785435534" sldId="304"/>
            <ac:picMk id="10" creationId="{09985A5E-EC0D-B6FC-C001-705D0FBB32E3}"/>
          </ac:picMkLst>
        </pc:picChg>
        <pc:picChg chg="add mod">
          <ac:chgData name="بندر العصيمي" userId="62dc3abd33e0f526" providerId="LiveId" clId="{A32220EF-FBA5-4F17-904D-0B4022DCD477}" dt="2022-07-27T19:18:12.996" v="73" actId="14100"/>
          <ac:picMkLst>
            <pc:docMk/>
            <pc:sldMk cId="785435534" sldId="304"/>
            <ac:picMk id="1026" creationId="{F67B524A-2DEB-12B6-924D-E269B82AD43C}"/>
          </ac:picMkLst>
        </pc:picChg>
        <pc:picChg chg="del">
          <ac:chgData name="بندر العصيمي" userId="62dc3abd33e0f526" providerId="LiveId" clId="{A32220EF-FBA5-4F17-904D-0B4022DCD477}" dt="2022-07-27T19:17:15.674" v="11" actId="478"/>
          <ac:picMkLst>
            <pc:docMk/>
            <pc:sldMk cId="785435534" sldId="304"/>
            <ac:picMk id="4098" creationId="{8A949EFE-FC10-4EC3-F38B-5B3FD280F5A6}"/>
          </ac:picMkLst>
        </pc:picChg>
      </pc:sldChg>
    </pc:docChg>
  </pc:docChgLst>
  <pc:docChgLst>
    <pc:chgData name="بندر العصيمي" userId="62dc3abd33e0f526" providerId="LiveId" clId="{E9408BCA-756E-4287-8340-EC4352B446C6}"/>
    <pc:docChg chg="undo custSel addSld delSld modSld sldOrd">
      <pc:chgData name="بندر العصيمي" userId="62dc3abd33e0f526" providerId="LiveId" clId="{E9408BCA-756E-4287-8340-EC4352B446C6}" dt="2022-08-03T10:13:34.114" v="10225" actId="20577"/>
      <pc:docMkLst>
        <pc:docMk/>
      </pc:docMkLst>
      <pc:sldChg chg="modSp mod">
        <pc:chgData name="بندر العصيمي" userId="62dc3abd33e0f526" providerId="LiveId" clId="{E9408BCA-756E-4287-8340-EC4352B446C6}" dt="2022-08-03T10:00:00.735" v="9604" actId="20577"/>
        <pc:sldMkLst>
          <pc:docMk/>
          <pc:sldMk cId="3184749681" sldId="256"/>
        </pc:sldMkLst>
        <pc:spChg chg="mod">
          <ac:chgData name="بندر العصيمي" userId="62dc3abd33e0f526" providerId="LiveId" clId="{E9408BCA-756E-4287-8340-EC4352B446C6}" dt="2022-08-03T10:00:00.735" v="9604" actId="20577"/>
          <ac:spMkLst>
            <pc:docMk/>
            <pc:sldMk cId="3184749681" sldId="256"/>
            <ac:spMk id="11" creationId="{6258AA26-E7FD-8AEC-003E-B07BF125024B}"/>
          </ac:spMkLst>
        </pc:spChg>
      </pc:sldChg>
      <pc:sldChg chg="modSp mod">
        <pc:chgData name="بندر العصيمي" userId="62dc3abd33e0f526" providerId="LiveId" clId="{E9408BCA-756E-4287-8340-EC4352B446C6}" dt="2022-08-03T09:59:20.187" v="9598" actId="20577"/>
        <pc:sldMkLst>
          <pc:docMk/>
          <pc:sldMk cId="3738940261" sldId="257"/>
        </pc:sldMkLst>
        <pc:spChg chg="mod">
          <ac:chgData name="بندر العصيمي" userId="62dc3abd33e0f526" providerId="LiveId" clId="{E9408BCA-756E-4287-8340-EC4352B446C6}" dt="2022-08-03T09:59:20.187" v="9598" actId="20577"/>
          <ac:spMkLst>
            <pc:docMk/>
            <pc:sldMk cId="3738940261" sldId="257"/>
            <ac:spMk id="4" creationId="{DE1B3D2E-A868-67C0-0719-19F1848F6582}"/>
          </ac:spMkLst>
        </pc:spChg>
      </pc:sldChg>
      <pc:sldChg chg="modSp mod">
        <pc:chgData name="بندر العصيمي" userId="62dc3abd33e0f526" providerId="LiveId" clId="{E9408BCA-756E-4287-8340-EC4352B446C6}" dt="2022-08-03T10:00:15.192" v="9605" actId="20577"/>
        <pc:sldMkLst>
          <pc:docMk/>
          <pc:sldMk cId="0" sldId="260"/>
        </pc:sldMkLst>
        <pc:spChg chg="mod">
          <ac:chgData name="بندر العصيمي" userId="62dc3abd33e0f526" providerId="LiveId" clId="{E9408BCA-756E-4287-8340-EC4352B446C6}" dt="2022-08-03T10:00:15.192" v="9605" actId="20577"/>
          <ac:spMkLst>
            <pc:docMk/>
            <pc:sldMk cId="0" sldId="260"/>
            <ac:spMk id="11" creationId="{FB1499E9-B163-8307-1375-E4E519E6E817}"/>
          </ac:spMkLst>
        </pc:spChg>
      </pc:sldChg>
      <pc:sldChg chg="modSp mod">
        <pc:chgData name="بندر العصيمي" userId="62dc3abd33e0f526" providerId="LiveId" clId="{E9408BCA-756E-4287-8340-EC4352B446C6}" dt="2022-08-03T10:13:28.536" v="10224" actId="20577"/>
        <pc:sldMkLst>
          <pc:docMk/>
          <pc:sldMk cId="20567561" sldId="278"/>
        </pc:sldMkLst>
        <pc:spChg chg="mod">
          <ac:chgData name="بندر العصيمي" userId="62dc3abd33e0f526" providerId="LiveId" clId="{E9408BCA-756E-4287-8340-EC4352B446C6}" dt="2022-08-03T09:51:52.138" v="8983" actId="20577"/>
          <ac:spMkLst>
            <pc:docMk/>
            <pc:sldMk cId="20567561" sldId="278"/>
            <ac:spMk id="10" creationId="{A4F8838D-97F9-626C-8D4A-F0586ABEF9BC}"/>
          </ac:spMkLst>
        </pc:spChg>
        <pc:spChg chg="mod">
          <ac:chgData name="بندر العصيمي" userId="62dc3abd33e0f526" providerId="LiveId" clId="{E9408BCA-756E-4287-8340-EC4352B446C6}" dt="2022-08-03T09:52:25.004" v="9016" actId="20577"/>
          <ac:spMkLst>
            <pc:docMk/>
            <pc:sldMk cId="20567561" sldId="278"/>
            <ac:spMk id="11" creationId="{D8557279-C3D5-C0DC-B936-698793100118}"/>
          </ac:spMkLst>
        </pc:spChg>
        <pc:spChg chg="mod">
          <ac:chgData name="بندر العصيمي" userId="62dc3abd33e0f526" providerId="LiveId" clId="{E9408BCA-756E-4287-8340-EC4352B446C6}" dt="2022-08-03T09:52:48.438" v="9043" actId="14100"/>
          <ac:spMkLst>
            <pc:docMk/>
            <pc:sldMk cId="20567561" sldId="278"/>
            <ac:spMk id="12" creationId="{61688D24-1FB2-B6EE-51EF-04769EA7D42A}"/>
          </ac:spMkLst>
        </pc:spChg>
        <pc:spChg chg="mod">
          <ac:chgData name="بندر العصيمي" userId="62dc3abd33e0f526" providerId="LiveId" clId="{E9408BCA-756E-4287-8340-EC4352B446C6}" dt="2022-08-03T09:53:29.837" v="9135" actId="20577"/>
          <ac:spMkLst>
            <pc:docMk/>
            <pc:sldMk cId="20567561" sldId="278"/>
            <ac:spMk id="13" creationId="{7094B65A-1653-73C8-E00B-B30AE64BD760}"/>
          </ac:spMkLst>
        </pc:spChg>
        <pc:spChg chg="mod">
          <ac:chgData name="بندر العصيمي" userId="62dc3abd33e0f526" providerId="LiveId" clId="{E9408BCA-756E-4287-8340-EC4352B446C6}" dt="2022-08-03T09:53:57.263" v="9155" actId="20577"/>
          <ac:spMkLst>
            <pc:docMk/>
            <pc:sldMk cId="20567561" sldId="278"/>
            <ac:spMk id="14" creationId="{3DBCA3A8-512D-1AEB-FC85-ED5153DE1AA7}"/>
          </ac:spMkLst>
        </pc:spChg>
        <pc:spChg chg="mod">
          <ac:chgData name="بندر العصيمي" userId="62dc3abd33e0f526" providerId="LiveId" clId="{E9408BCA-756E-4287-8340-EC4352B446C6}" dt="2022-08-03T09:54:05.139" v="9158" actId="1036"/>
          <ac:spMkLst>
            <pc:docMk/>
            <pc:sldMk cId="20567561" sldId="278"/>
            <ac:spMk id="15" creationId="{FC6427DC-1C0E-2E81-F9C0-18096A86830C}"/>
          </ac:spMkLst>
        </pc:spChg>
        <pc:spChg chg="mod">
          <ac:chgData name="بندر العصيمي" userId="62dc3abd33e0f526" providerId="LiveId" clId="{E9408BCA-756E-4287-8340-EC4352B446C6}" dt="2022-08-03T09:54:29.444" v="9185" actId="20577"/>
          <ac:spMkLst>
            <pc:docMk/>
            <pc:sldMk cId="20567561" sldId="278"/>
            <ac:spMk id="16" creationId="{B22818C1-9299-2E33-F817-682CF666F3B4}"/>
          </ac:spMkLst>
        </pc:spChg>
        <pc:spChg chg="mod">
          <ac:chgData name="بندر العصيمي" userId="62dc3abd33e0f526" providerId="LiveId" clId="{E9408BCA-756E-4287-8340-EC4352B446C6}" dt="2022-08-03T09:54:56.277" v="9238" actId="20577"/>
          <ac:spMkLst>
            <pc:docMk/>
            <pc:sldMk cId="20567561" sldId="278"/>
            <ac:spMk id="17" creationId="{4255FCA9-D486-4F4D-F3A8-B9E2C5E9B385}"/>
          </ac:spMkLst>
        </pc:spChg>
        <pc:spChg chg="mod">
          <ac:chgData name="بندر العصيمي" userId="62dc3abd33e0f526" providerId="LiveId" clId="{E9408BCA-756E-4287-8340-EC4352B446C6}" dt="2022-08-03T09:55:09.981" v="9262" actId="20577"/>
          <ac:spMkLst>
            <pc:docMk/>
            <pc:sldMk cId="20567561" sldId="278"/>
            <ac:spMk id="18" creationId="{DC8AA2E0-C073-BDBE-B0D1-645CDA19A767}"/>
          </ac:spMkLst>
        </pc:spChg>
        <pc:spChg chg="mod">
          <ac:chgData name="بندر العصيمي" userId="62dc3abd33e0f526" providerId="LiveId" clId="{E9408BCA-756E-4287-8340-EC4352B446C6}" dt="2022-08-03T09:55:50.346" v="9385" actId="20577"/>
          <ac:spMkLst>
            <pc:docMk/>
            <pc:sldMk cId="20567561" sldId="278"/>
            <ac:spMk id="19" creationId="{66C05BC3-74F3-7F19-1A98-7A4BB120FEAB}"/>
          </ac:spMkLst>
        </pc:spChg>
        <pc:spChg chg="mod">
          <ac:chgData name="بندر العصيمي" userId="62dc3abd33e0f526" providerId="LiveId" clId="{E9408BCA-756E-4287-8340-EC4352B446C6}" dt="2022-08-03T09:55:40.740" v="9367" actId="20577"/>
          <ac:spMkLst>
            <pc:docMk/>
            <pc:sldMk cId="20567561" sldId="278"/>
            <ac:spMk id="20" creationId="{9FC1155D-FE1A-F83F-F2CB-91FFCA7E783A}"/>
          </ac:spMkLst>
        </pc:spChg>
        <pc:spChg chg="mod">
          <ac:chgData name="بندر العصيمي" userId="62dc3abd33e0f526" providerId="LiveId" clId="{E9408BCA-756E-4287-8340-EC4352B446C6}" dt="2022-08-03T10:13:28.536" v="10224" actId="20577"/>
          <ac:spMkLst>
            <pc:docMk/>
            <pc:sldMk cId="20567561" sldId="278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3T09:55:18.503" v="9341" actId="1037"/>
          <ac:spMkLst>
            <pc:docMk/>
            <pc:sldMk cId="20567561" sldId="278"/>
            <ac:spMk id="24" creationId="{9E5D5FA6-28A4-7DCD-EBF5-E6B02831148C}"/>
          </ac:spMkLst>
        </pc:spChg>
        <pc:spChg chg="mod">
          <ac:chgData name="بندر العصيمي" userId="62dc3abd33e0f526" providerId="LiveId" clId="{E9408BCA-756E-4287-8340-EC4352B446C6}" dt="2022-08-03T09:57:28.085" v="9455" actId="20577"/>
          <ac:spMkLst>
            <pc:docMk/>
            <pc:sldMk cId="20567561" sldId="278"/>
            <ac:spMk id="25" creationId="{1F89EA29-A81F-671D-5EAE-692BA29F28B6}"/>
          </ac:spMkLst>
        </pc:spChg>
        <pc:spChg chg="mod">
          <ac:chgData name="بندر العصيمي" userId="62dc3abd33e0f526" providerId="LiveId" clId="{E9408BCA-756E-4287-8340-EC4352B446C6}" dt="2022-08-03T09:57:49.268" v="9471" actId="14100"/>
          <ac:spMkLst>
            <pc:docMk/>
            <pc:sldMk cId="20567561" sldId="278"/>
            <ac:spMk id="26" creationId="{285F814D-9DCF-6667-17AF-866C6B68CD1E}"/>
          </ac:spMkLst>
        </pc:spChg>
        <pc:spChg chg="mod">
          <ac:chgData name="بندر العصيمي" userId="62dc3abd33e0f526" providerId="LiveId" clId="{E9408BCA-756E-4287-8340-EC4352B446C6}" dt="2022-08-03T09:57:59.296" v="9492" actId="20577"/>
          <ac:spMkLst>
            <pc:docMk/>
            <pc:sldMk cId="20567561" sldId="278"/>
            <ac:spMk id="27" creationId="{275CABFD-4446-91E7-CDB5-2D07C5CFE79D}"/>
          </ac:spMkLst>
        </pc:spChg>
        <pc:spChg chg="mod">
          <ac:chgData name="بندر العصيمي" userId="62dc3abd33e0f526" providerId="LiveId" clId="{E9408BCA-756E-4287-8340-EC4352B446C6}" dt="2022-08-03T09:58:27.769" v="9529" actId="20577"/>
          <ac:spMkLst>
            <pc:docMk/>
            <pc:sldMk cId="20567561" sldId="278"/>
            <ac:spMk id="28" creationId="{F74E72B3-D22C-EBEA-64ED-20C63BA978C7}"/>
          </ac:spMkLst>
        </pc:spChg>
        <pc:spChg chg="mod">
          <ac:chgData name="بندر العصيمي" userId="62dc3abd33e0f526" providerId="LiveId" clId="{E9408BCA-756E-4287-8340-EC4352B446C6}" dt="2022-08-03T09:58:18.052" v="9514" actId="20577"/>
          <ac:spMkLst>
            <pc:docMk/>
            <pc:sldMk cId="20567561" sldId="278"/>
            <ac:spMk id="29" creationId="{C0F27BFD-41BE-7C22-B9BB-7BFE42565CAF}"/>
          </ac:spMkLst>
        </pc:spChg>
        <pc:spChg chg="mod">
          <ac:chgData name="بندر العصيمي" userId="62dc3abd33e0f526" providerId="LiveId" clId="{E9408BCA-756E-4287-8340-EC4352B446C6}" dt="2022-08-03T09:58:53.631" v="9597" actId="14100"/>
          <ac:spMkLst>
            <pc:docMk/>
            <pc:sldMk cId="20567561" sldId="278"/>
            <ac:spMk id="30" creationId="{2CD2AF9E-5C78-37D0-82CE-F46ADC1A64FF}"/>
          </ac:spMkLst>
        </pc:spChg>
      </pc:sldChg>
      <pc:sldChg chg="addSp delSp modSp mod">
        <pc:chgData name="بندر العصيمي" userId="62dc3abd33e0f526" providerId="LiveId" clId="{E9408BCA-756E-4287-8340-EC4352B446C6}" dt="2022-08-03T10:00:26.815" v="9606" actId="20577"/>
        <pc:sldMkLst>
          <pc:docMk/>
          <pc:sldMk cId="709134560" sldId="290"/>
        </pc:sldMkLst>
        <pc:spChg chg="mod">
          <ac:chgData name="بندر العصيمي" userId="62dc3abd33e0f526" providerId="LiveId" clId="{E9408BCA-756E-4287-8340-EC4352B446C6}" dt="2022-08-01T19:09:00.634" v="668" actId="1038"/>
          <ac:spMkLst>
            <pc:docMk/>
            <pc:sldMk cId="709134560" sldId="290"/>
            <ac:spMk id="12" creationId="{CA9149FC-FBE9-F971-8D19-30BCF1607A9F}"/>
          </ac:spMkLst>
        </pc:spChg>
        <pc:spChg chg="mod">
          <ac:chgData name="بندر العصيمي" userId="62dc3abd33e0f526" providerId="LiveId" clId="{E9408BCA-756E-4287-8340-EC4352B446C6}" dt="2022-08-03T10:00:26.815" v="9606" actId="20577"/>
          <ac:spMkLst>
            <pc:docMk/>
            <pc:sldMk cId="709134560" sldId="290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2T09:59:54.995" v="953" actId="20577"/>
          <ac:spMkLst>
            <pc:docMk/>
            <pc:sldMk cId="709134560" sldId="290"/>
            <ac:spMk id="23" creationId="{8D75B550-2FCB-9D2C-74E1-F907DA723BDF}"/>
          </ac:spMkLst>
        </pc:spChg>
        <pc:picChg chg="del">
          <ac:chgData name="بندر العصيمي" userId="62dc3abd33e0f526" providerId="LiveId" clId="{E9408BCA-756E-4287-8340-EC4352B446C6}" dt="2022-08-01T18:56:16.704" v="146" actId="478"/>
          <ac:picMkLst>
            <pc:docMk/>
            <pc:sldMk cId="709134560" sldId="290"/>
            <ac:picMk id="2" creationId="{1A9D807F-BC3E-A3DC-F00C-DA63ECAC1749}"/>
          </ac:picMkLst>
        </pc:picChg>
        <pc:picChg chg="del">
          <ac:chgData name="بندر العصيمي" userId="62dc3abd33e0f526" providerId="LiveId" clId="{E9408BCA-756E-4287-8340-EC4352B446C6}" dt="2022-08-01T18:56:16.704" v="146" actId="478"/>
          <ac:picMkLst>
            <pc:docMk/>
            <pc:sldMk cId="709134560" sldId="290"/>
            <ac:picMk id="3" creationId="{45D0898A-467D-FEF4-69CE-DE88D72FE665}"/>
          </ac:picMkLst>
        </pc:picChg>
        <pc:picChg chg="del">
          <ac:chgData name="بندر العصيمي" userId="62dc3abd33e0f526" providerId="LiveId" clId="{E9408BCA-756E-4287-8340-EC4352B446C6}" dt="2022-08-01T18:56:16.704" v="146" actId="478"/>
          <ac:picMkLst>
            <pc:docMk/>
            <pc:sldMk cId="709134560" sldId="290"/>
            <ac:picMk id="4" creationId="{C7B013BA-72AE-FDBD-785B-85D20E46DDF0}"/>
          </ac:picMkLst>
        </pc:picChg>
        <pc:picChg chg="del">
          <ac:chgData name="بندر العصيمي" userId="62dc3abd33e0f526" providerId="LiveId" clId="{E9408BCA-756E-4287-8340-EC4352B446C6}" dt="2022-08-01T18:56:16.704" v="146" actId="478"/>
          <ac:picMkLst>
            <pc:docMk/>
            <pc:sldMk cId="709134560" sldId="290"/>
            <ac:picMk id="5" creationId="{74DE706F-8102-EB3E-6ED8-7417BED76A3A}"/>
          </ac:picMkLst>
        </pc:picChg>
        <pc:picChg chg="add mod">
          <ac:chgData name="بندر العصيمي" userId="62dc3abd33e0f526" providerId="LiveId" clId="{E9408BCA-756E-4287-8340-EC4352B446C6}" dt="2022-08-01T19:15:54.067" v="942" actId="14100"/>
          <ac:picMkLst>
            <pc:docMk/>
            <pc:sldMk cId="709134560" sldId="290"/>
            <ac:picMk id="6" creationId="{00D13621-C3D4-87A0-3346-9342621594FE}"/>
          </ac:picMkLst>
        </pc:picChg>
        <pc:picChg chg="add del mod">
          <ac:chgData name="بندر العصيمي" userId="62dc3abd33e0f526" providerId="LiveId" clId="{E9408BCA-756E-4287-8340-EC4352B446C6}" dt="2022-08-01T19:10:39.435" v="672" actId="478"/>
          <ac:picMkLst>
            <pc:docMk/>
            <pc:sldMk cId="709134560" sldId="290"/>
            <ac:picMk id="13" creationId="{6686807E-6786-0CD1-6991-CAA1BEDEFDA3}"/>
          </ac:picMkLst>
        </pc:picChg>
        <pc:picChg chg="add mod">
          <ac:chgData name="بندر العصيمي" userId="62dc3abd33e0f526" providerId="LiveId" clId="{E9408BCA-756E-4287-8340-EC4352B446C6}" dt="2022-08-01T19:15:19.070" v="875" actId="14100"/>
          <ac:picMkLst>
            <pc:docMk/>
            <pc:sldMk cId="709134560" sldId="290"/>
            <ac:picMk id="1026" creationId="{C4731DEC-4DA5-EB0A-5691-886E71CB12F3}"/>
          </ac:picMkLst>
        </pc:picChg>
        <pc:picChg chg="del">
          <ac:chgData name="بندر العصيمي" userId="62dc3abd33e0f526" providerId="LiveId" clId="{E9408BCA-756E-4287-8340-EC4352B446C6}" dt="2022-08-01T18:56:16.704" v="146" actId="478"/>
          <ac:picMkLst>
            <pc:docMk/>
            <pc:sldMk cId="709134560" sldId="290"/>
            <ac:picMk id="1028" creationId="{D7B7D251-338A-A1F7-7A73-E957D162CE8C}"/>
          </ac:picMkLst>
        </pc:picChg>
        <pc:picChg chg="del">
          <ac:chgData name="بندر العصيمي" userId="62dc3abd33e0f526" providerId="LiveId" clId="{E9408BCA-756E-4287-8340-EC4352B446C6}" dt="2022-08-01T18:56:16.704" v="146" actId="478"/>
          <ac:picMkLst>
            <pc:docMk/>
            <pc:sldMk cId="709134560" sldId="290"/>
            <ac:picMk id="1036" creationId="{AFCF6D05-FE01-17F8-387A-3560B748396B}"/>
          </ac:picMkLst>
        </pc:picChg>
      </pc:sldChg>
      <pc:sldChg chg="modSp mod">
        <pc:chgData name="بندر العصيمي" userId="62dc3abd33e0f526" providerId="LiveId" clId="{E9408BCA-756E-4287-8340-EC4352B446C6}" dt="2022-08-03T10:00:53.482" v="9609" actId="20577"/>
        <pc:sldMkLst>
          <pc:docMk/>
          <pc:sldMk cId="3438352497" sldId="292"/>
        </pc:sldMkLst>
        <pc:spChg chg="mod">
          <ac:chgData name="بندر العصيمي" userId="62dc3abd33e0f526" providerId="LiveId" clId="{E9408BCA-756E-4287-8340-EC4352B446C6}" dt="2022-08-02T12:18:26.996" v="7506" actId="207"/>
          <ac:spMkLst>
            <pc:docMk/>
            <pc:sldMk cId="3438352497" sldId="292"/>
            <ac:spMk id="12" creationId="{CA9149FC-FBE9-F971-8D19-30BCF1607A9F}"/>
          </ac:spMkLst>
        </pc:spChg>
        <pc:spChg chg="mod">
          <ac:chgData name="بندر العصيمي" userId="62dc3abd33e0f526" providerId="LiveId" clId="{E9408BCA-756E-4287-8340-EC4352B446C6}" dt="2022-08-03T10:00:53.482" v="9609" actId="20577"/>
          <ac:spMkLst>
            <pc:docMk/>
            <pc:sldMk cId="3438352497" sldId="292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2T10:00:58.274" v="1010" actId="14100"/>
          <ac:spMkLst>
            <pc:docMk/>
            <pc:sldMk cId="3438352497" sldId="292"/>
            <ac:spMk id="23" creationId="{8D75B550-2FCB-9D2C-74E1-F907DA723BDF}"/>
          </ac:spMkLst>
        </pc:spChg>
      </pc:sldChg>
      <pc:sldChg chg="delSp del mod">
        <pc:chgData name="بندر العصيمي" userId="62dc3abd33e0f526" providerId="LiveId" clId="{E9408BCA-756E-4287-8340-EC4352B446C6}" dt="2022-08-01T18:51:55.053" v="3" actId="47"/>
        <pc:sldMkLst>
          <pc:docMk/>
          <pc:sldMk cId="3580351313" sldId="293"/>
        </pc:sldMkLst>
        <pc:picChg chg="del">
          <ac:chgData name="بندر العصيمي" userId="62dc3abd33e0f526" providerId="LiveId" clId="{E9408BCA-756E-4287-8340-EC4352B446C6}" dt="2022-08-01T18:51:32.985" v="0" actId="478"/>
          <ac:picMkLst>
            <pc:docMk/>
            <pc:sldMk cId="3580351313" sldId="293"/>
            <ac:picMk id="19" creationId="{5A79C0BC-1675-6D6C-2957-9B19731D9350}"/>
          </ac:picMkLst>
        </pc:picChg>
      </pc:sldChg>
      <pc:sldChg chg="modSp mod ord">
        <pc:chgData name="بندر العصيمي" userId="62dc3abd33e0f526" providerId="LiveId" clId="{E9408BCA-756E-4287-8340-EC4352B446C6}" dt="2022-08-03T09:59:32.605" v="9600" actId="20577"/>
        <pc:sldMkLst>
          <pc:docMk/>
          <pc:sldMk cId="265574086" sldId="294"/>
        </pc:sldMkLst>
        <pc:spChg chg="mod">
          <ac:chgData name="بندر العصيمي" userId="62dc3abd33e0f526" providerId="LiveId" clId="{E9408BCA-756E-4287-8340-EC4352B446C6}" dt="2022-08-03T09:59:32.605" v="9600" actId="20577"/>
          <ac:spMkLst>
            <pc:docMk/>
            <pc:sldMk cId="265574086" sldId="294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1T18:53:53.684" v="64" actId="20577"/>
          <ac:spMkLst>
            <pc:docMk/>
            <pc:sldMk cId="265574086" sldId="294"/>
            <ac:spMk id="23" creationId="{8D75B550-2FCB-9D2C-74E1-F907DA723BDF}"/>
          </ac:spMkLst>
        </pc:spChg>
      </pc:sldChg>
      <pc:sldChg chg="del">
        <pc:chgData name="بندر العصيمي" userId="62dc3abd33e0f526" providerId="LiveId" clId="{E9408BCA-756E-4287-8340-EC4352B446C6}" dt="2022-08-01T18:54:57.901" v="135" actId="47"/>
        <pc:sldMkLst>
          <pc:docMk/>
          <pc:sldMk cId="1930488736" sldId="301"/>
        </pc:sldMkLst>
      </pc:sldChg>
      <pc:sldChg chg="del">
        <pc:chgData name="بندر العصيمي" userId="62dc3abd33e0f526" providerId="LiveId" clId="{E9408BCA-756E-4287-8340-EC4352B446C6}" dt="2022-08-01T18:55:43.945" v="145" actId="47"/>
        <pc:sldMkLst>
          <pc:docMk/>
          <pc:sldMk cId="3466911254" sldId="302"/>
        </pc:sldMkLst>
      </pc:sldChg>
      <pc:sldChg chg="modSp mod ord">
        <pc:chgData name="بندر العصيمي" userId="62dc3abd33e0f526" providerId="LiveId" clId="{E9408BCA-756E-4287-8340-EC4352B446C6}" dt="2022-08-03T09:59:25.993" v="9599" actId="20577"/>
        <pc:sldMkLst>
          <pc:docMk/>
          <pc:sldMk cId="2053476170" sldId="303"/>
        </pc:sldMkLst>
        <pc:spChg chg="mod">
          <ac:chgData name="بندر العصيمي" userId="62dc3abd33e0f526" providerId="LiveId" clId="{E9408BCA-756E-4287-8340-EC4352B446C6}" dt="2022-08-03T09:59:25.993" v="9599" actId="20577"/>
          <ac:spMkLst>
            <pc:docMk/>
            <pc:sldMk cId="2053476170" sldId="303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1T18:53:35.349" v="35" actId="14100"/>
          <ac:spMkLst>
            <pc:docMk/>
            <pc:sldMk cId="2053476170" sldId="303"/>
            <ac:spMk id="23" creationId="{8D75B550-2FCB-9D2C-74E1-F907DA723BDF}"/>
          </ac:spMkLst>
        </pc:spChg>
      </pc:sldChg>
      <pc:sldChg chg="del">
        <pc:chgData name="بندر العصيمي" userId="62dc3abd33e0f526" providerId="LiveId" clId="{E9408BCA-756E-4287-8340-EC4352B446C6}" dt="2022-08-01T18:55:41.348" v="144" actId="47"/>
        <pc:sldMkLst>
          <pc:docMk/>
          <pc:sldMk cId="1211708700" sldId="309"/>
        </pc:sldMkLst>
      </pc:sldChg>
      <pc:sldChg chg="del">
        <pc:chgData name="بندر العصيمي" userId="62dc3abd33e0f526" providerId="LiveId" clId="{E9408BCA-756E-4287-8340-EC4352B446C6}" dt="2022-08-01T18:55:30.475" v="140" actId="47"/>
        <pc:sldMkLst>
          <pc:docMk/>
          <pc:sldMk cId="3514711405" sldId="310"/>
        </pc:sldMkLst>
      </pc:sldChg>
      <pc:sldChg chg="del">
        <pc:chgData name="بندر العصيمي" userId="62dc3abd33e0f526" providerId="LiveId" clId="{E9408BCA-756E-4287-8340-EC4352B446C6}" dt="2022-08-01T18:55:28.027" v="139" actId="47"/>
        <pc:sldMkLst>
          <pc:docMk/>
          <pc:sldMk cId="1559995507" sldId="311"/>
        </pc:sldMkLst>
      </pc:sldChg>
      <pc:sldChg chg="del">
        <pc:chgData name="بندر العصيمي" userId="62dc3abd33e0f526" providerId="LiveId" clId="{E9408BCA-756E-4287-8340-EC4352B446C6}" dt="2022-08-01T18:55:38.523" v="143" actId="47"/>
        <pc:sldMkLst>
          <pc:docMk/>
          <pc:sldMk cId="2955255078" sldId="312"/>
        </pc:sldMkLst>
      </pc:sldChg>
      <pc:sldChg chg="del">
        <pc:chgData name="بندر العصيمي" userId="62dc3abd33e0f526" providerId="LiveId" clId="{E9408BCA-756E-4287-8340-EC4352B446C6}" dt="2022-08-01T18:55:35.891" v="142" actId="47"/>
        <pc:sldMkLst>
          <pc:docMk/>
          <pc:sldMk cId="2077480401" sldId="313"/>
        </pc:sldMkLst>
      </pc:sldChg>
      <pc:sldChg chg="modSp mod ord">
        <pc:chgData name="بندر العصيمي" userId="62dc3abd33e0f526" providerId="LiveId" clId="{E9408BCA-756E-4287-8340-EC4352B446C6}" dt="2022-08-03T09:59:38.715" v="9601" actId="20577"/>
        <pc:sldMkLst>
          <pc:docMk/>
          <pc:sldMk cId="723171866" sldId="314"/>
        </pc:sldMkLst>
        <pc:spChg chg="mod">
          <ac:chgData name="بندر العصيمي" userId="62dc3abd33e0f526" providerId="LiveId" clId="{E9408BCA-756E-4287-8340-EC4352B446C6}" dt="2022-08-03T09:59:38.715" v="9601" actId="20577"/>
          <ac:spMkLst>
            <pc:docMk/>
            <pc:sldMk cId="723171866" sldId="314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1T18:54:09.386" v="83" actId="20577"/>
          <ac:spMkLst>
            <pc:docMk/>
            <pc:sldMk cId="723171866" sldId="314"/>
            <ac:spMk id="23" creationId="{8D75B550-2FCB-9D2C-74E1-F907DA723BDF}"/>
          </ac:spMkLst>
        </pc:spChg>
      </pc:sldChg>
      <pc:sldChg chg="del">
        <pc:chgData name="بندر العصيمي" userId="62dc3abd33e0f526" providerId="LiveId" clId="{E9408BCA-756E-4287-8340-EC4352B446C6}" dt="2022-08-01T18:55:32.888" v="141" actId="47"/>
        <pc:sldMkLst>
          <pc:docMk/>
          <pc:sldMk cId="3384048954" sldId="315"/>
        </pc:sldMkLst>
      </pc:sldChg>
      <pc:sldChg chg="modSp mod ord">
        <pc:chgData name="بندر العصيمي" userId="62dc3abd33e0f526" providerId="LiveId" clId="{E9408BCA-756E-4287-8340-EC4352B446C6}" dt="2022-08-03T09:59:45.545" v="9602" actId="20577"/>
        <pc:sldMkLst>
          <pc:docMk/>
          <pc:sldMk cId="829147845" sldId="316"/>
        </pc:sldMkLst>
        <pc:spChg chg="mod">
          <ac:chgData name="بندر العصيمي" userId="62dc3abd33e0f526" providerId="LiveId" clId="{E9408BCA-756E-4287-8340-EC4352B446C6}" dt="2022-08-03T09:59:45.545" v="9602" actId="20577"/>
          <ac:spMkLst>
            <pc:docMk/>
            <pc:sldMk cId="829147845" sldId="316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1T18:54:23.199" v="102" actId="20577"/>
          <ac:spMkLst>
            <pc:docMk/>
            <pc:sldMk cId="829147845" sldId="316"/>
            <ac:spMk id="23" creationId="{8D75B550-2FCB-9D2C-74E1-F907DA723BDF}"/>
          </ac:spMkLst>
        </pc:spChg>
      </pc:sldChg>
      <pc:sldChg chg="del">
        <pc:chgData name="بندر العصيمي" userId="62dc3abd33e0f526" providerId="LiveId" clId="{E9408BCA-756E-4287-8340-EC4352B446C6}" dt="2022-08-01T18:55:25.697" v="138" actId="47"/>
        <pc:sldMkLst>
          <pc:docMk/>
          <pc:sldMk cId="2950702239" sldId="317"/>
        </pc:sldMkLst>
      </pc:sldChg>
      <pc:sldChg chg="del">
        <pc:chgData name="بندر العصيمي" userId="62dc3abd33e0f526" providerId="LiveId" clId="{E9408BCA-756E-4287-8340-EC4352B446C6}" dt="2022-08-01T18:55:23.451" v="137" actId="47"/>
        <pc:sldMkLst>
          <pc:docMk/>
          <pc:sldMk cId="1793838428" sldId="318"/>
        </pc:sldMkLst>
      </pc:sldChg>
      <pc:sldChg chg="del">
        <pc:chgData name="بندر العصيمي" userId="62dc3abd33e0f526" providerId="LiveId" clId="{E9408BCA-756E-4287-8340-EC4352B446C6}" dt="2022-08-01T18:55:20.150" v="136" actId="47"/>
        <pc:sldMkLst>
          <pc:docMk/>
          <pc:sldMk cId="1633436881" sldId="319"/>
        </pc:sldMkLst>
      </pc:sldChg>
      <pc:sldChg chg="modSp mod ord">
        <pc:chgData name="بندر العصيمي" userId="62dc3abd33e0f526" providerId="LiveId" clId="{E9408BCA-756E-4287-8340-EC4352B446C6}" dt="2022-08-03T09:59:54.467" v="9603" actId="20577"/>
        <pc:sldMkLst>
          <pc:docMk/>
          <pc:sldMk cId="2577716733" sldId="320"/>
        </pc:sldMkLst>
        <pc:spChg chg="mod">
          <ac:chgData name="بندر العصيمي" userId="62dc3abd33e0f526" providerId="LiveId" clId="{E9408BCA-756E-4287-8340-EC4352B446C6}" dt="2022-08-03T09:59:54.467" v="9603" actId="20577"/>
          <ac:spMkLst>
            <pc:docMk/>
            <pc:sldMk cId="2577716733" sldId="320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1T18:54:52.192" v="134" actId="20577"/>
          <ac:spMkLst>
            <pc:docMk/>
            <pc:sldMk cId="2577716733" sldId="320"/>
            <ac:spMk id="23" creationId="{8D75B550-2FCB-9D2C-74E1-F907DA723BDF}"/>
          </ac:spMkLst>
        </pc:spChg>
      </pc:sldChg>
      <pc:sldChg chg="modSp mod">
        <pc:chgData name="بندر العصيمي" userId="62dc3abd33e0f526" providerId="LiveId" clId="{E9408BCA-756E-4287-8340-EC4352B446C6}" dt="2022-08-03T10:13:34.114" v="10225" actId="20577"/>
        <pc:sldMkLst>
          <pc:docMk/>
          <pc:sldMk cId="2883559634" sldId="321"/>
        </pc:sldMkLst>
        <pc:spChg chg="mod">
          <ac:chgData name="بندر العصيمي" userId="62dc3abd33e0f526" providerId="LiveId" clId="{E9408BCA-756E-4287-8340-EC4352B446C6}" dt="2022-08-03T10:13:34.114" v="10225" actId="20577"/>
          <ac:spMkLst>
            <pc:docMk/>
            <pc:sldMk cId="2883559634" sldId="321"/>
            <ac:spMk id="22" creationId="{240A45DC-C3F1-E290-3A21-FE398B4EE905}"/>
          </ac:spMkLst>
        </pc:spChg>
      </pc:sldChg>
      <pc:sldChg chg="modSp add mod">
        <pc:chgData name="بندر العصيمي" userId="62dc3abd33e0f526" providerId="LiveId" clId="{E9408BCA-756E-4287-8340-EC4352B446C6}" dt="2022-08-03T10:00:43.538" v="9608" actId="20577"/>
        <pc:sldMkLst>
          <pc:docMk/>
          <pc:sldMk cId="3041413449" sldId="322"/>
        </pc:sldMkLst>
        <pc:spChg chg="mod">
          <ac:chgData name="بندر العصيمي" userId="62dc3abd33e0f526" providerId="LiveId" clId="{E9408BCA-756E-4287-8340-EC4352B446C6}" dt="2022-08-01T19:08:29.641" v="641" actId="1038"/>
          <ac:spMkLst>
            <pc:docMk/>
            <pc:sldMk cId="3041413449" sldId="322"/>
            <ac:spMk id="12" creationId="{CA9149FC-FBE9-F971-8D19-30BCF1607A9F}"/>
          </ac:spMkLst>
        </pc:spChg>
        <pc:spChg chg="mod">
          <ac:chgData name="بندر العصيمي" userId="62dc3abd33e0f526" providerId="LiveId" clId="{E9408BCA-756E-4287-8340-EC4352B446C6}" dt="2022-08-03T10:00:43.538" v="9608" actId="20577"/>
          <ac:spMkLst>
            <pc:docMk/>
            <pc:sldMk cId="3041413449" sldId="322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2T10:00:31.018" v="989" actId="20577"/>
          <ac:spMkLst>
            <pc:docMk/>
            <pc:sldMk cId="3041413449" sldId="322"/>
            <ac:spMk id="23" creationId="{8D75B550-2FCB-9D2C-74E1-F907DA723BDF}"/>
          </ac:spMkLst>
        </pc:spChg>
      </pc:sldChg>
      <pc:sldChg chg="addSp delSp modSp add mod">
        <pc:chgData name="بندر العصيمي" userId="62dc3abd33e0f526" providerId="LiveId" clId="{E9408BCA-756E-4287-8340-EC4352B446C6}" dt="2022-08-03T10:00:32.951" v="9607" actId="20577"/>
        <pc:sldMkLst>
          <pc:docMk/>
          <pc:sldMk cId="3710477112" sldId="323"/>
        </pc:sldMkLst>
        <pc:spChg chg="del">
          <ac:chgData name="بندر العصيمي" userId="62dc3abd33e0f526" providerId="LiveId" clId="{E9408BCA-756E-4287-8340-EC4352B446C6}" dt="2022-08-01T19:11:09.379" v="674" actId="478"/>
          <ac:spMkLst>
            <pc:docMk/>
            <pc:sldMk cId="3710477112" sldId="323"/>
            <ac:spMk id="12" creationId="{CA9149FC-FBE9-F971-8D19-30BCF1607A9F}"/>
          </ac:spMkLst>
        </pc:spChg>
        <pc:spChg chg="mod">
          <ac:chgData name="بندر العصيمي" userId="62dc3abd33e0f526" providerId="LiveId" clId="{E9408BCA-756E-4287-8340-EC4352B446C6}" dt="2022-08-03T10:00:32.951" v="9607" actId="20577"/>
          <ac:spMkLst>
            <pc:docMk/>
            <pc:sldMk cId="3710477112" sldId="323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2T10:00:11.638" v="964" actId="20577"/>
          <ac:spMkLst>
            <pc:docMk/>
            <pc:sldMk cId="3710477112" sldId="323"/>
            <ac:spMk id="23" creationId="{8D75B550-2FCB-9D2C-74E1-F907DA723BDF}"/>
          </ac:spMkLst>
        </pc:spChg>
        <pc:picChg chg="add mod">
          <ac:chgData name="بندر العصيمي" userId="62dc3abd33e0f526" providerId="LiveId" clId="{E9408BCA-756E-4287-8340-EC4352B446C6}" dt="2022-08-01T19:11:25.833" v="732" actId="14100"/>
          <ac:picMkLst>
            <pc:docMk/>
            <pc:sldMk cId="3710477112" sldId="323"/>
            <ac:picMk id="7" creationId="{4B6837C4-4D81-4CE3-B695-0D77315FFE08}"/>
          </ac:picMkLst>
        </pc:picChg>
      </pc:sldChg>
      <pc:sldChg chg="modSp mod">
        <pc:chgData name="بندر العصيمي" userId="62dc3abd33e0f526" providerId="LiveId" clId="{E9408BCA-756E-4287-8340-EC4352B446C6}" dt="2022-08-03T10:01:00.728" v="9610" actId="20577"/>
        <pc:sldMkLst>
          <pc:docMk/>
          <pc:sldMk cId="2359007209" sldId="324"/>
        </pc:sldMkLst>
        <pc:spChg chg="mod">
          <ac:chgData name="بندر العصيمي" userId="62dc3abd33e0f526" providerId="LiveId" clId="{E9408BCA-756E-4287-8340-EC4352B446C6}" dt="2022-08-02T10:01:32.364" v="1032" actId="20577"/>
          <ac:spMkLst>
            <pc:docMk/>
            <pc:sldMk cId="2359007209" sldId="324"/>
            <ac:spMk id="12" creationId="{CA9149FC-FBE9-F971-8D19-30BCF1607A9F}"/>
          </ac:spMkLst>
        </pc:spChg>
        <pc:spChg chg="mod">
          <ac:chgData name="بندر العصيمي" userId="62dc3abd33e0f526" providerId="LiveId" clId="{E9408BCA-756E-4287-8340-EC4352B446C6}" dt="2022-08-03T10:01:00.728" v="9610" actId="20577"/>
          <ac:spMkLst>
            <pc:docMk/>
            <pc:sldMk cId="2359007209" sldId="324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2T10:01:26.720" v="1027" actId="14100"/>
          <ac:spMkLst>
            <pc:docMk/>
            <pc:sldMk cId="2359007209" sldId="324"/>
            <ac:spMk id="23" creationId="{8D75B550-2FCB-9D2C-74E1-F907DA723BDF}"/>
          </ac:spMkLst>
        </pc:spChg>
      </pc:sldChg>
      <pc:sldChg chg="modSp mod">
        <pc:chgData name="بندر العصيمي" userId="62dc3abd33e0f526" providerId="LiveId" clId="{E9408BCA-756E-4287-8340-EC4352B446C6}" dt="2022-08-03T10:01:08.100" v="9611" actId="20577"/>
        <pc:sldMkLst>
          <pc:docMk/>
          <pc:sldMk cId="248037033" sldId="325"/>
        </pc:sldMkLst>
        <pc:spChg chg="mod">
          <ac:chgData name="بندر العصيمي" userId="62dc3abd33e0f526" providerId="LiveId" clId="{E9408BCA-756E-4287-8340-EC4352B446C6}" dt="2022-08-03T10:01:08.100" v="9611" actId="20577"/>
          <ac:spMkLst>
            <pc:docMk/>
            <pc:sldMk cId="248037033" sldId="325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2T10:01:55.631" v="1049" actId="14100"/>
          <ac:spMkLst>
            <pc:docMk/>
            <pc:sldMk cId="248037033" sldId="325"/>
            <ac:spMk id="23" creationId="{8D75B550-2FCB-9D2C-74E1-F907DA723BDF}"/>
          </ac:spMkLst>
        </pc:spChg>
      </pc:sldChg>
      <pc:sldChg chg="addSp delSp modSp mod">
        <pc:chgData name="بندر العصيمي" userId="62dc3abd33e0f526" providerId="LiveId" clId="{E9408BCA-756E-4287-8340-EC4352B446C6}" dt="2022-08-02T10:38:45.574" v="3459" actId="1037"/>
        <pc:sldMkLst>
          <pc:docMk/>
          <pc:sldMk cId="2406843703" sldId="326"/>
        </pc:sldMkLst>
        <pc:spChg chg="del">
          <ac:chgData name="بندر العصيمي" userId="62dc3abd33e0f526" providerId="LiveId" clId="{E9408BCA-756E-4287-8340-EC4352B446C6}" dt="2022-08-02T10:02:17.946" v="1050" actId="478"/>
          <ac:spMkLst>
            <pc:docMk/>
            <pc:sldMk cId="2406843703" sldId="326"/>
            <ac:spMk id="3" creationId="{5F990E39-C70B-EB45-6137-E24A08D7B558}"/>
          </ac:spMkLst>
        </pc:spChg>
        <pc:spChg chg="del">
          <ac:chgData name="بندر العصيمي" userId="62dc3abd33e0f526" providerId="LiveId" clId="{E9408BCA-756E-4287-8340-EC4352B446C6}" dt="2022-08-02T10:02:17.946" v="1050" actId="478"/>
          <ac:spMkLst>
            <pc:docMk/>
            <pc:sldMk cId="2406843703" sldId="326"/>
            <ac:spMk id="11" creationId="{FA191FD6-0711-32FC-78D4-F5850DCF7024}"/>
          </ac:spMkLst>
        </pc:spChg>
        <pc:spChg chg="del">
          <ac:chgData name="بندر العصيمي" userId="62dc3abd33e0f526" providerId="LiveId" clId="{E9408BCA-756E-4287-8340-EC4352B446C6}" dt="2022-08-02T10:02:17.946" v="1050" actId="478"/>
          <ac:spMkLst>
            <pc:docMk/>
            <pc:sldMk cId="2406843703" sldId="326"/>
            <ac:spMk id="13" creationId="{F592648E-63F7-BDB5-A134-CCCB81E6F6FF}"/>
          </ac:spMkLst>
        </pc:spChg>
        <pc:spChg chg="del">
          <ac:chgData name="بندر العصيمي" userId="62dc3abd33e0f526" providerId="LiveId" clId="{E9408BCA-756E-4287-8340-EC4352B446C6}" dt="2022-08-02T10:02:17.946" v="1050" actId="478"/>
          <ac:spMkLst>
            <pc:docMk/>
            <pc:sldMk cId="2406843703" sldId="326"/>
            <ac:spMk id="14" creationId="{F260F95D-5C93-8B3E-4DD0-AE27A8C238ED}"/>
          </ac:spMkLst>
        </pc:spChg>
        <pc:spChg chg="add mod">
          <ac:chgData name="بندر العصيمي" userId="62dc3abd33e0f526" providerId="LiveId" clId="{E9408BCA-756E-4287-8340-EC4352B446C6}" dt="2022-08-02T10:38:45.574" v="3459" actId="1037"/>
          <ac:spMkLst>
            <pc:docMk/>
            <pc:sldMk cId="2406843703" sldId="326"/>
            <ac:spMk id="16" creationId="{7BCAE585-B093-664C-ACA8-3E0A4A97564A}"/>
          </ac:spMkLst>
        </pc:spChg>
        <pc:spChg chg="mod">
          <ac:chgData name="بندر العصيمي" userId="62dc3abd33e0f526" providerId="LiveId" clId="{E9408BCA-756E-4287-8340-EC4352B446C6}" dt="2022-08-02T10:02:39.620" v="1074" actId="1037"/>
          <ac:spMkLst>
            <pc:docMk/>
            <pc:sldMk cId="2406843703" sldId="326"/>
            <ac:spMk id="23" creationId="{8D75B550-2FCB-9D2C-74E1-F907DA723BDF}"/>
          </ac:spMkLst>
        </pc:spChg>
        <pc:spChg chg="del">
          <ac:chgData name="بندر العصيمي" userId="62dc3abd33e0f526" providerId="LiveId" clId="{E9408BCA-756E-4287-8340-EC4352B446C6}" dt="2022-08-02T10:02:17.946" v="1050" actId="478"/>
          <ac:spMkLst>
            <pc:docMk/>
            <pc:sldMk cId="2406843703" sldId="326"/>
            <ac:spMk id="32" creationId="{603142E9-25F9-C3E4-3A89-23F7238C184A}"/>
          </ac:spMkLst>
        </pc:spChg>
        <pc:picChg chg="del">
          <ac:chgData name="بندر العصيمي" userId="62dc3abd33e0f526" providerId="LiveId" clId="{E9408BCA-756E-4287-8340-EC4352B446C6}" dt="2022-08-02T10:02:17.946" v="1050" actId="478"/>
          <ac:picMkLst>
            <pc:docMk/>
            <pc:sldMk cId="2406843703" sldId="326"/>
            <ac:picMk id="10" creationId="{4ECEA59E-8CEC-2186-2724-343B29CC3DE6}"/>
          </ac:picMkLst>
        </pc:picChg>
        <pc:cxnChg chg="del">
          <ac:chgData name="بندر العصيمي" userId="62dc3abd33e0f526" providerId="LiveId" clId="{E9408BCA-756E-4287-8340-EC4352B446C6}" dt="2022-08-02T10:02:17.946" v="1050" actId="478"/>
          <ac:cxnSpMkLst>
            <pc:docMk/>
            <pc:sldMk cId="2406843703" sldId="326"/>
            <ac:cxnSpMk id="5" creationId="{90B5BFEB-4FF1-EC75-7C37-388ABCFD2847}"/>
          </ac:cxnSpMkLst>
        </pc:cxnChg>
        <pc:cxnChg chg="del">
          <ac:chgData name="بندر العصيمي" userId="62dc3abd33e0f526" providerId="LiveId" clId="{E9408BCA-756E-4287-8340-EC4352B446C6}" dt="2022-08-02T10:02:17.946" v="1050" actId="478"/>
          <ac:cxnSpMkLst>
            <pc:docMk/>
            <pc:sldMk cId="2406843703" sldId="326"/>
            <ac:cxnSpMk id="17" creationId="{83DF0FCF-8462-DE7A-1DF4-830EA6831624}"/>
          </ac:cxnSpMkLst>
        </pc:cxnChg>
        <pc:cxnChg chg="del">
          <ac:chgData name="بندر العصيمي" userId="62dc3abd33e0f526" providerId="LiveId" clId="{E9408BCA-756E-4287-8340-EC4352B446C6}" dt="2022-08-02T10:02:17.946" v="1050" actId="478"/>
          <ac:cxnSpMkLst>
            <pc:docMk/>
            <pc:sldMk cId="2406843703" sldId="326"/>
            <ac:cxnSpMk id="18" creationId="{5955647A-8C90-05AF-A155-91D8507937CB}"/>
          </ac:cxnSpMkLst>
        </pc:cxnChg>
        <pc:cxnChg chg="del">
          <ac:chgData name="بندر العصيمي" userId="62dc3abd33e0f526" providerId="LiveId" clId="{E9408BCA-756E-4287-8340-EC4352B446C6}" dt="2022-08-02T10:02:17.946" v="1050" actId="478"/>
          <ac:cxnSpMkLst>
            <pc:docMk/>
            <pc:sldMk cId="2406843703" sldId="326"/>
            <ac:cxnSpMk id="26" creationId="{0343A2AB-42DB-1A88-0E26-5D4CBA91B002}"/>
          </ac:cxnSpMkLst>
        </pc:cxnChg>
      </pc:sldChg>
      <pc:sldChg chg="addSp delSp modSp add mod modAnim">
        <pc:chgData name="بندر العصيمي" userId="62dc3abd33e0f526" providerId="LiveId" clId="{E9408BCA-756E-4287-8340-EC4352B446C6}" dt="2022-08-03T10:01:15.085" v="9612" actId="20577"/>
        <pc:sldMkLst>
          <pc:docMk/>
          <pc:sldMk cId="615312308" sldId="327"/>
        </pc:sldMkLst>
        <pc:spChg chg="add del mod">
          <ac:chgData name="بندر العصيمي" userId="62dc3abd33e0f526" providerId="LiveId" clId="{E9408BCA-756E-4287-8340-EC4352B446C6}" dt="2022-08-02T10:23:07.461" v="2623" actId="478"/>
          <ac:spMkLst>
            <pc:docMk/>
            <pc:sldMk cId="615312308" sldId="327"/>
            <ac:spMk id="2" creationId="{D3E196F0-243E-D1DC-48D0-68A5A71CA9EC}"/>
          </ac:spMkLst>
        </pc:spChg>
        <pc:spChg chg="add del mod">
          <ac:chgData name="بندر العصيمي" userId="62dc3abd33e0f526" providerId="LiveId" clId="{E9408BCA-756E-4287-8340-EC4352B446C6}" dt="2022-08-02T10:14:58.590" v="1986" actId="478"/>
          <ac:spMkLst>
            <pc:docMk/>
            <pc:sldMk cId="615312308" sldId="327"/>
            <ac:spMk id="8" creationId="{6AC25B74-893F-661C-5294-200B0786C4F9}"/>
          </ac:spMkLst>
        </pc:spChg>
        <pc:spChg chg="add mod">
          <ac:chgData name="بندر العصيمي" userId="62dc3abd33e0f526" providerId="LiveId" clId="{E9408BCA-756E-4287-8340-EC4352B446C6}" dt="2022-08-02T10:30:27.889" v="3297" actId="1038"/>
          <ac:spMkLst>
            <pc:docMk/>
            <pc:sldMk cId="615312308" sldId="327"/>
            <ac:spMk id="10" creationId="{27FE5812-FB30-3822-09CD-6C4B2C171936}"/>
          </ac:spMkLst>
        </pc:spChg>
        <pc:spChg chg="add del mod">
          <ac:chgData name="بندر العصيمي" userId="62dc3abd33e0f526" providerId="LiveId" clId="{E9408BCA-756E-4287-8340-EC4352B446C6}" dt="2022-08-02T10:14:52.511" v="1983" actId="478"/>
          <ac:spMkLst>
            <pc:docMk/>
            <pc:sldMk cId="615312308" sldId="327"/>
            <ac:spMk id="11" creationId="{B39BB35D-223C-F3E5-12A6-AB497FB532B1}"/>
          </ac:spMkLst>
        </pc:spChg>
        <pc:spChg chg="add mod">
          <ac:chgData name="بندر العصيمي" userId="62dc3abd33e0f526" providerId="LiveId" clId="{E9408BCA-756E-4287-8340-EC4352B446C6}" dt="2022-08-02T10:28:32.523" v="3245" actId="207"/>
          <ac:spMkLst>
            <pc:docMk/>
            <pc:sldMk cId="615312308" sldId="327"/>
            <ac:spMk id="12" creationId="{3C9E5964-8909-A326-797F-13F47767513B}"/>
          </ac:spMkLst>
        </pc:spChg>
        <pc:spChg chg="add del mod">
          <ac:chgData name="بندر العصيمي" userId="62dc3abd33e0f526" providerId="LiveId" clId="{E9408BCA-756E-4287-8340-EC4352B446C6}" dt="2022-08-02T10:13:28.917" v="1900" actId="478"/>
          <ac:spMkLst>
            <pc:docMk/>
            <pc:sldMk cId="615312308" sldId="327"/>
            <ac:spMk id="13" creationId="{5C781411-B944-EB12-9EE9-DD66D7FEF675}"/>
          </ac:spMkLst>
        </pc:spChg>
        <pc:spChg chg="add mod">
          <ac:chgData name="بندر العصيمي" userId="62dc3abd33e0f526" providerId="LiveId" clId="{E9408BCA-756E-4287-8340-EC4352B446C6}" dt="2022-08-02T10:28:36.838" v="3246" actId="207"/>
          <ac:spMkLst>
            <pc:docMk/>
            <pc:sldMk cId="615312308" sldId="327"/>
            <ac:spMk id="14" creationId="{0B0E1BA5-3AF1-BF33-F7CE-6540D237B0C5}"/>
          </ac:spMkLst>
        </pc:spChg>
        <pc:spChg chg="add mod">
          <ac:chgData name="بندر العصيمي" userId="62dc3abd33e0f526" providerId="LiveId" clId="{E9408BCA-756E-4287-8340-EC4352B446C6}" dt="2022-08-02T10:30:10.618" v="3271" actId="14100"/>
          <ac:spMkLst>
            <pc:docMk/>
            <pc:sldMk cId="615312308" sldId="327"/>
            <ac:spMk id="15" creationId="{72CCDF68-33CF-8EE5-D738-188CC2202FED}"/>
          </ac:spMkLst>
        </pc:spChg>
        <pc:spChg chg="del">
          <ac:chgData name="بندر العصيمي" userId="62dc3abd33e0f526" providerId="LiveId" clId="{E9408BCA-756E-4287-8340-EC4352B446C6}" dt="2022-08-02T10:08:24.847" v="1326" actId="478"/>
          <ac:spMkLst>
            <pc:docMk/>
            <pc:sldMk cId="615312308" sldId="327"/>
            <ac:spMk id="16" creationId="{7BCAE585-B093-664C-ACA8-3E0A4A97564A}"/>
          </ac:spMkLst>
        </pc:spChg>
        <pc:spChg chg="add mod">
          <ac:chgData name="بندر العصيمي" userId="62dc3abd33e0f526" providerId="LiveId" clId="{E9408BCA-756E-4287-8340-EC4352B446C6}" dt="2022-08-02T10:30:47.832" v="3299" actId="207"/>
          <ac:spMkLst>
            <pc:docMk/>
            <pc:sldMk cId="615312308" sldId="327"/>
            <ac:spMk id="16" creationId="{B8FC2D66-920B-E3D6-7C87-E0DBAB27E7FB}"/>
          </ac:spMkLst>
        </pc:spChg>
        <pc:spChg chg="mod">
          <ac:chgData name="بندر العصيمي" userId="62dc3abd33e0f526" providerId="LiveId" clId="{E9408BCA-756E-4287-8340-EC4352B446C6}" dt="2022-08-03T10:01:15.085" v="9612" actId="20577"/>
          <ac:spMkLst>
            <pc:docMk/>
            <pc:sldMk cId="615312308" sldId="327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2T10:39:13.459" v="3468" actId="1035"/>
          <ac:spMkLst>
            <pc:docMk/>
            <pc:sldMk cId="615312308" sldId="327"/>
            <ac:spMk id="23" creationId="{8D75B550-2FCB-9D2C-74E1-F907DA723BDF}"/>
          </ac:spMkLst>
        </pc:spChg>
        <pc:spChg chg="add del mod">
          <ac:chgData name="بندر العصيمي" userId="62dc3abd33e0f526" providerId="LiveId" clId="{E9408BCA-756E-4287-8340-EC4352B446C6}" dt="2022-08-02T10:24:23.216" v="2785" actId="478"/>
          <ac:spMkLst>
            <pc:docMk/>
            <pc:sldMk cId="615312308" sldId="327"/>
            <ac:spMk id="24" creationId="{6D9358DE-AB45-5B70-D133-0565A5C5C240}"/>
          </ac:spMkLst>
        </pc:spChg>
        <pc:spChg chg="add del mod">
          <ac:chgData name="بندر العصيمي" userId="62dc3abd33e0f526" providerId="LiveId" clId="{E9408BCA-756E-4287-8340-EC4352B446C6}" dt="2022-08-02T10:24:18.650" v="2784" actId="478"/>
          <ac:spMkLst>
            <pc:docMk/>
            <pc:sldMk cId="615312308" sldId="327"/>
            <ac:spMk id="25" creationId="{9772A2DC-917E-9B99-4672-011613B7E3F4}"/>
          </ac:spMkLst>
        </pc:spChg>
        <pc:spChg chg="add mod">
          <ac:chgData name="بندر العصيمي" userId="62dc3abd33e0f526" providerId="LiveId" clId="{E9408BCA-756E-4287-8340-EC4352B446C6}" dt="2022-08-02T10:29:59.009" v="3270" actId="14100"/>
          <ac:spMkLst>
            <pc:docMk/>
            <pc:sldMk cId="615312308" sldId="327"/>
            <ac:spMk id="32" creationId="{B03A79FC-0710-869E-138E-2ED1DF9C58FC}"/>
          </ac:spMkLst>
        </pc:spChg>
        <pc:picChg chg="add mod">
          <ac:chgData name="بندر العصيمي" userId="62dc3abd33e0f526" providerId="LiveId" clId="{E9408BCA-756E-4287-8340-EC4352B446C6}" dt="2022-08-02T10:22:10.072" v="2541" actId="1076"/>
          <ac:picMkLst>
            <pc:docMk/>
            <pc:sldMk cId="615312308" sldId="327"/>
            <ac:picMk id="7" creationId="{ED5244BD-00E5-760F-0BB5-E1EAE60722A2}"/>
          </ac:picMkLst>
        </pc:picChg>
        <pc:cxnChg chg="add mod">
          <ac:chgData name="بندر العصيمي" userId="62dc3abd33e0f526" providerId="LiveId" clId="{E9408BCA-756E-4287-8340-EC4352B446C6}" dt="2022-08-02T10:25:59.538" v="2936" actId="1582"/>
          <ac:cxnSpMkLst>
            <pc:docMk/>
            <pc:sldMk cId="615312308" sldId="327"/>
            <ac:cxnSpMk id="4" creationId="{482335BF-5DA4-1CE5-B7DA-85B3DBF36E0A}"/>
          </ac:cxnSpMkLst>
        </pc:cxnChg>
        <pc:cxnChg chg="add mod">
          <ac:chgData name="بندر العصيمي" userId="62dc3abd33e0f526" providerId="LiveId" clId="{E9408BCA-756E-4287-8340-EC4352B446C6}" dt="2022-08-02T10:25:59.538" v="2936" actId="1582"/>
          <ac:cxnSpMkLst>
            <pc:docMk/>
            <pc:sldMk cId="615312308" sldId="327"/>
            <ac:cxnSpMk id="18" creationId="{9F5A61FA-C245-878F-86DC-C9820958A4E5}"/>
          </ac:cxnSpMkLst>
        </pc:cxnChg>
        <pc:cxnChg chg="add mod">
          <ac:chgData name="بندر العصيمي" userId="62dc3abd33e0f526" providerId="LiveId" clId="{E9408BCA-756E-4287-8340-EC4352B446C6}" dt="2022-08-02T10:25:59.538" v="2936" actId="1582"/>
          <ac:cxnSpMkLst>
            <pc:docMk/>
            <pc:sldMk cId="615312308" sldId="327"/>
            <ac:cxnSpMk id="26" creationId="{D919DCF7-87EC-F895-49B7-3E2BB244ADD0}"/>
          </ac:cxnSpMkLst>
        </pc:cxnChg>
        <pc:cxnChg chg="add mod">
          <ac:chgData name="بندر العصيمي" userId="62dc3abd33e0f526" providerId="LiveId" clId="{E9408BCA-756E-4287-8340-EC4352B446C6}" dt="2022-08-02T10:25:59.538" v="2936" actId="1582"/>
          <ac:cxnSpMkLst>
            <pc:docMk/>
            <pc:sldMk cId="615312308" sldId="327"/>
            <ac:cxnSpMk id="27" creationId="{C83D2580-F22E-6E85-9ABE-EE12D25C66CC}"/>
          </ac:cxnSpMkLst>
        </pc:cxnChg>
        <pc:cxnChg chg="add mod">
          <ac:chgData name="بندر العصيمي" userId="62dc3abd33e0f526" providerId="LiveId" clId="{E9408BCA-756E-4287-8340-EC4352B446C6}" dt="2022-08-02T10:26:41.402" v="3089" actId="1582"/>
          <ac:cxnSpMkLst>
            <pc:docMk/>
            <pc:sldMk cId="615312308" sldId="327"/>
            <ac:cxnSpMk id="30" creationId="{F763D0CB-58FA-3620-BDB0-35AB3CE42215}"/>
          </ac:cxnSpMkLst>
        </pc:cxnChg>
      </pc:sldChg>
      <pc:sldChg chg="addSp delSp modSp add mod delAnim modAnim">
        <pc:chgData name="بندر العصيمي" userId="62dc3abd33e0f526" providerId="LiveId" clId="{E9408BCA-756E-4287-8340-EC4352B446C6}" dt="2022-08-02T11:00:11.771" v="4388" actId="20577"/>
        <pc:sldMkLst>
          <pc:docMk/>
          <pc:sldMk cId="3583469918" sldId="328"/>
        </pc:sldMkLst>
        <pc:spChg chg="del">
          <ac:chgData name="بندر العصيمي" userId="62dc3abd33e0f526" providerId="LiveId" clId="{E9408BCA-756E-4287-8340-EC4352B446C6}" dt="2022-08-02T10:39:42.130" v="3470" actId="478"/>
          <ac:spMkLst>
            <pc:docMk/>
            <pc:sldMk cId="3583469918" sldId="328"/>
            <ac:spMk id="10" creationId="{27FE5812-FB30-3822-09CD-6C4B2C171936}"/>
          </ac:spMkLst>
        </pc:spChg>
        <pc:spChg chg="del">
          <ac:chgData name="بندر العصيمي" userId="62dc3abd33e0f526" providerId="LiveId" clId="{E9408BCA-756E-4287-8340-EC4352B446C6}" dt="2022-08-02T10:39:42.130" v="3470" actId="478"/>
          <ac:spMkLst>
            <pc:docMk/>
            <pc:sldMk cId="3583469918" sldId="328"/>
            <ac:spMk id="12" creationId="{3C9E5964-8909-A326-797F-13F47767513B}"/>
          </ac:spMkLst>
        </pc:spChg>
        <pc:spChg chg="del">
          <ac:chgData name="بندر العصيمي" userId="62dc3abd33e0f526" providerId="LiveId" clId="{E9408BCA-756E-4287-8340-EC4352B446C6}" dt="2022-08-02T10:39:42.130" v="3470" actId="478"/>
          <ac:spMkLst>
            <pc:docMk/>
            <pc:sldMk cId="3583469918" sldId="328"/>
            <ac:spMk id="14" creationId="{0B0E1BA5-3AF1-BF33-F7CE-6540D237B0C5}"/>
          </ac:spMkLst>
        </pc:spChg>
        <pc:spChg chg="del">
          <ac:chgData name="بندر العصيمي" userId="62dc3abd33e0f526" providerId="LiveId" clId="{E9408BCA-756E-4287-8340-EC4352B446C6}" dt="2022-08-02T10:39:42.130" v="3470" actId="478"/>
          <ac:spMkLst>
            <pc:docMk/>
            <pc:sldMk cId="3583469918" sldId="328"/>
            <ac:spMk id="15" creationId="{72CCDF68-33CF-8EE5-D738-188CC2202FED}"/>
          </ac:spMkLst>
        </pc:spChg>
        <pc:spChg chg="del">
          <ac:chgData name="بندر العصيمي" userId="62dc3abd33e0f526" providerId="LiveId" clId="{E9408BCA-756E-4287-8340-EC4352B446C6}" dt="2022-08-02T10:39:42.130" v="3470" actId="478"/>
          <ac:spMkLst>
            <pc:docMk/>
            <pc:sldMk cId="3583469918" sldId="328"/>
            <ac:spMk id="16" creationId="{B8FC2D66-920B-E3D6-7C87-E0DBAB27E7FB}"/>
          </ac:spMkLst>
        </pc:spChg>
        <pc:spChg chg="add mod">
          <ac:chgData name="بندر العصيمي" userId="62dc3abd33e0f526" providerId="LiveId" clId="{E9408BCA-756E-4287-8340-EC4352B446C6}" dt="2022-08-02T10:58:41.030" v="4201" actId="1038"/>
          <ac:spMkLst>
            <pc:docMk/>
            <pc:sldMk cId="3583469918" sldId="328"/>
            <ac:spMk id="19" creationId="{C99C2076-A674-5EE1-DA88-239D690475B1}"/>
          </ac:spMkLst>
        </pc:spChg>
        <pc:spChg chg="mod">
          <ac:chgData name="بندر العصيمي" userId="62dc3abd33e0f526" providerId="LiveId" clId="{E9408BCA-756E-4287-8340-EC4352B446C6}" dt="2022-08-02T10:40:00.758" v="3478" actId="20577"/>
          <ac:spMkLst>
            <pc:docMk/>
            <pc:sldMk cId="3583469918" sldId="328"/>
            <ac:spMk id="23" creationId="{8D75B550-2FCB-9D2C-74E1-F907DA723BDF}"/>
          </ac:spMkLst>
        </pc:spChg>
        <pc:spChg chg="add mod">
          <ac:chgData name="بندر العصيمي" userId="62dc3abd33e0f526" providerId="LiveId" clId="{E9408BCA-756E-4287-8340-EC4352B446C6}" dt="2022-08-02T10:59:45.895" v="4277" actId="1036"/>
          <ac:spMkLst>
            <pc:docMk/>
            <pc:sldMk cId="3583469918" sldId="328"/>
            <ac:spMk id="28" creationId="{957E4E8A-8AAE-527C-7B63-6BE85680465D}"/>
          </ac:spMkLst>
        </pc:spChg>
        <pc:spChg chg="add mod">
          <ac:chgData name="بندر العصيمي" userId="62dc3abd33e0f526" providerId="LiveId" clId="{E9408BCA-756E-4287-8340-EC4352B446C6}" dt="2022-08-02T11:00:11.771" v="4388" actId="20577"/>
          <ac:spMkLst>
            <pc:docMk/>
            <pc:sldMk cId="3583469918" sldId="328"/>
            <ac:spMk id="29" creationId="{6592BFF7-005A-1E5D-7D44-427C2700F627}"/>
          </ac:spMkLst>
        </pc:spChg>
        <pc:spChg chg="del">
          <ac:chgData name="بندر العصيمي" userId="62dc3abd33e0f526" providerId="LiveId" clId="{E9408BCA-756E-4287-8340-EC4352B446C6}" dt="2022-08-02T10:39:42.130" v="3470" actId="478"/>
          <ac:spMkLst>
            <pc:docMk/>
            <pc:sldMk cId="3583469918" sldId="328"/>
            <ac:spMk id="32" creationId="{B03A79FC-0710-869E-138E-2ED1DF9C58FC}"/>
          </ac:spMkLst>
        </pc:spChg>
        <pc:picChg chg="del">
          <ac:chgData name="بندر العصيمي" userId="62dc3abd33e0f526" providerId="LiveId" clId="{E9408BCA-756E-4287-8340-EC4352B446C6}" dt="2022-08-02T10:39:42.130" v="3470" actId="478"/>
          <ac:picMkLst>
            <pc:docMk/>
            <pc:sldMk cId="3583469918" sldId="328"/>
            <ac:picMk id="7" creationId="{ED5244BD-00E5-760F-0BB5-E1EAE60722A2}"/>
          </ac:picMkLst>
        </pc:picChg>
        <pc:picChg chg="add del mod">
          <ac:chgData name="بندر العصيمي" userId="62dc3abd33e0f526" providerId="LiveId" clId="{E9408BCA-756E-4287-8340-EC4352B446C6}" dt="2022-08-02T10:54:53.021" v="4076" actId="478"/>
          <ac:picMkLst>
            <pc:docMk/>
            <pc:sldMk cId="3583469918" sldId="328"/>
            <ac:picMk id="20" creationId="{05E03790-E979-BB6B-8C1C-4ABB2E33CCBF}"/>
          </ac:picMkLst>
        </pc:picChg>
        <pc:picChg chg="add del mod modCrop">
          <ac:chgData name="بندر العصيمي" userId="62dc3abd33e0f526" providerId="LiveId" clId="{E9408BCA-756E-4287-8340-EC4352B446C6}" dt="2022-08-02T10:56:00.943" v="4097" actId="478"/>
          <ac:picMkLst>
            <pc:docMk/>
            <pc:sldMk cId="3583469918" sldId="328"/>
            <ac:picMk id="24" creationId="{95C7C307-0BA3-D6B7-A02F-A3E1374DD024}"/>
          </ac:picMkLst>
        </pc:picChg>
        <pc:picChg chg="add mod">
          <ac:chgData name="بندر العصيمي" userId="62dc3abd33e0f526" providerId="LiveId" clId="{E9408BCA-756E-4287-8340-EC4352B446C6}" dt="2022-08-02T10:58:31.707" v="4196" actId="14100"/>
          <ac:picMkLst>
            <pc:docMk/>
            <pc:sldMk cId="3583469918" sldId="328"/>
            <ac:picMk id="25" creationId="{FA144989-FEFD-C6F5-30AA-C0F92AE0FAD3}"/>
          </ac:picMkLst>
        </pc:picChg>
        <pc:picChg chg="add mod">
          <ac:chgData name="بندر العصيمي" userId="62dc3abd33e0f526" providerId="LiveId" clId="{E9408BCA-756E-4287-8340-EC4352B446C6}" dt="2022-08-02T10:58:54.914" v="4209" actId="1035"/>
          <ac:picMkLst>
            <pc:docMk/>
            <pc:sldMk cId="3583469918" sldId="328"/>
            <ac:picMk id="1026" creationId="{34873C71-4967-C2AA-54B1-509C6DC44465}"/>
          </ac:picMkLst>
        </pc:picChg>
        <pc:cxnChg chg="del">
          <ac:chgData name="بندر العصيمي" userId="62dc3abd33e0f526" providerId="LiveId" clId="{E9408BCA-756E-4287-8340-EC4352B446C6}" dt="2022-08-02T10:39:42.130" v="3470" actId="478"/>
          <ac:cxnSpMkLst>
            <pc:docMk/>
            <pc:sldMk cId="3583469918" sldId="328"/>
            <ac:cxnSpMk id="4" creationId="{482335BF-5DA4-1CE5-B7DA-85B3DBF36E0A}"/>
          </ac:cxnSpMkLst>
        </pc:cxnChg>
        <pc:cxnChg chg="del">
          <ac:chgData name="بندر العصيمي" userId="62dc3abd33e0f526" providerId="LiveId" clId="{E9408BCA-756E-4287-8340-EC4352B446C6}" dt="2022-08-02T10:39:42.130" v="3470" actId="478"/>
          <ac:cxnSpMkLst>
            <pc:docMk/>
            <pc:sldMk cId="3583469918" sldId="328"/>
            <ac:cxnSpMk id="18" creationId="{9F5A61FA-C245-878F-86DC-C9820958A4E5}"/>
          </ac:cxnSpMkLst>
        </pc:cxnChg>
        <pc:cxnChg chg="del">
          <ac:chgData name="بندر العصيمي" userId="62dc3abd33e0f526" providerId="LiveId" clId="{E9408BCA-756E-4287-8340-EC4352B446C6}" dt="2022-08-02T10:39:42.130" v="3470" actId="478"/>
          <ac:cxnSpMkLst>
            <pc:docMk/>
            <pc:sldMk cId="3583469918" sldId="328"/>
            <ac:cxnSpMk id="26" creationId="{D919DCF7-87EC-F895-49B7-3E2BB244ADD0}"/>
          </ac:cxnSpMkLst>
        </pc:cxnChg>
        <pc:cxnChg chg="del">
          <ac:chgData name="بندر العصيمي" userId="62dc3abd33e0f526" providerId="LiveId" clId="{E9408BCA-756E-4287-8340-EC4352B446C6}" dt="2022-08-02T10:39:42.130" v="3470" actId="478"/>
          <ac:cxnSpMkLst>
            <pc:docMk/>
            <pc:sldMk cId="3583469918" sldId="328"/>
            <ac:cxnSpMk id="27" creationId="{C83D2580-F22E-6E85-9ABE-EE12D25C66CC}"/>
          </ac:cxnSpMkLst>
        </pc:cxnChg>
        <pc:cxnChg chg="del">
          <ac:chgData name="بندر العصيمي" userId="62dc3abd33e0f526" providerId="LiveId" clId="{E9408BCA-756E-4287-8340-EC4352B446C6}" dt="2022-08-02T10:39:42.130" v="3470" actId="478"/>
          <ac:cxnSpMkLst>
            <pc:docMk/>
            <pc:sldMk cId="3583469918" sldId="328"/>
            <ac:cxnSpMk id="30" creationId="{F763D0CB-58FA-3620-BDB0-35AB3CE42215}"/>
          </ac:cxnSpMkLst>
        </pc:cxnChg>
      </pc:sldChg>
      <pc:sldChg chg="add del">
        <pc:chgData name="بندر العصيمي" userId="62dc3abd33e0f526" providerId="LiveId" clId="{E9408BCA-756E-4287-8340-EC4352B446C6}" dt="2022-08-02T11:57:24.912" v="6492" actId="47"/>
        <pc:sldMkLst>
          <pc:docMk/>
          <pc:sldMk cId="4037279482" sldId="329"/>
        </pc:sldMkLst>
      </pc:sldChg>
      <pc:sldChg chg="addSp delSp modSp add mod delAnim modAnim">
        <pc:chgData name="بندر العصيمي" userId="62dc3abd33e0f526" providerId="LiveId" clId="{E9408BCA-756E-4287-8340-EC4352B446C6}" dt="2022-08-03T10:01:22.596" v="9613" actId="20577"/>
        <pc:sldMkLst>
          <pc:docMk/>
          <pc:sldMk cId="4015560133" sldId="330"/>
        </pc:sldMkLst>
        <pc:spChg chg="add mod">
          <ac:chgData name="بندر العصيمي" userId="62dc3abd33e0f526" providerId="LiveId" clId="{E9408BCA-756E-4287-8340-EC4352B446C6}" dt="2022-08-02T11:21:47.150" v="5143" actId="14100"/>
          <ac:spMkLst>
            <pc:docMk/>
            <pc:sldMk cId="4015560133" sldId="330"/>
            <ac:spMk id="2" creationId="{CA026191-4A0B-89E3-971A-0DF3AC4C3BB8}"/>
          </ac:spMkLst>
        </pc:spChg>
        <pc:spChg chg="add del mod">
          <ac:chgData name="بندر العصيمي" userId="62dc3abd33e0f526" providerId="LiveId" clId="{E9408BCA-756E-4287-8340-EC4352B446C6}" dt="2022-08-02T11:09:01.233" v="4397" actId="478"/>
          <ac:spMkLst>
            <pc:docMk/>
            <pc:sldMk cId="4015560133" sldId="330"/>
            <ac:spMk id="11" creationId="{73FD9E03-28A9-D6AD-4AB2-962858DBCB3B}"/>
          </ac:spMkLst>
        </pc:spChg>
        <pc:spChg chg="add mod">
          <ac:chgData name="بندر العصيمي" userId="62dc3abd33e0f526" providerId="LiveId" clId="{E9408BCA-756E-4287-8340-EC4352B446C6}" dt="2022-08-02T11:21:39.153" v="5141" actId="113"/>
          <ac:spMkLst>
            <pc:docMk/>
            <pc:sldMk cId="4015560133" sldId="330"/>
            <ac:spMk id="15" creationId="{64A15D99-28B9-DCE3-91D2-69AAC5ECD142}"/>
          </ac:spMkLst>
        </pc:spChg>
        <pc:spChg chg="del">
          <ac:chgData name="بندر العصيمي" userId="62dc3abd33e0f526" providerId="LiveId" clId="{E9408BCA-756E-4287-8340-EC4352B446C6}" dt="2022-08-02T11:08:37.875" v="4391" actId="478"/>
          <ac:spMkLst>
            <pc:docMk/>
            <pc:sldMk cId="4015560133" sldId="330"/>
            <ac:spMk id="19" creationId="{C99C2076-A674-5EE1-DA88-239D690475B1}"/>
          </ac:spMkLst>
        </pc:spChg>
        <pc:spChg chg="add mod">
          <ac:chgData name="بندر العصيمي" userId="62dc3abd33e0f526" providerId="LiveId" clId="{E9408BCA-756E-4287-8340-EC4352B446C6}" dt="2022-08-02T11:19:01.382" v="4931" actId="207"/>
          <ac:spMkLst>
            <pc:docMk/>
            <pc:sldMk cId="4015560133" sldId="330"/>
            <ac:spMk id="20" creationId="{A21FC44F-2E80-0537-F23E-D206B9F0888B}"/>
          </ac:spMkLst>
        </pc:spChg>
        <pc:spChg chg="mod">
          <ac:chgData name="بندر العصيمي" userId="62dc3abd33e0f526" providerId="LiveId" clId="{E9408BCA-756E-4287-8340-EC4352B446C6}" dt="2022-08-03T10:01:22.596" v="9613" actId="20577"/>
          <ac:spMkLst>
            <pc:docMk/>
            <pc:sldMk cId="4015560133" sldId="330"/>
            <ac:spMk id="22" creationId="{240A45DC-C3F1-E290-3A21-FE398B4EE905}"/>
          </ac:spMkLst>
        </pc:spChg>
        <pc:spChg chg="add mod">
          <ac:chgData name="بندر العصيمي" userId="62dc3abd33e0f526" providerId="LiveId" clId="{E9408BCA-756E-4287-8340-EC4352B446C6}" dt="2022-08-02T11:19:29.889" v="5003" actId="14100"/>
          <ac:spMkLst>
            <pc:docMk/>
            <pc:sldMk cId="4015560133" sldId="330"/>
            <ac:spMk id="24" creationId="{1460CFC3-89EB-35A9-56E7-DEB11FFED87F}"/>
          </ac:spMkLst>
        </pc:spChg>
        <pc:spChg chg="add mod">
          <ac:chgData name="بندر العصيمي" userId="62dc3abd33e0f526" providerId="LiveId" clId="{E9408BCA-756E-4287-8340-EC4352B446C6}" dt="2022-08-02T11:21:22.687" v="5140" actId="207"/>
          <ac:spMkLst>
            <pc:docMk/>
            <pc:sldMk cId="4015560133" sldId="330"/>
            <ac:spMk id="26" creationId="{5AD11524-788B-AC20-6C18-A5A0BD034E85}"/>
          </ac:spMkLst>
        </pc:spChg>
        <pc:spChg chg="add mod">
          <ac:chgData name="بندر العصيمي" userId="62dc3abd33e0f526" providerId="LiveId" clId="{E9408BCA-756E-4287-8340-EC4352B446C6}" dt="2022-08-02T11:22:36.693" v="5229" actId="207"/>
          <ac:spMkLst>
            <pc:docMk/>
            <pc:sldMk cId="4015560133" sldId="330"/>
            <ac:spMk id="27" creationId="{54EB251B-0620-8BEF-EB22-1592CD3CB9E5}"/>
          </ac:spMkLst>
        </pc:spChg>
        <pc:spChg chg="del">
          <ac:chgData name="بندر العصيمي" userId="62dc3abd33e0f526" providerId="LiveId" clId="{E9408BCA-756E-4287-8340-EC4352B446C6}" dt="2022-08-02T11:08:48.026" v="4393" actId="478"/>
          <ac:spMkLst>
            <pc:docMk/>
            <pc:sldMk cId="4015560133" sldId="330"/>
            <ac:spMk id="28" creationId="{957E4E8A-8AAE-527C-7B63-6BE85680465D}"/>
          </ac:spMkLst>
        </pc:spChg>
        <pc:spChg chg="del">
          <ac:chgData name="بندر العصيمي" userId="62dc3abd33e0f526" providerId="LiveId" clId="{E9408BCA-756E-4287-8340-EC4352B446C6}" dt="2022-08-02T11:08:55.990" v="4395" actId="21"/>
          <ac:spMkLst>
            <pc:docMk/>
            <pc:sldMk cId="4015560133" sldId="330"/>
            <ac:spMk id="29" creationId="{6592BFF7-005A-1E5D-7D44-427C2700F627}"/>
          </ac:spMkLst>
        </pc:spChg>
        <pc:picChg chg="del">
          <ac:chgData name="بندر العصيمي" userId="62dc3abd33e0f526" providerId="LiveId" clId="{E9408BCA-756E-4287-8340-EC4352B446C6}" dt="2022-08-02T11:08:42.300" v="4392" actId="478"/>
          <ac:picMkLst>
            <pc:docMk/>
            <pc:sldMk cId="4015560133" sldId="330"/>
            <ac:picMk id="25" creationId="{FA144989-FEFD-C6F5-30AA-C0F92AE0FAD3}"/>
          </ac:picMkLst>
        </pc:picChg>
        <pc:picChg chg="del">
          <ac:chgData name="بندر العصيمي" userId="62dc3abd33e0f526" providerId="LiveId" clId="{E9408BCA-756E-4287-8340-EC4352B446C6}" dt="2022-08-02T11:08:51.075" v="4394" actId="478"/>
          <ac:picMkLst>
            <pc:docMk/>
            <pc:sldMk cId="4015560133" sldId="330"/>
            <ac:picMk id="1026" creationId="{34873C71-4967-C2AA-54B1-509C6DC44465}"/>
          </ac:picMkLst>
        </pc:picChg>
        <pc:picChg chg="add mod">
          <ac:chgData name="بندر العصيمي" userId="62dc3abd33e0f526" providerId="LiveId" clId="{E9408BCA-756E-4287-8340-EC4352B446C6}" dt="2022-08-02T11:17:04.765" v="4742" actId="14100"/>
          <ac:picMkLst>
            <pc:docMk/>
            <pc:sldMk cId="4015560133" sldId="330"/>
            <ac:picMk id="2050" creationId="{7EA5925E-9CA8-744A-DBE8-76A883F34C4A}"/>
          </ac:picMkLst>
        </pc:picChg>
        <pc:picChg chg="add del mod">
          <ac:chgData name="بندر العصيمي" userId="62dc3abd33e0f526" providerId="LiveId" clId="{E9408BCA-756E-4287-8340-EC4352B446C6}" dt="2022-08-02T11:14:54.377" v="4502" actId="478"/>
          <ac:picMkLst>
            <pc:docMk/>
            <pc:sldMk cId="4015560133" sldId="330"/>
            <ac:picMk id="2052" creationId="{DEE3D2CC-B2B4-C963-C843-4C0186B7CDCD}"/>
          </ac:picMkLst>
        </pc:picChg>
        <pc:cxnChg chg="add mod">
          <ac:chgData name="بندر العصيمي" userId="62dc3abd33e0f526" providerId="LiveId" clId="{E9408BCA-756E-4287-8340-EC4352B446C6}" dt="2022-08-02T11:20:32.370" v="5050" actId="1036"/>
          <ac:cxnSpMkLst>
            <pc:docMk/>
            <pc:sldMk cId="4015560133" sldId="330"/>
            <ac:cxnSpMk id="4" creationId="{1FC67D78-2355-2538-2215-E5219F88BF51}"/>
          </ac:cxnSpMkLst>
        </pc:cxnChg>
      </pc:sldChg>
      <pc:sldChg chg="addSp delSp modSp add mod modAnim">
        <pc:chgData name="بندر العصيمي" userId="62dc3abd33e0f526" providerId="LiveId" clId="{E9408BCA-756E-4287-8340-EC4352B446C6}" dt="2022-08-03T10:01:28.388" v="9614" actId="20577"/>
        <pc:sldMkLst>
          <pc:docMk/>
          <pc:sldMk cId="2609239246" sldId="331"/>
        </pc:sldMkLst>
        <pc:spChg chg="add mod">
          <ac:chgData name="بندر العصيمي" userId="62dc3abd33e0f526" providerId="LiveId" clId="{E9408BCA-756E-4287-8340-EC4352B446C6}" dt="2022-08-02T11:23:18.148" v="5251" actId="1038"/>
          <ac:spMkLst>
            <pc:docMk/>
            <pc:sldMk cId="2609239246" sldId="331"/>
            <ac:spMk id="8" creationId="{E4D4386A-E1F4-33F9-7846-C66D8BC3A8E2}"/>
          </ac:spMkLst>
        </pc:spChg>
        <pc:spChg chg="add mod">
          <ac:chgData name="بندر العصيمي" userId="62dc3abd33e0f526" providerId="LiveId" clId="{E9408BCA-756E-4287-8340-EC4352B446C6}" dt="2022-08-02T11:24:11.382" v="5305" actId="1037"/>
          <ac:spMkLst>
            <pc:docMk/>
            <pc:sldMk cId="2609239246" sldId="331"/>
            <ac:spMk id="10" creationId="{AF0FC0A3-44D7-44AD-EB6E-EC4EC20A2E34}"/>
          </ac:spMkLst>
        </pc:spChg>
        <pc:spChg chg="add mod">
          <ac:chgData name="بندر العصيمي" userId="62dc3abd33e0f526" providerId="LiveId" clId="{E9408BCA-756E-4287-8340-EC4352B446C6}" dt="2022-08-02T11:24:33.943" v="5324" actId="14100"/>
          <ac:spMkLst>
            <pc:docMk/>
            <pc:sldMk cId="2609239246" sldId="331"/>
            <ac:spMk id="12" creationId="{F5047EA4-3A86-71E8-D70A-99318472EEFF}"/>
          </ac:spMkLst>
        </pc:spChg>
        <pc:spChg chg="add mod">
          <ac:chgData name="بندر العصيمي" userId="62dc3abd33e0f526" providerId="LiveId" clId="{E9408BCA-756E-4287-8340-EC4352B446C6}" dt="2022-08-02T11:24:22.690" v="5314" actId="20577"/>
          <ac:spMkLst>
            <pc:docMk/>
            <pc:sldMk cId="2609239246" sldId="331"/>
            <ac:spMk id="13" creationId="{11B84AF6-00F6-6FD5-8B83-CE0DBCED8C53}"/>
          </ac:spMkLst>
        </pc:spChg>
        <pc:spChg chg="add mod">
          <ac:chgData name="بندر العصيمي" userId="62dc3abd33e0f526" providerId="LiveId" clId="{E9408BCA-756E-4287-8340-EC4352B446C6}" dt="2022-08-02T11:24:03.962" v="5302" actId="1036"/>
          <ac:spMkLst>
            <pc:docMk/>
            <pc:sldMk cId="2609239246" sldId="331"/>
            <ac:spMk id="14" creationId="{1BC063EF-01EA-C815-E265-6AD869785019}"/>
          </ac:spMkLst>
        </pc:spChg>
        <pc:spChg chg="add mod">
          <ac:chgData name="بندر العصيمي" userId="62dc3abd33e0f526" providerId="LiveId" clId="{E9408BCA-756E-4287-8340-EC4352B446C6}" dt="2022-08-02T11:23:26.618" v="5260" actId="20577"/>
          <ac:spMkLst>
            <pc:docMk/>
            <pc:sldMk cId="2609239246" sldId="331"/>
            <ac:spMk id="15" creationId="{C100D7D8-65B8-EE34-887E-3B1BFFD563AF}"/>
          </ac:spMkLst>
        </pc:spChg>
        <pc:spChg chg="mod">
          <ac:chgData name="بندر العصيمي" userId="62dc3abd33e0f526" providerId="LiveId" clId="{E9408BCA-756E-4287-8340-EC4352B446C6}" dt="2022-08-03T10:01:28.388" v="9614" actId="20577"/>
          <ac:spMkLst>
            <pc:docMk/>
            <pc:sldMk cId="2609239246" sldId="331"/>
            <ac:spMk id="22" creationId="{240A45DC-C3F1-E290-3A21-FE398B4EE905}"/>
          </ac:spMkLst>
        </pc:spChg>
        <pc:picChg chg="del">
          <ac:chgData name="بندر العصيمي" userId="62dc3abd33e0f526" providerId="LiveId" clId="{E9408BCA-756E-4287-8340-EC4352B446C6}" dt="2022-08-02T11:14:59.652" v="4503" actId="478"/>
          <ac:picMkLst>
            <pc:docMk/>
            <pc:sldMk cId="2609239246" sldId="331"/>
            <ac:picMk id="2050" creationId="{7EA5925E-9CA8-744A-DBE8-76A883F34C4A}"/>
          </ac:picMkLst>
        </pc:picChg>
        <pc:picChg chg="mod">
          <ac:chgData name="بندر العصيمي" userId="62dc3abd33e0f526" providerId="LiveId" clId="{E9408BCA-756E-4287-8340-EC4352B446C6}" dt="2022-08-02T11:26:14.681" v="5335" actId="14100"/>
          <ac:picMkLst>
            <pc:docMk/>
            <pc:sldMk cId="2609239246" sldId="331"/>
            <ac:picMk id="2052" creationId="{DEE3D2CC-B2B4-C963-C843-4C0186B7CDCD}"/>
          </ac:picMkLst>
        </pc:picChg>
        <pc:cxnChg chg="add mod">
          <ac:chgData name="بندر العصيمي" userId="62dc3abd33e0f526" providerId="LiveId" clId="{E9408BCA-756E-4287-8340-EC4352B446C6}" dt="2022-08-02T11:23:46.618" v="5282" actId="14100"/>
          <ac:cxnSpMkLst>
            <pc:docMk/>
            <pc:sldMk cId="2609239246" sldId="331"/>
            <ac:cxnSpMk id="11" creationId="{B1B9BA7B-CD28-C67A-92A6-834368AB947E}"/>
          </ac:cxnSpMkLst>
        </pc:cxnChg>
      </pc:sldChg>
      <pc:sldChg chg="addSp delSp modSp add mod modAnim">
        <pc:chgData name="بندر العصيمي" userId="62dc3abd33e0f526" providerId="LiveId" clId="{E9408BCA-756E-4287-8340-EC4352B446C6}" dt="2022-08-03T10:01:34.972" v="9615" actId="20577"/>
        <pc:sldMkLst>
          <pc:docMk/>
          <pc:sldMk cId="1061133862" sldId="332"/>
        </pc:sldMkLst>
        <pc:spChg chg="del">
          <ac:chgData name="بندر العصيمي" userId="62dc3abd33e0f526" providerId="LiveId" clId="{E9408BCA-756E-4287-8340-EC4352B446C6}" dt="2022-08-02T11:26:32.644" v="5337" actId="478"/>
          <ac:spMkLst>
            <pc:docMk/>
            <pc:sldMk cId="1061133862" sldId="332"/>
            <ac:spMk id="8" creationId="{E4D4386A-E1F4-33F9-7846-C66D8BC3A8E2}"/>
          </ac:spMkLst>
        </pc:spChg>
        <pc:spChg chg="del">
          <ac:chgData name="بندر العصيمي" userId="62dc3abd33e0f526" providerId="LiveId" clId="{E9408BCA-756E-4287-8340-EC4352B446C6}" dt="2022-08-02T11:26:32.644" v="5337" actId="478"/>
          <ac:spMkLst>
            <pc:docMk/>
            <pc:sldMk cId="1061133862" sldId="332"/>
            <ac:spMk id="10" creationId="{AF0FC0A3-44D7-44AD-EB6E-EC4EC20A2E34}"/>
          </ac:spMkLst>
        </pc:spChg>
        <pc:spChg chg="del">
          <ac:chgData name="بندر العصيمي" userId="62dc3abd33e0f526" providerId="LiveId" clId="{E9408BCA-756E-4287-8340-EC4352B446C6}" dt="2022-08-02T11:26:32.644" v="5337" actId="478"/>
          <ac:spMkLst>
            <pc:docMk/>
            <pc:sldMk cId="1061133862" sldId="332"/>
            <ac:spMk id="12" creationId="{F5047EA4-3A86-71E8-D70A-99318472EEFF}"/>
          </ac:spMkLst>
        </pc:spChg>
        <pc:spChg chg="del">
          <ac:chgData name="بندر العصيمي" userId="62dc3abd33e0f526" providerId="LiveId" clId="{E9408BCA-756E-4287-8340-EC4352B446C6}" dt="2022-08-02T11:26:32.644" v="5337" actId="478"/>
          <ac:spMkLst>
            <pc:docMk/>
            <pc:sldMk cId="1061133862" sldId="332"/>
            <ac:spMk id="13" creationId="{11B84AF6-00F6-6FD5-8B83-CE0DBCED8C53}"/>
          </ac:spMkLst>
        </pc:spChg>
        <pc:spChg chg="del">
          <ac:chgData name="بندر العصيمي" userId="62dc3abd33e0f526" providerId="LiveId" clId="{E9408BCA-756E-4287-8340-EC4352B446C6}" dt="2022-08-02T11:26:32.644" v="5337" actId="478"/>
          <ac:spMkLst>
            <pc:docMk/>
            <pc:sldMk cId="1061133862" sldId="332"/>
            <ac:spMk id="14" creationId="{1BC063EF-01EA-C815-E265-6AD869785019}"/>
          </ac:spMkLst>
        </pc:spChg>
        <pc:spChg chg="del">
          <ac:chgData name="بندر العصيمي" userId="62dc3abd33e0f526" providerId="LiveId" clId="{E9408BCA-756E-4287-8340-EC4352B446C6}" dt="2022-08-02T11:26:32.644" v="5337" actId="478"/>
          <ac:spMkLst>
            <pc:docMk/>
            <pc:sldMk cId="1061133862" sldId="332"/>
            <ac:spMk id="15" creationId="{C100D7D8-65B8-EE34-887E-3B1BFFD563AF}"/>
          </ac:spMkLst>
        </pc:spChg>
        <pc:spChg chg="add mod">
          <ac:chgData name="بندر العصيمي" userId="62dc3abd33e0f526" providerId="LiveId" clId="{E9408BCA-756E-4287-8340-EC4352B446C6}" dt="2022-08-02T11:43:06.033" v="5852" actId="207"/>
          <ac:spMkLst>
            <pc:docMk/>
            <pc:sldMk cId="1061133862" sldId="332"/>
            <ac:spMk id="16" creationId="{6CB0D959-6F2C-B9BB-7826-626F00792326}"/>
          </ac:spMkLst>
        </pc:spChg>
        <pc:spChg chg="add mod">
          <ac:chgData name="بندر العصيمي" userId="62dc3abd33e0f526" providerId="LiveId" clId="{E9408BCA-756E-4287-8340-EC4352B446C6}" dt="2022-08-02T11:41:19.130" v="5779" actId="14100"/>
          <ac:spMkLst>
            <pc:docMk/>
            <pc:sldMk cId="1061133862" sldId="332"/>
            <ac:spMk id="20" creationId="{0EABECEB-89C1-F215-E296-479E36137938}"/>
          </ac:spMkLst>
        </pc:spChg>
        <pc:spChg chg="mod">
          <ac:chgData name="بندر العصيمي" userId="62dc3abd33e0f526" providerId="LiveId" clId="{E9408BCA-756E-4287-8340-EC4352B446C6}" dt="2022-08-03T10:01:34.972" v="9615" actId="20577"/>
          <ac:spMkLst>
            <pc:docMk/>
            <pc:sldMk cId="1061133862" sldId="332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2T11:31:42.814" v="5353" actId="14100"/>
          <ac:spMkLst>
            <pc:docMk/>
            <pc:sldMk cId="1061133862" sldId="332"/>
            <ac:spMk id="23" creationId="{8D75B550-2FCB-9D2C-74E1-F907DA723BDF}"/>
          </ac:spMkLst>
        </pc:spChg>
        <pc:picChg chg="add del mod">
          <ac:chgData name="بندر العصيمي" userId="62dc3abd33e0f526" providerId="LiveId" clId="{E9408BCA-756E-4287-8340-EC4352B446C6}" dt="2022-08-02T11:38:05.355" v="5537" actId="478"/>
          <ac:picMkLst>
            <pc:docMk/>
            <pc:sldMk cId="1061133862" sldId="332"/>
            <ac:picMk id="17" creationId="{9C287832-83AC-3676-5B88-29E2D4B1D397}"/>
          </ac:picMkLst>
        </pc:picChg>
        <pc:picChg chg="add mod">
          <ac:chgData name="بندر العصيمي" userId="62dc3abd33e0f526" providerId="LiveId" clId="{E9408BCA-756E-4287-8340-EC4352B446C6}" dt="2022-08-02T11:41:33.481" v="5791" actId="1035"/>
          <ac:picMkLst>
            <pc:docMk/>
            <pc:sldMk cId="1061133862" sldId="332"/>
            <ac:picMk id="18" creationId="{5C8CFB4A-4761-BC28-9FC3-82BC13C58101}"/>
          </ac:picMkLst>
        </pc:picChg>
        <pc:picChg chg="add mod">
          <ac:chgData name="بندر العصيمي" userId="62dc3abd33e0f526" providerId="LiveId" clId="{E9408BCA-756E-4287-8340-EC4352B446C6}" dt="2022-08-02T11:40:01.246" v="5670" actId="1036"/>
          <ac:picMkLst>
            <pc:docMk/>
            <pc:sldMk cId="1061133862" sldId="332"/>
            <ac:picMk id="19" creationId="{DACB08E6-BC7D-6D5F-ABED-C2459E16C1AE}"/>
          </ac:picMkLst>
        </pc:picChg>
        <pc:picChg chg="del">
          <ac:chgData name="بندر العصيمي" userId="62dc3abd33e0f526" providerId="LiveId" clId="{E9408BCA-756E-4287-8340-EC4352B446C6}" dt="2022-08-02T11:26:32.644" v="5337" actId="478"/>
          <ac:picMkLst>
            <pc:docMk/>
            <pc:sldMk cId="1061133862" sldId="332"/>
            <ac:picMk id="2052" creationId="{DEE3D2CC-B2B4-C963-C843-4C0186B7CDCD}"/>
          </ac:picMkLst>
        </pc:picChg>
        <pc:cxnChg chg="del">
          <ac:chgData name="بندر العصيمي" userId="62dc3abd33e0f526" providerId="LiveId" clId="{E9408BCA-756E-4287-8340-EC4352B446C6}" dt="2022-08-02T11:26:32.644" v="5337" actId="478"/>
          <ac:cxnSpMkLst>
            <pc:docMk/>
            <pc:sldMk cId="1061133862" sldId="332"/>
            <ac:cxnSpMk id="11" creationId="{B1B9BA7B-CD28-C67A-92A6-834368AB947E}"/>
          </ac:cxnSpMkLst>
        </pc:cxnChg>
      </pc:sldChg>
      <pc:sldChg chg="addSp delSp modSp add mod delAnim modAnim">
        <pc:chgData name="بندر العصيمي" userId="62dc3abd33e0f526" providerId="LiveId" clId="{E9408BCA-756E-4287-8340-EC4352B446C6}" dt="2022-08-03T10:01:42.131" v="9616" actId="20577"/>
        <pc:sldMkLst>
          <pc:docMk/>
          <pc:sldMk cId="3383222830" sldId="333"/>
        </pc:sldMkLst>
        <pc:spChg chg="add mod">
          <ac:chgData name="بندر العصيمي" userId="62dc3abd33e0f526" providerId="LiveId" clId="{E9408BCA-756E-4287-8340-EC4352B446C6}" dt="2022-08-02T11:53:27.628" v="6491" actId="255"/>
          <ac:spMkLst>
            <pc:docMk/>
            <pc:sldMk cId="3383222830" sldId="333"/>
            <ac:spMk id="11" creationId="{39F8609C-F229-6366-D3AB-31C7948DCA73}"/>
          </ac:spMkLst>
        </pc:spChg>
        <pc:spChg chg="del">
          <ac:chgData name="بندر العصيمي" userId="62dc3abd33e0f526" providerId="LiveId" clId="{E9408BCA-756E-4287-8340-EC4352B446C6}" dt="2022-08-02T11:43:39.655" v="5857" actId="478"/>
          <ac:spMkLst>
            <pc:docMk/>
            <pc:sldMk cId="3383222830" sldId="333"/>
            <ac:spMk id="16" creationId="{6CB0D959-6F2C-B9BB-7826-626F00792326}"/>
          </ac:spMkLst>
        </pc:spChg>
        <pc:spChg chg="del">
          <ac:chgData name="بندر العصيمي" userId="62dc3abd33e0f526" providerId="LiveId" clId="{E9408BCA-756E-4287-8340-EC4352B446C6}" dt="2022-08-02T11:43:36.189" v="5856" actId="478"/>
          <ac:spMkLst>
            <pc:docMk/>
            <pc:sldMk cId="3383222830" sldId="333"/>
            <ac:spMk id="20" creationId="{0EABECEB-89C1-F215-E296-479E36137938}"/>
          </ac:spMkLst>
        </pc:spChg>
        <pc:spChg chg="mod">
          <ac:chgData name="بندر العصيمي" userId="62dc3abd33e0f526" providerId="LiveId" clId="{E9408BCA-756E-4287-8340-EC4352B446C6}" dt="2022-08-03T10:01:42.131" v="9616" actId="20577"/>
          <ac:spMkLst>
            <pc:docMk/>
            <pc:sldMk cId="3383222830" sldId="333"/>
            <ac:spMk id="22" creationId="{240A45DC-C3F1-E290-3A21-FE398B4EE905}"/>
          </ac:spMkLst>
        </pc:spChg>
        <pc:graphicFrameChg chg="add mod modGraphic">
          <ac:chgData name="بندر العصيمي" userId="62dc3abd33e0f526" providerId="LiveId" clId="{E9408BCA-756E-4287-8340-EC4352B446C6}" dt="2022-08-02T11:52:22.239" v="6396" actId="255"/>
          <ac:graphicFrameMkLst>
            <pc:docMk/>
            <pc:sldMk cId="3383222830" sldId="333"/>
            <ac:graphicFrameMk id="2" creationId="{288A3698-953E-084E-5DEB-DC33B837600B}"/>
          </ac:graphicFrameMkLst>
        </pc:graphicFrameChg>
        <pc:picChg chg="del">
          <ac:chgData name="بندر العصيمي" userId="62dc3abd33e0f526" providerId="LiveId" clId="{E9408BCA-756E-4287-8340-EC4352B446C6}" dt="2022-08-02T11:43:29.119" v="5854" actId="478"/>
          <ac:picMkLst>
            <pc:docMk/>
            <pc:sldMk cId="3383222830" sldId="333"/>
            <ac:picMk id="18" creationId="{5C8CFB4A-4761-BC28-9FC3-82BC13C58101}"/>
          </ac:picMkLst>
        </pc:picChg>
        <pc:picChg chg="del">
          <ac:chgData name="بندر العصيمي" userId="62dc3abd33e0f526" providerId="LiveId" clId="{E9408BCA-756E-4287-8340-EC4352B446C6}" dt="2022-08-02T11:43:32.762" v="5855" actId="478"/>
          <ac:picMkLst>
            <pc:docMk/>
            <pc:sldMk cId="3383222830" sldId="333"/>
            <ac:picMk id="19" creationId="{DACB08E6-BC7D-6D5F-ABED-C2459E16C1AE}"/>
          </ac:picMkLst>
        </pc:picChg>
      </pc:sldChg>
      <pc:sldChg chg="addSp delSp modSp add mod delAnim">
        <pc:chgData name="بندر العصيمي" userId="62dc3abd33e0f526" providerId="LiveId" clId="{E9408BCA-756E-4287-8340-EC4352B446C6}" dt="2022-08-03T10:01:49.772" v="9617" actId="20577"/>
        <pc:sldMkLst>
          <pc:docMk/>
          <pc:sldMk cId="1365962362" sldId="334"/>
        </pc:sldMkLst>
        <pc:spChg chg="add mod">
          <ac:chgData name="بندر العصيمي" userId="62dc3abd33e0f526" providerId="LiveId" clId="{E9408BCA-756E-4287-8340-EC4352B446C6}" dt="2022-08-02T12:05:33.830" v="6890" actId="20577"/>
          <ac:spMkLst>
            <pc:docMk/>
            <pc:sldMk cId="1365962362" sldId="334"/>
            <ac:spMk id="8" creationId="{B292C61A-65E8-A3DD-FE3B-E8B2C52A89E6}"/>
          </ac:spMkLst>
        </pc:spChg>
        <pc:spChg chg="del">
          <ac:chgData name="بندر العصيمي" userId="62dc3abd33e0f526" providerId="LiveId" clId="{E9408BCA-756E-4287-8340-EC4352B446C6}" dt="2022-08-02T11:57:47.272" v="6494" actId="478"/>
          <ac:spMkLst>
            <pc:docMk/>
            <pc:sldMk cId="1365962362" sldId="334"/>
            <ac:spMk id="11" creationId="{39F8609C-F229-6366-D3AB-31C7948DCA73}"/>
          </ac:spMkLst>
        </pc:spChg>
        <pc:spChg chg="mod">
          <ac:chgData name="بندر العصيمي" userId="62dc3abd33e0f526" providerId="LiveId" clId="{E9408BCA-756E-4287-8340-EC4352B446C6}" dt="2022-08-03T10:01:49.772" v="9617" actId="20577"/>
          <ac:spMkLst>
            <pc:docMk/>
            <pc:sldMk cId="1365962362" sldId="334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2T11:57:56.358" v="6501" actId="20577"/>
          <ac:spMkLst>
            <pc:docMk/>
            <pc:sldMk cId="1365962362" sldId="334"/>
            <ac:spMk id="23" creationId="{8D75B550-2FCB-9D2C-74E1-F907DA723BDF}"/>
          </ac:spMkLst>
        </pc:spChg>
        <pc:graphicFrameChg chg="del">
          <ac:chgData name="بندر العصيمي" userId="62dc3abd33e0f526" providerId="LiveId" clId="{E9408BCA-756E-4287-8340-EC4352B446C6}" dt="2022-08-02T11:57:47.272" v="6494" actId="478"/>
          <ac:graphicFrameMkLst>
            <pc:docMk/>
            <pc:sldMk cId="1365962362" sldId="334"/>
            <ac:graphicFrameMk id="2" creationId="{288A3698-953E-084E-5DEB-DC33B837600B}"/>
          </ac:graphicFrameMkLst>
        </pc:graphicFrameChg>
      </pc:sldChg>
      <pc:sldChg chg="addSp delSp modSp add mod modAnim">
        <pc:chgData name="بندر العصيمي" userId="62dc3abd33e0f526" providerId="LiveId" clId="{E9408BCA-756E-4287-8340-EC4352B446C6}" dt="2022-08-03T10:01:57.668" v="9618" actId="20577"/>
        <pc:sldMkLst>
          <pc:docMk/>
          <pc:sldMk cId="1143394219" sldId="335"/>
        </pc:sldMkLst>
        <pc:spChg chg="mod">
          <ac:chgData name="بندر العصيمي" userId="62dc3abd33e0f526" providerId="LiveId" clId="{E9408BCA-756E-4287-8340-EC4352B446C6}" dt="2022-08-02T12:12:23.915" v="7292" actId="14100"/>
          <ac:spMkLst>
            <pc:docMk/>
            <pc:sldMk cId="1143394219" sldId="335"/>
            <ac:spMk id="8" creationId="{B292C61A-65E8-A3DD-FE3B-E8B2C52A89E6}"/>
          </ac:spMkLst>
        </pc:spChg>
        <pc:spChg chg="add mod">
          <ac:chgData name="بندر العصيمي" userId="62dc3abd33e0f526" providerId="LiveId" clId="{E9408BCA-756E-4287-8340-EC4352B446C6}" dt="2022-08-02T12:14:16.489" v="7436" actId="14100"/>
          <ac:spMkLst>
            <pc:docMk/>
            <pc:sldMk cId="1143394219" sldId="335"/>
            <ac:spMk id="11" creationId="{19F0A5C9-31BC-5E68-4728-09313D16595E}"/>
          </ac:spMkLst>
        </pc:spChg>
        <pc:spChg chg="mod">
          <ac:chgData name="بندر العصيمي" userId="62dc3abd33e0f526" providerId="LiveId" clId="{E9408BCA-756E-4287-8340-EC4352B446C6}" dt="2022-08-03T10:01:57.668" v="9618" actId="20577"/>
          <ac:spMkLst>
            <pc:docMk/>
            <pc:sldMk cId="1143394219" sldId="335"/>
            <ac:spMk id="22" creationId="{240A45DC-C3F1-E290-3A21-FE398B4EE905}"/>
          </ac:spMkLst>
        </pc:spChg>
        <pc:picChg chg="add mod">
          <ac:chgData name="بندر العصيمي" userId="62dc3abd33e0f526" providerId="LiveId" clId="{E9408BCA-756E-4287-8340-EC4352B446C6}" dt="2022-08-02T12:13:24.013" v="7351" actId="1036"/>
          <ac:picMkLst>
            <pc:docMk/>
            <pc:sldMk cId="1143394219" sldId="335"/>
            <ac:picMk id="7" creationId="{87C6BF0D-9E0B-08DB-E321-AB50B839D842}"/>
          </ac:picMkLst>
        </pc:picChg>
        <pc:picChg chg="add del mod">
          <ac:chgData name="بندر العصيمي" userId="62dc3abd33e0f526" providerId="LiveId" clId="{E9408BCA-756E-4287-8340-EC4352B446C6}" dt="2022-08-02T12:13:39.798" v="7353"/>
          <ac:picMkLst>
            <pc:docMk/>
            <pc:sldMk cId="1143394219" sldId="335"/>
            <ac:picMk id="10" creationId="{B9E09C0D-FBA8-381D-94F4-BE98EBB9D5BA}"/>
          </ac:picMkLst>
        </pc:picChg>
      </pc:sldChg>
      <pc:sldChg chg="addSp delSp modSp add mod delAnim modAnim">
        <pc:chgData name="بندر العصيمي" userId="62dc3abd33e0f526" providerId="LiveId" clId="{E9408BCA-756E-4287-8340-EC4352B446C6}" dt="2022-08-03T10:12:58.795" v="10221" actId="14100"/>
        <pc:sldMkLst>
          <pc:docMk/>
          <pc:sldMk cId="739717186" sldId="336"/>
        </pc:sldMkLst>
        <pc:spChg chg="mod">
          <ac:chgData name="بندر العصيمي" userId="62dc3abd33e0f526" providerId="LiveId" clId="{E9408BCA-756E-4287-8340-EC4352B446C6}" dt="2022-08-03T10:02:18.449" v="9651" actId="1038"/>
          <ac:spMkLst>
            <pc:docMk/>
            <pc:sldMk cId="739717186" sldId="336"/>
            <ac:spMk id="8" creationId="{B292C61A-65E8-A3DD-FE3B-E8B2C52A89E6}"/>
          </ac:spMkLst>
        </pc:spChg>
        <pc:spChg chg="add mod">
          <ac:chgData name="بندر العصيمي" userId="62dc3abd33e0f526" providerId="LiveId" clId="{E9408BCA-756E-4287-8340-EC4352B446C6}" dt="2022-08-03T10:12:43.267" v="10218" actId="1036"/>
          <ac:spMkLst>
            <pc:docMk/>
            <pc:sldMk cId="739717186" sldId="336"/>
            <ac:spMk id="10" creationId="{0E8E195B-386C-0D95-B1A0-B2C59023FBDA}"/>
          </ac:spMkLst>
        </pc:spChg>
        <pc:spChg chg="del">
          <ac:chgData name="بندر العصيمي" userId="62dc3abd33e0f526" providerId="LiveId" clId="{E9408BCA-756E-4287-8340-EC4352B446C6}" dt="2022-08-02T12:24:40.900" v="7810" actId="478"/>
          <ac:spMkLst>
            <pc:docMk/>
            <pc:sldMk cId="739717186" sldId="336"/>
            <ac:spMk id="11" creationId="{19F0A5C9-31BC-5E68-4728-09313D16595E}"/>
          </ac:spMkLst>
        </pc:spChg>
        <pc:spChg chg="mod">
          <ac:chgData name="بندر العصيمي" userId="62dc3abd33e0f526" providerId="LiveId" clId="{E9408BCA-756E-4287-8340-EC4352B446C6}" dt="2022-08-03T10:02:06.626" v="9619" actId="20577"/>
          <ac:spMkLst>
            <pc:docMk/>
            <pc:sldMk cId="739717186" sldId="336"/>
            <ac:spMk id="22" creationId="{240A45DC-C3F1-E290-3A21-FE398B4EE905}"/>
          </ac:spMkLst>
        </pc:spChg>
        <pc:spChg chg="mod">
          <ac:chgData name="بندر العصيمي" userId="62dc3abd33e0f526" providerId="LiveId" clId="{E9408BCA-756E-4287-8340-EC4352B446C6}" dt="2022-08-02T12:14:52.325" v="7443" actId="20577"/>
          <ac:spMkLst>
            <pc:docMk/>
            <pc:sldMk cId="739717186" sldId="336"/>
            <ac:spMk id="23" creationId="{8D75B550-2FCB-9D2C-74E1-F907DA723BDF}"/>
          </ac:spMkLst>
        </pc:spChg>
        <pc:picChg chg="del">
          <ac:chgData name="بندر العصيمي" userId="62dc3abd33e0f526" providerId="LiveId" clId="{E9408BCA-756E-4287-8340-EC4352B446C6}" dt="2022-08-02T12:24:37.249" v="7809" actId="478"/>
          <ac:picMkLst>
            <pc:docMk/>
            <pc:sldMk cId="739717186" sldId="336"/>
            <ac:picMk id="7" creationId="{87C6BF0D-9E0B-08DB-E321-AB50B839D842}"/>
          </ac:picMkLst>
        </pc:picChg>
        <pc:picChg chg="add mod">
          <ac:chgData name="بندر العصيمي" userId="62dc3abd33e0f526" providerId="LiveId" clId="{E9408BCA-756E-4287-8340-EC4352B446C6}" dt="2022-08-03T10:12:58.795" v="10221" actId="14100"/>
          <ac:picMkLst>
            <pc:docMk/>
            <pc:sldMk cId="739717186" sldId="336"/>
            <ac:picMk id="1026" creationId="{443F2D6F-6291-9DFF-3ED7-C69BF6293C15}"/>
          </ac:picMkLst>
        </pc:picChg>
        <pc:picChg chg="add mod">
          <ac:chgData name="بندر العصيمي" userId="62dc3abd33e0f526" providerId="LiveId" clId="{E9408BCA-756E-4287-8340-EC4352B446C6}" dt="2022-08-03T10:12:43.267" v="10218" actId="1036"/>
          <ac:picMkLst>
            <pc:docMk/>
            <pc:sldMk cId="739717186" sldId="336"/>
            <ac:picMk id="1028" creationId="{A6B71A5F-DD6C-2D9A-BD5D-DB8D83949A61}"/>
          </ac:picMkLst>
        </pc:picChg>
      </pc:sldChg>
      <pc:sldChg chg="addSp delSp modSp add mod delAnim modAnim">
        <pc:chgData name="بندر العصيمي" userId="62dc3abd33e0f526" providerId="LiveId" clId="{E9408BCA-756E-4287-8340-EC4352B446C6}" dt="2022-08-03T10:13:11.293" v="10222" actId="20577"/>
        <pc:sldMkLst>
          <pc:docMk/>
          <pc:sldMk cId="571960317" sldId="337"/>
        </pc:sldMkLst>
        <pc:spChg chg="mod">
          <ac:chgData name="بندر العصيمي" userId="62dc3abd33e0f526" providerId="LiveId" clId="{E9408BCA-756E-4287-8340-EC4352B446C6}" dt="2022-08-02T12:31:40.205" v="8246" actId="122"/>
          <ac:spMkLst>
            <pc:docMk/>
            <pc:sldMk cId="571960317" sldId="337"/>
            <ac:spMk id="8" creationId="{B292C61A-65E8-A3DD-FE3B-E8B2C52A89E6}"/>
          </ac:spMkLst>
        </pc:spChg>
        <pc:spChg chg="add del mod">
          <ac:chgData name="بندر العصيمي" userId="62dc3abd33e0f526" providerId="LiveId" clId="{E9408BCA-756E-4287-8340-EC4352B446C6}" dt="2022-08-03T10:06:46.660" v="9725" actId="478"/>
          <ac:spMkLst>
            <pc:docMk/>
            <pc:sldMk cId="571960317" sldId="337"/>
            <ac:spMk id="10" creationId="{ACA25EBE-4D08-6D44-2FA8-BD94987F13B3}"/>
          </ac:spMkLst>
        </pc:spChg>
        <pc:spChg chg="mod">
          <ac:chgData name="بندر العصيمي" userId="62dc3abd33e0f526" providerId="LiveId" clId="{E9408BCA-756E-4287-8340-EC4352B446C6}" dt="2022-08-03T10:13:11.293" v="10222" actId="20577"/>
          <ac:spMkLst>
            <pc:docMk/>
            <pc:sldMk cId="571960317" sldId="337"/>
            <ac:spMk id="22" creationId="{240A45DC-C3F1-E290-3A21-FE398B4EE905}"/>
          </ac:spMkLst>
        </pc:spChg>
        <pc:picChg chg="add del mod">
          <ac:chgData name="بندر العصيمي" userId="62dc3abd33e0f526" providerId="LiveId" clId="{E9408BCA-756E-4287-8340-EC4352B446C6}" dt="2022-08-03T10:06:43.261" v="9724" actId="478"/>
          <ac:picMkLst>
            <pc:docMk/>
            <pc:sldMk cId="571960317" sldId="337"/>
            <ac:picMk id="7" creationId="{BBFC1A07-D3D4-E7FD-2A00-79DB8ED05918}"/>
          </ac:picMkLst>
        </pc:picChg>
        <pc:picChg chg="mod">
          <ac:chgData name="بندر العصيمي" userId="62dc3abd33e0f526" providerId="LiveId" clId="{E9408BCA-756E-4287-8340-EC4352B446C6}" dt="2022-08-03T10:07:54.260" v="9900" actId="1037"/>
          <ac:picMkLst>
            <pc:docMk/>
            <pc:sldMk cId="571960317" sldId="337"/>
            <ac:picMk id="9" creationId="{12222534-1750-534A-9D39-5B7108A83CAF}"/>
          </ac:picMkLst>
        </pc:picChg>
        <pc:picChg chg="add mod">
          <ac:chgData name="بندر العصيمي" userId="62dc3abd33e0f526" providerId="LiveId" clId="{E9408BCA-756E-4287-8340-EC4352B446C6}" dt="2022-08-03T10:08:40.469" v="10024" actId="14100"/>
          <ac:picMkLst>
            <pc:docMk/>
            <pc:sldMk cId="571960317" sldId="337"/>
            <ac:picMk id="2050" creationId="{A94C31B1-9A11-E9CC-86DA-D0DA316E94A5}"/>
          </ac:picMkLst>
        </pc:picChg>
        <pc:picChg chg="add mod">
          <ac:chgData name="بندر العصيمي" userId="62dc3abd33e0f526" providerId="LiveId" clId="{E9408BCA-756E-4287-8340-EC4352B446C6}" dt="2022-08-03T10:08:36.846" v="10023" actId="14100"/>
          <ac:picMkLst>
            <pc:docMk/>
            <pc:sldMk cId="571960317" sldId="337"/>
            <ac:picMk id="2052" creationId="{1F4F1A24-C952-E85C-4492-46C73A9FD9D5}"/>
          </ac:picMkLst>
        </pc:picChg>
      </pc:sldChg>
      <pc:sldChg chg="addSp delSp modSp add mod delAnim">
        <pc:chgData name="بندر العصيمي" userId="62dc3abd33e0f526" providerId="LiveId" clId="{E9408BCA-756E-4287-8340-EC4352B446C6}" dt="2022-08-03T10:13:22.563" v="10223" actId="20577"/>
        <pc:sldMkLst>
          <pc:docMk/>
          <pc:sldMk cId="3356633091" sldId="338"/>
        </pc:sldMkLst>
        <pc:spChg chg="mod">
          <ac:chgData name="بندر العصيمي" userId="62dc3abd33e0f526" providerId="LiveId" clId="{E9408BCA-756E-4287-8340-EC4352B446C6}" dt="2022-08-02T12:47:14.143" v="8921" actId="1036"/>
          <ac:spMkLst>
            <pc:docMk/>
            <pc:sldMk cId="3356633091" sldId="338"/>
            <ac:spMk id="8" creationId="{B292C61A-65E8-A3DD-FE3B-E8B2C52A89E6}"/>
          </ac:spMkLst>
        </pc:spChg>
        <pc:spChg chg="del">
          <ac:chgData name="بندر العصيمي" userId="62dc3abd33e0f526" providerId="LiveId" clId="{E9408BCA-756E-4287-8340-EC4352B446C6}" dt="2022-08-02T12:39:13.825" v="8372" actId="478"/>
          <ac:spMkLst>
            <pc:docMk/>
            <pc:sldMk cId="3356633091" sldId="338"/>
            <ac:spMk id="10" creationId="{ACA25EBE-4D08-6D44-2FA8-BD94987F13B3}"/>
          </ac:spMkLst>
        </pc:spChg>
        <pc:spChg chg="mod">
          <ac:chgData name="بندر العصيمي" userId="62dc3abd33e0f526" providerId="LiveId" clId="{E9408BCA-756E-4287-8340-EC4352B446C6}" dt="2022-08-03T10:13:22.563" v="10223" actId="20577"/>
          <ac:spMkLst>
            <pc:docMk/>
            <pc:sldMk cId="3356633091" sldId="338"/>
            <ac:spMk id="22" creationId="{240A45DC-C3F1-E290-3A21-FE398B4EE905}"/>
          </ac:spMkLst>
        </pc:spChg>
        <pc:picChg chg="del mod">
          <ac:chgData name="بندر العصيمي" userId="62dc3abd33e0f526" providerId="LiveId" clId="{E9408BCA-756E-4287-8340-EC4352B446C6}" dt="2022-08-02T12:39:13.825" v="8372" actId="478"/>
          <ac:picMkLst>
            <pc:docMk/>
            <pc:sldMk cId="3356633091" sldId="338"/>
            <ac:picMk id="7" creationId="{BBFC1A07-D3D4-E7FD-2A00-79DB8ED05918}"/>
          </ac:picMkLst>
        </pc:picChg>
        <pc:picChg chg="add mod">
          <ac:chgData name="بندر العصيمي" userId="62dc3abd33e0f526" providerId="LiveId" clId="{E9408BCA-756E-4287-8340-EC4352B446C6}" dt="2022-08-02T12:41:31.887" v="8525" actId="14100"/>
          <ac:picMkLst>
            <pc:docMk/>
            <pc:sldMk cId="3356633091" sldId="338"/>
            <ac:picMk id="11" creationId="{0455890B-0C00-7732-93EA-D59A6CC798F2}"/>
          </ac:picMkLst>
        </pc:picChg>
        <pc:picChg chg="add mod">
          <ac:chgData name="بندر العصيمي" userId="62dc3abd33e0f526" providerId="LiveId" clId="{E9408BCA-756E-4287-8340-EC4352B446C6}" dt="2022-08-02T12:41:22.145" v="8524" actId="14100"/>
          <ac:picMkLst>
            <pc:docMk/>
            <pc:sldMk cId="3356633091" sldId="338"/>
            <ac:picMk id="12" creationId="{EEB0D532-A841-1763-A16A-7C47E10E2DD9}"/>
          </ac:picMkLst>
        </pc:picChg>
      </pc:sldChg>
    </pc:docChg>
  </pc:docChgLst>
  <pc:docChgLst>
    <pc:chgData name="بندر العصيمي" userId="62dc3abd33e0f526" providerId="LiveId" clId="{C505D481-92A3-4A87-BA34-A3F52F0B65B9}"/>
    <pc:docChg chg="undo custSel modSld">
      <pc:chgData name="بندر العصيمي" userId="62dc3abd33e0f526" providerId="LiveId" clId="{C505D481-92A3-4A87-BA34-A3F52F0B65B9}" dt="2022-07-17T19:42:07.626" v="1377" actId="1035"/>
      <pc:docMkLst>
        <pc:docMk/>
      </pc:docMkLst>
      <pc:sldChg chg="modSp mod">
        <pc:chgData name="بندر العصيمي" userId="62dc3abd33e0f526" providerId="LiveId" clId="{C505D481-92A3-4A87-BA34-A3F52F0B65B9}" dt="2022-07-17T19:41:46.514" v="1249" actId="1035"/>
        <pc:sldMkLst>
          <pc:docMk/>
          <pc:sldMk cId="3184749681" sldId="256"/>
        </pc:sldMkLst>
        <pc:spChg chg="mod">
          <ac:chgData name="بندر العصيمي" userId="62dc3abd33e0f526" providerId="LiveId" clId="{C505D481-92A3-4A87-BA34-A3F52F0B65B9}" dt="2022-07-17T19:41:40.303" v="1222" actId="1035"/>
          <ac:spMkLst>
            <pc:docMk/>
            <pc:sldMk cId="3184749681" sldId="256"/>
            <ac:spMk id="12" creationId="{B70EC7BD-ACEF-F4E4-379C-D36584B877B2}"/>
          </ac:spMkLst>
        </pc:spChg>
        <pc:spChg chg="mod">
          <ac:chgData name="بندر العصيمي" userId="62dc3abd33e0f526" providerId="LiveId" clId="{C505D481-92A3-4A87-BA34-A3F52F0B65B9}" dt="2022-07-17T19:41:46.514" v="1249" actId="1035"/>
          <ac:spMkLst>
            <pc:docMk/>
            <pc:sldMk cId="3184749681" sldId="256"/>
            <ac:spMk id="13" creationId="{1F10B576-639D-592B-E971-80C4BDF1235A}"/>
          </ac:spMkLst>
        </pc:spChg>
      </pc:sldChg>
      <pc:sldChg chg="modSp mod">
        <pc:chgData name="بندر العصيمي" userId="62dc3abd33e0f526" providerId="LiveId" clId="{C505D481-92A3-4A87-BA34-A3F52F0B65B9}" dt="2022-07-17T19:41:04.352" v="1042" actId="1038"/>
        <pc:sldMkLst>
          <pc:docMk/>
          <pc:sldMk cId="1560069433" sldId="258"/>
        </pc:sldMkLst>
        <pc:spChg chg="mod">
          <ac:chgData name="بندر العصيمي" userId="62dc3abd33e0f526" providerId="LiveId" clId="{C505D481-92A3-4A87-BA34-A3F52F0B65B9}" dt="2022-07-17T19:40:54.200" v="1025" actId="1035"/>
          <ac:spMkLst>
            <pc:docMk/>
            <pc:sldMk cId="1560069433" sldId="258"/>
            <ac:spMk id="3" creationId="{45DC3501-286F-6870-0273-1358A182B1D2}"/>
          </ac:spMkLst>
        </pc:spChg>
        <pc:spChg chg="mod">
          <ac:chgData name="بندر العصيمي" userId="62dc3abd33e0f526" providerId="LiveId" clId="{C505D481-92A3-4A87-BA34-A3F52F0B65B9}" dt="2022-07-17T19:41:04.352" v="1042" actId="1038"/>
          <ac:spMkLst>
            <pc:docMk/>
            <pc:sldMk cId="1560069433" sldId="258"/>
            <ac:spMk id="4" creationId="{29A78702-1FE7-C172-3980-39F7892BB666}"/>
          </ac:spMkLst>
        </pc:spChg>
      </pc:sldChg>
      <pc:sldChg chg="modSp mod">
        <pc:chgData name="بندر العصيمي" userId="62dc3abd33e0f526" providerId="LiveId" clId="{C505D481-92A3-4A87-BA34-A3F52F0B65B9}" dt="2022-07-17T19:40:37.627" v="946" actId="1038"/>
        <pc:sldMkLst>
          <pc:docMk/>
          <pc:sldMk cId="1956303162" sldId="259"/>
        </pc:sldMkLst>
        <pc:spChg chg="mod">
          <ac:chgData name="بندر العصيمي" userId="62dc3abd33e0f526" providerId="LiveId" clId="{C505D481-92A3-4A87-BA34-A3F52F0B65B9}" dt="2022-07-17T19:40:37.627" v="946" actId="1038"/>
          <ac:spMkLst>
            <pc:docMk/>
            <pc:sldMk cId="1956303162" sldId="259"/>
            <ac:spMk id="4" creationId="{3FEB9B9D-C7FD-8673-BA41-F873F030B3EA}"/>
          </ac:spMkLst>
        </pc:spChg>
      </pc:sldChg>
      <pc:sldChg chg="modSp mod">
        <pc:chgData name="بندر العصيمي" userId="62dc3abd33e0f526" providerId="LiveId" clId="{C505D481-92A3-4A87-BA34-A3F52F0B65B9}" dt="2022-07-17T19:41:26.845" v="1126" actId="1035"/>
        <pc:sldMkLst>
          <pc:docMk/>
          <pc:sldMk cId="0" sldId="260"/>
        </pc:sldMkLst>
        <pc:spChg chg="mod">
          <ac:chgData name="بندر العصيمي" userId="62dc3abd33e0f526" providerId="LiveId" clId="{C505D481-92A3-4A87-BA34-A3F52F0B65B9}" dt="2022-07-17T19:41:26.845" v="1126" actId="1035"/>
          <ac:spMkLst>
            <pc:docMk/>
            <pc:sldMk cId="0" sldId="260"/>
            <ac:spMk id="2" creationId="{D36DBA4B-AEA7-0981-963B-7DACE45DB35A}"/>
          </ac:spMkLst>
        </pc:spChg>
        <pc:spChg chg="mod">
          <ac:chgData name="بندر العصيمي" userId="62dc3abd33e0f526" providerId="LiveId" clId="{C505D481-92A3-4A87-BA34-A3F52F0B65B9}" dt="2022-07-17T19:41:22.093" v="1115" actId="1036"/>
          <ac:spMkLst>
            <pc:docMk/>
            <pc:sldMk cId="0" sldId="260"/>
            <ac:spMk id="7" creationId="{BCD111F5-8973-1B70-B939-E8F795136557}"/>
          </ac:spMkLst>
        </pc:spChg>
      </pc:sldChg>
      <pc:sldChg chg="modSp mod">
        <pc:chgData name="بندر العصيمي" userId="62dc3abd33e0f526" providerId="LiveId" clId="{C505D481-92A3-4A87-BA34-A3F52F0B65B9}" dt="2022-07-17T19:40:19.669" v="869" actId="1035"/>
        <pc:sldMkLst>
          <pc:docMk/>
          <pc:sldMk cId="1167587106" sldId="261"/>
        </pc:sldMkLst>
        <pc:spChg chg="mod">
          <ac:chgData name="بندر العصيمي" userId="62dc3abd33e0f526" providerId="LiveId" clId="{C505D481-92A3-4A87-BA34-A3F52F0B65B9}" dt="2022-07-17T19:40:19.669" v="869" actId="1035"/>
          <ac:spMkLst>
            <pc:docMk/>
            <pc:sldMk cId="1167587106" sldId="261"/>
            <ac:spMk id="3" creationId="{90686F2F-7835-781F-4BE1-B843DE2B8A6E}"/>
          </ac:spMkLst>
        </pc:spChg>
        <pc:spChg chg="mod">
          <ac:chgData name="بندر العصيمي" userId="62dc3abd33e0f526" providerId="LiveId" clId="{C505D481-92A3-4A87-BA34-A3F52F0B65B9}" dt="2022-07-17T19:40:11.085" v="844" actId="1038"/>
          <ac:spMkLst>
            <pc:docMk/>
            <pc:sldMk cId="1167587106" sldId="261"/>
            <ac:spMk id="4" creationId="{3FEB9B9D-C7FD-8673-BA41-F873F030B3EA}"/>
          </ac:spMkLst>
        </pc:spChg>
      </pc:sldChg>
      <pc:sldChg chg="modSp mod">
        <pc:chgData name="بندر العصيمي" userId="62dc3abd33e0f526" providerId="LiveId" clId="{C505D481-92A3-4A87-BA34-A3F52F0B65B9}" dt="2022-07-17T19:39:54.940" v="780" actId="20577"/>
        <pc:sldMkLst>
          <pc:docMk/>
          <pc:sldMk cId="2821109523" sldId="262"/>
        </pc:sldMkLst>
        <pc:spChg chg="mod">
          <ac:chgData name="بندر العصيمي" userId="62dc3abd33e0f526" providerId="LiveId" clId="{C505D481-92A3-4A87-BA34-A3F52F0B65B9}" dt="2022-07-17T19:39:54.940" v="780" actId="20577"/>
          <ac:spMkLst>
            <pc:docMk/>
            <pc:sldMk cId="2821109523" sldId="262"/>
            <ac:spMk id="6" creationId="{D1217D93-1D23-399E-7B41-B0A9AE9FBD7C}"/>
          </ac:spMkLst>
        </pc:spChg>
        <pc:spChg chg="mod">
          <ac:chgData name="بندر العصيمي" userId="62dc3abd33e0f526" providerId="LiveId" clId="{C505D481-92A3-4A87-BA34-A3F52F0B65B9}" dt="2022-07-17T19:39:41.285" v="758" actId="1038"/>
          <ac:spMkLst>
            <pc:docMk/>
            <pc:sldMk cId="2821109523" sldId="262"/>
            <ac:spMk id="7" creationId="{A3710026-B814-A0E5-5F39-307F492BD3CD}"/>
          </ac:spMkLst>
        </pc:spChg>
        <pc:picChg chg="mod">
          <ac:chgData name="بندر العصيمي" userId="62dc3abd33e0f526" providerId="LiveId" clId="{C505D481-92A3-4A87-BA34-A3F52F0B65B9}" dt="2022-07-17T19:39:44.855" v="759" actId="14100"/>
          <ac:picMkLst>
            <pc:docMk/>
            <pc:sldMk cId="2821109523" sldId="262"/>
            <ac:picMk id="11" creationId="{1D00F1A6-D7CD-D43D-E4A1-70CB76E84A49}"/>
          </ac:picMkLst>
        </pc:picChg>
      </pc:sldChg>
      <pc:sldChg chg="modSp mod">
        <pc:chgData name="بندر العصيمي" userId="62dc3abd33e0f526" providerId="LiveId" clId="{C505D481-92A3-4A87-BA34-A3F52F0B65B9}" dt="2022-07-17T19:37:43.692" v="544" actId="1038"/>
        <pc:sldMkLst>
          <pc:docMk/>
          <pc:sldMk cId="3248912324" sldId="265"/>
        </pc:sldMkLst>
        <pc:spChg chg="mod">
          <ac:chgData name="بندر العصيمي" userId="62dc3abd33e0f526" providerId="LiveId" clId="{C505D481-92A3-4A87-BA34-A3F52F0B65B9}" dt="2022-07-17T19:37:43.692" v="544" actId="1038"/>
          <ac:spMkLst>
            <pc:docMk/>
            <pc:sldMk cId="3248912324" sldId="265"/>
            <ac:spMk id="23" creationId="{8D75B550-2FCB-9D2C-74E1-F907DA723BDF}"/>
          </ac:spMkLst>
        </pc:spChg>
        <pc:graphicFrameChg chg="mod modGraphic">
          <ac:chgData name="بندر العصيمي" userId="62dc3abd33e0f526" providerId="LiveId" clId="{C505D481-92A3-4A87-BA34-A3F52F0B65B9}" dt="2022-07-17T19:36:22.489" v="472" actId="2710"/>
          <ac:graphicFrameMkLst>
            <pc:docMk/>
            <pc:sldMk cId="3248912324" sldId="265"/>
            <ac:graphicFrameMk id="2" creationId="{9284CBB8-58AD-FAE0-E6E4-8A79869275A4}"/>
          </ac:graphicFrameMkLst>
        </pc:graphicFrameChg>
      </pc:sldChg>
      <pc:sldChg chg="modSp mod">
        <pc:chgData name="بندر العصيمي" userId="62dc3abd33e0f526" providerId="LiveId" clId="{C505D481-92A3-4A87-BA34-A3F52F0B65B9}" dt="2022-07-17T19:37:31.925" v="530" actId="1037"/>
        <pc:sldMkLst>
          <pc:docMk/>
          <pc:sldMk cId="1053005496" sldId="266"/>
        </pc:sldMkLst>
        <pc:spChg chg="mod">
          <ac:chgData name="بندر العصيمي" userId="62dc3abd33e0f526" providerId="LiveId" clId="{C505D481-92A3-4A87-BA34-A3F52F0B65B9}" dt="2022-07-17T19:37:20.366" v="504" actId="1038"/>
          <ac:spMkLst>
            <pc:docMk/>
            <pc:sldMk cId="1053005496" sldId="266"/>
            <ac:spMk id="23" creationId="{8D75B550-2FCB-9D2C-74E1-F907DA723BDF}"/>
          </ac:spMkLst>
        </pc:spChg>
        <pc:graphicFrameChg chg="mod">
          <ac:chgData name="بندر العصيمي" userId="62dc3abd33e0f526" providerId="LiveId" clId="{C505D481-92A3-4A87-BA34-A3F52F0B65B9}" dt="2022-07-17T19:37:31.925" v="530" actId="1037"/>
          <ac:graphicFrameMkLst>
            <pc:docMk/>
            <pc:sldMk cId="1053005496" sldId="266"/>
            <ac:graphicFrameMk id="16" creationId="{D90E9FFE-BFCA-13F3-47E5-AC1CC294E1D7}"/>
          </ac:graphicFrameMkLst>
        </pc:graphicFrameChg>
      </pc:sldChg>
      <pc:sldChg chg="modSp mod">
        <pc:chgData name="بندر العصيمي" userId="62dc3abd33e0f526" providerId="LiveId" clId="{C505D481-92A3-4A87-BA34-A3F52F0B65B9}" dt="2022-07-17T19:38:34.802" v="656" actId="1038"/>
        <pc:sldMkLst>
          <pc:docMk/>
          <pc:sldMk cId="4045391319" sldId="267"/>
        </pc:sldMkLst>
        <pc:spChg chg="mod">
          <ac:chgData name="بندر العصيمي" userId="62dc3abd33e0f526" providerId="LiveId" clId="{C505D481-92A3-4A87-BA34-A3F52F0B65B9}" dt="2022-07-17T19:38:34.802" v="656" actId="1038"/>
          <ac:spMkLst>
            <pc:docMk/>
            <pc:sldMk cId="4045391319" sldId="267"/>
            <ac:spMk id="23" creationId="{8D75B550-2FCB-9D2C-74E1-F907DA723BDF}"/>
          </ac:spMkLst>
        </pc:spChg>
      </pc:sldChg>
      <pc:sldChg chg="modSp mod">
        <pc:chgData name="بندر العصيمي" userId="62dc3abd33e0f526" providerId="LiveId" clId="{C505D481-92A3-4A87-BA34-A3F52F0B65B9}" dt="2022-07-17T19:39:25.171" v="690" actId="1037"/>
        <pc:sldMkLst>
          <pc:docMk/>
          <pc:sldMk cId="3232162605" sldId="270"/>
        </pc:sldMkLst>
        <pc:spChg chg="mod">
          <ac:chgData name="بندر العصيمي" userId="62dc3abd33e0f526" providerId="LiveId" clId="{C505D481-92A3-4A87-BA34-A3F52F0B65B9}" dt="2022-07-17T19:39:03.716" v="658" actId="14100"/>
          <ac:spMkLst>
            <pc:docMk/>
            <pc:sldMk cId="3232162605" sldId="270"/>
            <ac:spMk id="6" creationId="{D1217D93-1D23-399E-7B41-B0A9AE9FBD7C}"/>
          </ac:spMkLst>
        </pc:spChg>
        <pc:spChg chg="mod">
          <ac:chgData name="بندر العصيمي" userId="62dc3abd33e0f526" providerId="LiveId" clId="{C505D481-92A3-4A87-BA34-A3F52F0B65B9}" dt="2022-07-17T19:39:25.171" v="690" actId="1037"/>
          <ac:spMkLst>
            <pc:docMk/>
            <pc:sldMk cId="3232162605" sldId="270"/>
            <ac:spMk id="7" creationId="{A3710026-B814-A0E5-5F39-307F492BD3CD}"/>
          </ac:spMkLst>
        </pc:spChg>
        <pc:spChg chg="mod">
          <ac:chgData name="بندر العصيمي" userId="62dc3abd33e0f526" providerId="LiveId" clId="{C505D481-92A3-4A87-BA34-A3F52F0B65B9}" dt="2022-07-17T19:38:49.866" v="657" actId="14100"/>
          <ac:spMkLst>
            <pc:docMk/>
            <pc:sldMk cId="3232162605" sldId="270"/>
            <ac:spMk id="14" creationId="{C2853D32-411C-14B0-099C-02BD8081083E}"/>
          </ac:spMkLst>
        </pc:spChg>
      </pc:sldChg>
      <pc:sldChg chg="modSp mod">
        <pc:chgData name="بندر العصيمي" userId="62dc3abd33e0f526" providerId="LiveId" clId="{C505D481-92A3-4A87-BA34-A3F52F0B65B9}" dt="2022-07-17T19:42:07.626" v="1377" actId="1035"/>
        <pc:sldMkLst>
          <pc:docMk/>
          <pc:sldMk cId="2636272669" sldId="271"/>
        </pc:sldMkLst>
        <pc:spChg chg="mod">
          <ac:chgData name="بندر العصيمي" userId="62dc3abd33e0f526" providerId="LiveId" clId="{C505D481-92A3-4A87-BA34-A3F52F0B65B9}" dt="2022-07-17T19:42:00.050" v="1347" actId="1038"/>
          <ac:spMkLst>
            <pc:docMk/>
            <pc:sldMk cId="2636272669" sldId="271"/>
            <ac:spMk id="6" creationId="{AEAA3AFF-F2FB-A489-A910-C0A1CF632A8F}"/>
          </ac:spMkLst>
        </pc:spChg>
        <pc:spChg chg="mod">
          <ac:chgData name="بندر العصيمي" userId="62dc3abd33e0f526" providerId="LiveId" clId="{C505D481-92A3-4A87-BA34-A3F52F0B65B9}" dt="2022-07-17T19:42:07.626" v="1377" actId="1035"/>
          <ac:spMkLst>
            <pc:docMk/>
            <pc:sldMk cId="2636272669" sldId="271"/>
            <ac:spMk id="7" creationId="{A7181875-BD49-62F5-1EBE-420927693630}"/>
          </ac:spMkLst>
        </pc:spChg>
      </pc:sldChg>
      <pc:sldChg chg="modSp mod">
        <pc:chgData name="بندر العصيمي" userId="62dc3abd33e0f526" providerId="LiveId" clId="{C505D481-92A3-4A87-BA34-A3F52F0B65B9}" dt="2022-07-17T19:38:28.776" v="641" actId="255"/>
        <pc:sldMkLst>
          <pc:docMk/>
          <pc:sldMk cId="3818666249" sldId="274"/>
        </pc:sldMkLst>
        <pc:spChg chg="mod">
          <ac:chgData name="بندر العصيمي" userId="62dc3abd33e0f526" providerId="LiveId" clId="{C505D481-92A3-4A87-BA34-A3F52F0B65B9}" dt="2022-07-17T19:37:59.376" v="585" actId="1038"/>
          <ac:spMkLst>
            <pc:docMk/>
            <pc:sldMk cId="3818666249" sldId="274"/>
            <ac:spMk id="23" creationId="{8D75B550-2FCB-9D2C-74E1-F907DA723BDF}"/>
          </ac:spMkLst>
        </pc:spChg>
        <pc:graphicFrameChg chg="mod modGraphic">
          <ac:chgData name="بندر العصيمي" userId="62dc3abd33e0f526" providerId="LiveId" clId="{C505D481-92A3-4A87-BA34-A3F52F0B65B9}" dt="2022-07-17T19:38:28.776" v="641" actId="255"/>
          <ac:graphicFrameMkLst>
            <pc:docMk/>
            <pc:sldMk cId="3818666249" sldId="274"/>
            <ac:graphicFrameMk id="2" creationId="{9284CBB8-58AD-FAE0-E6E4-8A79869275A4}"/>
          </ac:graphicFrameMkLst>
        </pc:graphicFrameChg>
        <pc:picChg chg="mod">
          <ac:chgData name="بندر العصيمي" userId="62dc3abd33e0f526" providerId="LiveId" clId="{C505D481-92A3-4A87-BA34-A3F52F0B65B9}" dt="2022-07-17T19:37:54.071" v="558" actId="1038"/>
          <ac:picMkLst>
            <pc:docMk/>
            <pc:sldMk cId="3818666249" sldId="274"/>
            <ac:picMk id="9" creationId="{12222534-1750-534A-9D39-5B7108A83CAF}"/>
          </ac:picMkLst>
        </pc:picChg>
      </pc:sldChg>
      <pc:sldChg chg="addSp delSp modSp mod modAnim">
        <pc:chgData name="بندر العصيمي" userId="62dc3abd33e0f526" providerId="LiveId" clId="{C505D481-92A3-4A87-BA34-A3F52F0B65B9}" dt="2022-07-17T19:36:57.670" v="473"/>
        <pc:sldMkLst>
          <pc:docMk/>
          <pc:sldMk cId="2186861416" sldId="275"/>
        </pc:sldMkLst>
        <pc:spChg chg="mod">
          <ac:chgData name="بندر العصيمي" userId="62dc3abd33e0f526" providerId="LiveId" clId="{C505D481-92A3-4A87-BA34-A3F52F0B65B9}" dt="2022-07-17T19:27:49.574" v="255" actId="1035"/>
          <ac:spMkLst>
            <pc:docMk/>
            <pc:sldMk cId="2186861416" sldId="275"/>
            <ac:spMk id="10" creationId="{C34C56DF-E8DF-628A-C871-E0D9364691CE}"/>
          </ac:spMkLst>
        </pc:spChg>
        <pc:spChg chg="add mod">
          <ac:chgData name="بندر العصيمي" userId="62dc3abd33e0f526" providerId="LiveId" clId="{C505D481-92A3-4A87-BA34-A3F52F0B65B9}" dt="2022-07-17T19:33:04.105" v="463" actId="207"/>
          <ac:spMkLst>
            <pc:docMk/>
            <pc:sldMk cId="2186861416" sldId="275"/>
            <ac:spMk id="13" creationId="{C86243C9-0951-6C30-1054-44E8DD808FDE}"/>
          </ac:spMkLst>
        </pc:spChg>
        <pc:picChg chg="add mod">
          <ac:chgData name="بندر العصيمي" userId="62dc3abd33e0f526" providerId="LiveId" clId="{C505D481-92A3-4A87-BA34-A3F52F0B65B9}" dt="2022-07-17T19:30:35.126" v="263" actId="14100"/>
          <ac:picMkLst>
            <pc:docMk/>
            <pc:sldMk cId="2186861416" sldId="275"/>
            <ac:picMk id="11" creationId="{640FE81F-3A2B-8A6A-AA3E-A51B5F8B3AEC}"/>
          </ac:picMkLst>
        </pc:picChg>
        <pc:picChg chg="add del mod">
          <ac:chgData name="بندر العصيمي" userId="62dc3abd33e0f526" providerId="LiveId" clId="{C505D481-92A3-4A87-BA34-A3F52F0B65B9}" dt="2022-07-17T19:30:56.772" v="265"/>
          <ac:picMkLst>
            <pc:docMk/>
            <pc:sldMk cId="2186861416" sldId="275"/>
            <ac:picMk id="12" creationId="{6EE140A5-8077-4BB7-8112-BEE3F2179E7E}"/>
          </ac:picMkLst>
        </pc:picChg>
        <pc:picChg chg="mod">
          <ac:chgData name="بندر العصيمي" userId="62dc3abd33e0f526" providerId="LiveId" clId="{C505D481-92A3-4A87-BA34-A3F52F0B65B9}" dt="2022-07-17T19:27:19.739" v="172" actId="14100"/>
          <ac:picMkLst>
            <pc:docMk/>
            <pc:sldMk cId="2186861416" sldId="275"/>
            <ac:picMk id="1026" creationId="{4AD0EB17-1A03-3985-5459-67D3E0FF8652}"/>
          </ac:picMkLst>
        </pc:picChg>
        <pc:picChg chg="mod">
          <ac:chgData name="بندر العصيمي" userId="62dc3abd33e0f526" providerId="LiveId" clId="{C505D481-92A3-4A87-BA34-A3F52F0B65B9}" dt="2022-07-17T19:27:32.137" v="211" actId="14100"/>
          <ac:picMkLst>
            <pc:docMk/>
            <pc:sldMk cId="2186861416" sldId="275"/>
            <ac:picMk id="1028" creationId="{24E694D1-C633-1287-5CF6-AFF1A618C65E}"/>
          </ac:picMkLst>
        </pc:picChg>
      </pc:sldChg>
    </pc:docChg>
  </pc:docChgLst>
  <pc:docChgLst>
    <pc:chgData name="بندر العصيمي" userId="62dc3abd33e0f526" providerId="LiveId" clId="{C860401E-3A6F-49D8-ADF0-D58F02FE9885}"/>
    <pc:docChg chg="modSld sldOrd">
      <pc:chgData name="بندر العصيمي" userId="62dc3abd33e0f526" providerId="LiveId" clId="{C860401E-3A6F-49D8-ADF0-D58F02FE9885}" dt="2022-10-06T13:43:12.588" v="24" actId="20577"/>
      <pc:docMkLst>
        <pc:docMk/>
      </pc:docMkLst>
      <pc:sldChg chg="modSp mod">
        <pc:chgData name="بندر العصيمي" userId="62dc3abd33e0f526" providerId="LiveId" clId="{C860401E-3A6F-49D8-ADF0-D58F02FE9885}" dt="2022-10-06T13:43:12.588" v="24" actId="20577"/>
        <pc:sldMkLst>
          <pc:docMk/>
          <pc:sldMk cId="1458052394" sldId="348"/>
        </pc:sldMkLst>
        <pc:spChg chg="mod">
          <ac:chgData name="بندر العصيمي" userId="62dc3abd33e0f526" providerId="LiveId" clId="{C860401E-3A6F-49D8-ADF0-D58F02FE9885}" dt="2022-10-06T13:43:12.588" v="24" actId="20577"/>
          <ac:spMkLst>
            <pc:docMk/>
            <pc:sldMk cId="1458052394" sldId="348"/>
            <ac:spMk id="2" creationId="{39874603-07DE-1FE0-9E6C-363DA814D682}"/>
          </ac:spMkLst>
        </pc:spChg>
      </pc:sldChg>
      <pc:sldChg chg="ord">
        <pc:chgData name="بندر العصيمي" userId="62dc3abd33e0f526" providerId="LiveId" clId="{C860401E-3A6F-49D8-ADF0-D58F02FE9885}" dt="2022-10-05T18:19:36.119" v="1"/>
        <pc:sldMkLst>
          <pc:docMk/>
          <pc:sldMk cId="1110678242" sldId="351"/>
        </pc:sldMkLst>
      </pc:sldChg>
      <pc:sldChg chg="modSp mod">
        <pc:chgData name="بندر العصيمي" userId="62dc3abd33e0f526" providerId="LiveId" clId="{C860401E-3A6F-49D8-ADF0-D58F02FE9885}" dt="2022-10-06T13:41:07.508" v="14" actId="255"/>
        <pc:sldMkLst>
          <pc:docMk/>
          <pc:sldMk cId="901821078" sldId="352"/>
        </pc:sldMkLst>
        <pc:spChg chg="mod">
          <ac:chgData name="بندر العصيمي" userId="62dc3abd33e0f526" providerId="LiveId" clId="{C860401E-3A6F-49D8-ADF0-D58F02FE9885}" dt="2022-10-06T13:41:07.508" v="14" actId="255"/>
          <ac:spMkLst>
            <pc:docMk/>
            <pc:sldMk cId="901821078" sldId="352"/>
            <ac:spMk id="8" creationId="{1B045738-7F2F-62DB-A785-B88A0087B89D}"/>
          </ac:spMkLst>
        </pc:spChg>
      </pc:sldChg>
    </pc:docChg>
  </pc:docChgLst>
  <pc:docChgLst>
    <pc:chgData name="بندر العصيمي" userId="62dc3abd33e0f526" providerId="LiveId" clId="{F8C00BE4-ADCE-49C6-B067-B1765B4CBCDF}"/>
    <pc:docChg chg="undo custSel addSld delSld modSld sldOrd">
      <pc:chgData name="بندر العصيمي" userId="62dc3abd33e0f526" providerId="LiveId" clId="{F8C00BE4-ADCE-49C6-B067-B1765B4CBCDF}" dt="2022-10-04T20:09:36.888" v="20944" actId="14100"/>
      <pc:docMkLst>
        <pc:docMk/>
      </pc:docMkLst>
      <pc:sldChg chg="del">
        <pc:chgData name="بندر العصيمي" userId="62dc3abd33e0f526" providerId="LiveId" clId="{F8C00BE4-ADCE-49C6-B067-B1765B4CBCDF}" dt="2022-09-25T17:41:47.865" v="3051" actId="47"/>
        <pc:sldMkLst>
          <pc:docMk/>
          <pc:sldMk cId="3184749681" sldId="256"/>
        </pc:sldMkLst>
      </pc:sldChg>
      <pc:sldChg chg="modSp mod">
        <pc:chgData name="بندر العصيمي" userId="62dc3abd33e0f526" providerId="LiveId" clId="{F8C00BE4-ADCE-49C6-B067-B1765B4CBCDF}" dt="2022-10-04T17:06:21.537" v="13450" actId="20577"/>
        <pc:sldMkLst>
          <pc:docMk/>
          <pc:sldMk cId="3738940261" sldId="257"/>
        </pc:sldMkLst>
        <pc:spChg chg="mod">
          <ac:chgData name="بندر العصيمي" userId="62dc3abd33e0f526" providerId="LiveId" clId="{F8C00BE4-ADCE-49C6-B067-B1765B4CBCDF}" dt="2022-10-04T17:05:54.919" v="13412" actId="20577"/>
          <ac:spMkLst>
            <pc:docMk/>
            <pc:sldMk cId="3738940261" sldId="257"/>
            <ac:spMk id="4" creationId="{DE1B3D2E-A868-67C0-0719-19F1848F6582}"/>
          </ac:spMkLst>
        </pc:spChg>
        <pc:spChg chg="mod">
          <ac:chgData name="بندر العصيمي" userId="62dc3abd33e0f526" providerId="LiveId" clId="{F8C00BE4-ADCE-49C6-B067-B1765B4CBCDF}" dt="2022-09-27T13:31:22.627" v="13237"/>
          <ac:spMkLst>
            <pc:docMk/>
            <pc:sldMk cId="3738940261" sldId="257"/>
            <ac:spMk id="5" creationId="{302A9FEC-6A68-87D3-163A-F2CF7BAE3211}"/>
          </ac:spMkLst>
        </pc:spChg>
        <pc:spChg chg="mod">
          <ac:chgData name="بندر العصيمي" userId="62dc3abd33e0f526" providerId="LiveId" clId="{F8C00BE4-ADCE-49C6-B067-B1765B4CBCDF}" dt="2022-09-27T13:30:34.843" v="13235" actId="20577"/>
          <ac:spMkLst>
            <pc:docMk/>
            <pc:sldMk cId="3738940261" sldId="257"/>
            <ac:spMk id="11" creationId="{6B16E759-2303-33A0-3DAD-75C7EB9E5663}"/>
          </ac:spMkLst>
        </pc:spChg>
        <pc:spChg chg="mod">
          <ac:chgData name="بندر العصيمي" userId="62dc3abd33e0f526" providerId="LiveId" clId="{F8C00BE4-ADCE-49C6-B067-B1765B4CBCDF}" dt="2022-10-04T17:06:06.034" v="13427" actId="20577"/>
          <ac:spMkLst>
            <pc:docMk/>
            <pc:sldMk cId="3738940261" sldId="257"/>
            <ac:spMk id="12" creationId="{E07D24C7-3867-31B5-8F66-718FC16A7FE3}"/>
          </ac:spMkLst>
        </pc:spChg>
        <pc:spChg chg="mod">
          <ac:chgData name="بندر العصيمي" userId="62dc3abd33e0f526" providerId="LiveId" clId="{F8C00BE4-ADCE-49C6-B067-B1765B4CBCDF}" dt="2022-09-26T18:38:26.117" v="11368" actId="20577"/>
          <ac:spMkLst>
            <pc:docMk/>
            <pc:sldMk cId="3738940261" sldId="257"/>
            <ac:spMk id="13" creationId="{315B3F8F-AA32-518B-AB4C-A9F4F9E20A08}"/>
          </ac:spMkLst>
        </pc:spChg>
        <pc:spChg chg="mod">
          <ac:chgData name="بندر العصيمي" userId="62dc3abd33e0f526" providerId="LiveId" clId="{F8C00BE4-ADCE-49C6-B067-B1765B4CBCDF}" dt="2022-10-04T17:06:21.537" v="13450" actId="20577"/>
          <ac:spMkLst>
            <pc:docMk/>
            <pc:sldMk cId="3738940261" sldId="257"/>
            <ac:spMk id="17" creationId="{F7540971-99E5-F102-46C7-29B79B287751}"/>
          </ac:spMkLst>
        </pc:spChg>
      </pc:sldChg>
      <pc:sldChg chg="addSp delSp modSp mod">
        <pc:chgData name="بندر العصيمي" userId="62dc3abd33e0f526" providerId="LiveId" clId="{F8C00BE4-ADCE-49C6-B067-B1765B4CBCDF}" dt="2022-10-04T17:06:50.453" v="13466" actId="255"/>
        <pc:sldMkLst>
          <pc:docMk/>
          <pc:sldMk cId="0" sldId="260"/>
        </pc:sldMkLst>
        <pc:spChg chg="mod">
          <ac:chgData name="بندر العصيمي" userId="62dc3abd33e0f526" providerId="LiveId" clId="{F8C00BE4-ADCE-49C6-B067-B1765B4CBCDF}" dt="2022-10-04T17:06:50.453" v="13466" actId="255"/>
          <ac:spMkLst>
            <pc:docMk/>
            <pc:sldMk cId="0" sldId="260"/>
            <ac:spMk id="2" creationId="{D36DBA4B-AEA7-0981-963B-7DACE45DB35A}"/>
          </ac:spMkLst>
        </pc:spChg>
        <pc:spChg chg="add mod">
          <ac:chgData name="بندر العصيمي" userId="62dc3abd33e0f526" providerId="LiveId" clId="{F8C00BE4-ADCE-49C6-B067-B1765B4CBCDF}" dt="2022-09-25T17:44:15.273" v="3169"/>
          <ac:spMkLst>
            <pc:docMk/>
            <pc:sldMk cId="0" sldId="260"/>
            <ac:spMk id="3" creationId="{A65A617F-B4EA-6B47-967A-ACB0B64B096D}"/>
          </ac:spMkLst>
        </pc:spChg>
        <pc:spChg chg="add mod">
          <ac:chgData name="بندر العصيمي" userId="62dc3abd33e0f526" providerId="LiveId" clId="{F8C00BE4-ADCE-49C6-B067-B1765B4CBCDF}" dt="2022-10-04T17:06:39.566" v="13465" actId="20577"/>
          <ac:spMkLst>
            <pc:docMk/>
            <pc:sldMk cId="0" sldId="260"/>
            <ac:spMk id="4" creationId="{9C063C93-DD69-6F6A-D913-11E5BE59C9A2}"/>
          </ac:spMkLst>
        </pc:spChg>
        <pc:spChg chg="mod">
          <ac:chgData name="بندر العصيمي" userId="62dc3abd33e0f526" providerId="LiveId" clId="{F8C00BE4-ADCE-49C6-B067-B1765B4CBCDF}" dt="2022-09-25T17:45:13.168" v="3190" actId="20577"/>
          <ac:spMkLst>
            <pc:docMk/>
            <pc:sldMk cId="0" sldId="260"/>
            <ac:spMk id="7" creationId="{BCD111F5-8973-1B70-B939-E8F795136557}"/>
          </ac:spMkLst>
        </pc:spChg>
        <pc:spChg chg="del">
          <ac:chgData name="بندر العصيمي" userId="62dc3abd33e0f526" providerId="LiveId" clId="{F8C00BE4-ADCE-49C6-B067-B1765B4CBCDF}" dt="2022-09-25T17:44:11.514" v="3168" actId="478"/>
          <ac:spMkLst>
            <pc:docMk/>
            <pc:sldMk cId="0" sldId="260"/>
            <ac:spMk id="11" creationId="{FB1499E9-B163-8307-1375-E4E519E6E817}"/>
          </ac:spMkLst>
        </pc:spChg>
        <pc:spChg chg="del">
          <ac:chgData name="بندر العصيمي" userId="62dc3abd33e0f526" providerId="LiveId" clId="{F8C00BE4-ADCE-49C6-B067-B1765B4CBCDF}" dt="2022-09-25T17:44:08.507" v="3167" actId="478"/>
          <ac:spMkLst>
            <pc:docMk/>
            <pc:sldMk cId="0" sldId="260"/>
            <ac:spMk id="12" creationId="{92AA1082-27B4-264F-0441-0B0F1C682E89}"/>
          </ac:spMkLst>
        </pc:spChg>
      </pc:sldChg>
      <pc:sldChg chg="addSp delSp modSp mod">
        <pc:chgData name="بندر العصيمي" userId="62dc3abd33e0f526" providerId="LiveId" clId="{F8C00BE4-ADCE-49C6-B067-B1765B4CBCDF}" dt="2022-10-04T20:09:36.888" v="20944" actId="14100"/>
        <pc:sldMkLst>
          <pc:docMk/>
          <pc:sldMk cId="20567561" sldId="278"/>
        </pc:sldMkLst>
        <pc:spChg chg="add mod">
          <ac:chgData name="بندر العصيمي" userId="62dc3abd33e0f526" providerId="LiveId" clId="{F8C00BE4-ADCE-49C6-B067-B1765B4CBCDF}" dt="2022-09-25T17:44:29.081" v="3172"/>
          <ac:spMkLst>
            <pc:docMk/>
            <pc:sldMk cId="20567561" sldId="278"/>
            <ac:spMk id="2" creationId="{E640047D-6336-94A4-C308-3189D9CD1A12}"/>
          </ac:spMkLst>
        </pc:spChg>
        <pc:spChg chg="add mod">
          <ac:chgData name="بندر العصيمي" userId="62dc3abd33e0f526" providerId="LiveId" clId="{F8C00BE4-ADCE-49C6-B067-B1765B4CBCDF}" dt="2022-10-04T19:15:09.277" v="18843" actId="20577"/>
          <ac:spMkLst>
            <pc:docMk/>
            <pc:sldMk cId="20567561" sldId="278"/>
            <ac:spMk id="3" creationId="{646EA921-F8B3-7CC1-C364-43889BC71C20}"/>
          </ac:spMkLst>
        </pc:spChg>
        <pc:spChg chg="mod">
          <ac:chgData name="بندر العصيمي" userId="62dc3abd33e0f526" providerId="LiveId" clId="{F8C00BE4-ADCE-49C6-B067-B1765B4CBCDF}" dt="2022-10-04T20:00:02.546" v="20299" actId="20577"/>
          <ac:spMkLst>
            <pc:docMk/>
            <pc:sldMk cId="20567561" sldId="278"/>
            <ac:spMk id="10" creationId="{A4F8838D-97F9-626C-8D4A-F0586ABEF9BC}"/>
          </ac:spMkLst>
        </pc:spChg>
        <pc:spChg chg="mod">
          <ac:chgData name="بندر العصيمي" userId="62dc3abd33e0f526" providerId="LiveId" clId="{F8C00BE4-ADCE-49C6-B067-B1765B4CBCDF}" dt="2022-10-04T20:00:31.128" v="20311" actId="20577"/>
          <ac:spMkLst>
            <pc:docMk/>
            <pc:sldMk cId="20567561" sldId="278"/>
            <ac:spMk id="11" creationId="{D8557279-C3D5-C0DC-B936-698793100118}"/>
          </ac:spMkLst>
        </pc:spChg>
        <pc:spChg chg="mod">
          <ac:chgData name="بندر العصيمي" userId="62dc3abd33e0f526" providerId="LiveId" clId="{F8C00BE4-ADCE-49C6-B067-B1765B4CBCDF}" dt="2022-10-04T20:01:05.964" v="20409" actId="20577"/>
          <ac:spMkLst>
            <pc:docMk/>
            <pc:sldMk cId="20567561" sldId="278"/>
            <ac:spMk id="12" creationId="{61688D24-1FB2-B6EE-51EF-04769EA7D42A}"/>
          </ac:spMkLst>
        </pc:spChg>
        <pc:spChg chg="mod">
          <ac:chgData name="بندر العصيمي" userId="62dc3abd33e0f526" providerId="LiveId" clId="{F8C00BE4-ADCE-49C6-B067-B1765B4CBCDF}" dt="2022-10-04T20:01:14.403" v="20426" actId="20577"/>
          <ac:spMkLst>
            <pc:docMk/>
            <pc:sldMk cId="20567561" sldId="278"/>
            <ac:spMk id="13" creationId="{7094B65A-1653-73C8-E00B-B30AE64BD760}"/>
          </ac:spMkLst>
        </pc:spChg>
        <pc:spChg chg="mod">
          <ac:chgData name="بندر العصيمي" userId="62dc3abd33e0f526" providerId="LiveId" clId="{F8C00BE4-ADCE-49C6-B067-B1765B4CBCDF}" dt="2022-10-04T20:00:43.469" v="20338" actId="20577"/>
          <ac:spMkLst>
            <pc:docMk/>
            <pc:sldMk cId="20567561" sldId="278"/>
            <ac:spMk id="14" creationId="{3DBCA3A8-512D-1AEB-FC85-ED5153DE1AA7}"/>
          </ac:spMkLst>
        </pc:spChg>
        <pc:spChg chg="mod">
          <ac:chgData name="بندر العصيمي" userId="62dc3abd33e0f526" providerId="LiveId" clId="{F8C00BE4-ADCE-49C6-B067-B1765B4CBCDF}" dt="2022-10-04T20:00:52.434" v="20388" actId="1037"/>
          <ac:spMkLst>
            <pc:docMk/>
            <pc:sldMk cId="20567561" sldId="278"/>
            <ac:spMk id="15" creationId="{FC6427DC-1C0E-2E81-F9C0-18096A86830C}"/>
          </ac:spMkLst>
        </pc:spChg>
        <pc:spChg chg="mod">
          <ac:chgData name="بندر العصيمي" userId="62dc3abd33e0f526" providerId="LiveId" clId="{F8C00BE4-ADCE-49C6-B067-B1765B4CBCDF}" dt="2022-10-04T20:04:35.944" v="20515" actId="20577"/>
          <ac:spMkLst>
            <pc:docMk/>
            <pc:sldMk cId="20567561" sldId="278"/>
            <ac:spMk id="16" creationId="{B22818C1-9299-2E33-F817-682CF666F3B4}"/>
          </ac:spMkLst>
        </pc:spChg>
        <pc:spChg chg="mod">
          <ac:chgData name="بندر العصيمي" userId="62dc3abd33e0f526" providerId="LiveId" clId="{F8C00BE4-ADCE-49C6-B067-B1765B4CBCDF}" dt="2022-10-04T20:04:51.644" v="20525" actId="20577"/>
          <ac:spMkLst>
            <pc:docMk/>
            <pc:sldMk cId="20567561" sldId="278"/>
            <ac:spMk id="17" creationId="{4255FCA9-D486-4F4D-F3A8-B9E2C5E9B385}"/>
          </ac:spMkLst>
        </pc:spChg>
        <pc:spChg chg="mod">
          <ac:chgData name="بندر العصيمي" userId="62dc3abd33e0f526" providerId="LiveId" clId="{F8C00BE4-ADCE-49C6-B067-B1765B4CBCDF}" dt="2022-10-04T20:05:03.720" v="20542" actId="20577"/>
          <ac:spMkLst>
            <pc:docMk/>
            <pc:sldMk cId="20567561" sldId="278"/>
            <ac:spMk id="18" creationId="{DC8AA2E0-C073-BDBE-B0D1-645CDA19A767}"/>
          </ac:spMkLst>
        </pc:spChg>
        <pc:spChg chg="mod">
          <ac:chgData name="بندر العصيمي" userId="62dc3abd33e0f526" providerId="LiveId" clId="{F8C00BE4-ADCE-49C6-B067-B1765B4CBCDF}" dt="2022-10-04T20:06:05.110" v="20629" actId="20577"/>
          <ac:spMkLst>
            <pc:docMk/>
            <pc:sldMk cId="20567561" sldId="278"/>
            <ac:spMk id="19" creationId="{66C05BC3-74F3-7F19-1A98-7A4BB120FEAB}"/>
          </ac:spMkLst>
        </pc:spChg>
        <pc:spChg chg="mod">
          <ac:chgData name="بندر العصيمي" userId="62dc3abd33e0f526" providerId="LiveId" clId="{F8C00BE4-ADCE-49C6-B067-B1765B4CBCDF}" dt="2022-10-04T20:05:44.168" v="20614" actId="20577"/>
          <ac:spMkLst>
            <pc:docMk/>
            <pc:sldMk cId="20567561" sldId="278"/>
            <ac:spMk id="20" creationId="{9FC1155D-FE1A-F83F-F2CB-91FFCA7E783A}"/>
          </ac:spMkLst>
        </pc:spChg>
        <pc:spChg chg="del">
          <ac:chgData name="بندر العصيمي" userId="62dc3abd33e0f526" providerId="LiveId" clId="{F8C00BE4-ADCE-49C6-B067-B1765B4CBCDF}" dt="2022-09-25T17:44:25.882" v="3171" actId="478"/>
          <ac:spMkLst>
            <pc:docMk/>
            <pc:sldMk cId="20567561" sldId="278"/>
            <ac:spMk id="21" creationId="{3A7C04F8-770F-C4A0-61A8-59F3B471E920}"/>
          </ac:spMkLst>
        </pc:spChg>
        <pc:spChg chg="del">
          <ac:chgData name="بندر العصيمي" userId="62dc3abd33e0f526" providerId="LiveId" clId="{F8C00BE4-ADCE-49C6-B067-B1765B4CBCDF}" dt="2022-09-25T17:44:22.347" v="3170" actId="478"/>
          <ac:spMkLst>
            <pc:docMk/>
            <pc:sldMk cId="20567561" sldId="278"/>
            <ac:spMk id="22" creationId="{240A45DC-C3F1-E290-3A21-FE398B4EE905}"/>
          </ac:spMkLst>
        </pc:spChg>
        <pc:spChg chg="mod">
          <ac:chgData name="بندر العصيمي" userId="62dc3abd33e0f526" providerId="LiveId" clId="{F8C00BE4-ADCE-49C6-B067-B1765B4CBCDF}" dt="2022-09-26T18:14:33.779" v="11031" actId="14100"/>
          <ac:spMkLst>
            <pc:docMk/>
            <pc:sldMk cId="20567561" sldId="278"/>
            <ac:spMk id="23" creationId="{8D75B550-2FCB-9D2C-74E1-F907DA723BDF}"/>
          </ac:spMkLst>
        </pc:spChg>
        <pc:spChg chg="mod">
          <ac:chgData name="بندر العصيمي" userId="62dc3abd33e0f526" providerId="LiveId" clId="{F8C00BE4-ADCE-49C6-B067-B1765B4CBCDF}" dt="2022-10-04T20:06:13.642" v="20686" actId="1035"/>
          <ac:spMkLst>
            <pc:docMk/>
            <pc:sldMk cId="20567561" sldId="278"/>
            <ac:spMk id="24" creationId="{9E5D5FA6-28A4-7DCD-EBF5-E6B02831148C}"/>
          </ac:spMkLst>
        </pc:spChg>
        <pc:spChg chg="mod">
          <ac:chgData name="بندر العصيمي" userId="62dc3abd33e0f526" providerId="LiveId" clId="{F8C00BE4-ADCE-49C6-B067-B1765B4CBCDF}" dt="2022-10-04T20:07:39.234" v="20752" actId="20577"/>
          <ac:spMkLst>
            <pc:docMk/>
            <pc:sldMk cId="20567561" sldId="278"/>
            <ac:spMk id="25" creationId="{1F89EA29-A81F-671D-5EAE-692BA29F28B6}"/>
          </ac:spMkLst>
        </pc:spChg>
        <pc:spChg chg="mod">
          <ac:chgData name="بندر العصيمي" userId="62dc3abd33e0f526" providerId="LiveId" clId="{F8C00BE4-ADCE-49C6-B067-B1765B4CBCDF}" dt="2022-10-04T20:08:49.675" v="20862" actId="14100"/>
          <ac:spMkLst>
            <pc:docMk/>
            <pc:sldMk cId="20567561" sldId="278"/>
            <ac:spMk id="26" creationId="{285F814D-9DCF-6667-17AF-866C6B68CD1E}"/>
          </ac:spMkLst>
        </pc:spChg>
        <pc:spChg chg="mod">
          <ac:chgData name="بندر العصيمي" userId="62dc3abd33e0f526" providerId="LiveId" clId="{F8C00BE4-ADCE-49C6-B067-B1765B4CBCDF}" dt="2022-10-04T20:07:49.644" v="20765" actId="20577"/>
          <ac:spMkLst>
            <pc:docMk/>
            <pc:sldMk cId="20567561" sldId="278"/>
            <ac:spMk id="27" creationId="{275CABFD-4446-91E7-CDB5-2D07C5CFE79D}"/>
          </ac:spMkLst>
        </pc:spChg>
        <pc:spChg chg="mod">
          <ac:chgData name="بندر العصيمي" userId="62dc3abd33e0f526" providerId="LiveId" clId="{F8C00BE4-ADCE-49C6-B067-B1765B4CBCDF}" dt="2022-10-04T20:09:36.888" v="20944" actId="14100"/>
          <ac:spMkLst>
            <pc:docMk/>
            <pc:sldMk cId="20567561" sldId="278"/>
            <ac:spMk id="28" creationId="{F74E72B3-D22C-EBEA-64ED-20C63BA978C7}"/>
          </ac:spMkLst>
        </pc:spChg>
        <pc:spChg chg="mod">
          <ac:chgData name="بندر العصيمي" userId="62dc3abd33e0f526" providerId="LiveId" clId="{F8C00BE4-ADCE-49C6-B067-B1765B4CBCDF}" dt="2022-10-04T20:08:06.846" v="20782" actId="20577"/>
          <ac:spMkLst>
            <pc:docMk/>
            <pc:sldMk cId="20567561" sldId="278"/>
            <ac:spMk id="29" creationId="{C0F27BFD-41BE-7C22-B9BB-7BFE42565CAF}"/>
          </ac:spMkLst>
        </pc:spChg>
        <pc:spChg chg="mod">
          <ac:chgData name="بندر العصيمي" userId="62dc3abd33e0f526" providerId="LiveId" clId="{F8C00BE4-ADCE-49C6-B067-B1765B4CBCDF}" dt="2022-10-04T20:09:05.366" v="20918" actId="14100"/>
          <ac:spMkLst>
            <pc:docMk/>
            <pc:sldMk cId="20567561" sldId="278"/>
            <ac:spMk id="30" creationId="{2CD2AF9E-5C78-37D0-82CE-F46ADC1A64FF}"/>
          </ac:spMkLst>
        </pc:spChg>
      </pc:sldChg>
      <pc:sldChg chg="addSp delSp modSp del mod">
        <pc:chgData name="بندر العصيمي" userId="62dc3abd33e0f526" providerId="LiveId" clId="{F8C00BE4-ADCE-49C6-B067-B1765B4CBCDF}" dt="2022-09-25T17:41:40.465" v="3045" actId="47"/>
        <pc:sldMkLst>
          <pc:docMk/>
          <pc:sldMk cId="3438352497" sldId="292"/>
        </pc:sldMkLst>
        <pc:spChg chg="add mod">
          <ac:chgData name="بندر العصيمي" userId="62dc3abd33e0f526" providerId="LiveId" clId="{F8C00BE4-ADCE-49C6-B067-B1765B4CBCDF}" dt="2022-08-06T00:06:17.299" v="806" actId="1038"/>
          <ac:spMkLst>
            <pc:docMk/>
            <pc:sldMk cId="3438352497" sldId="292"/>
            <ac:spMk id="13" creationId="{71B621C2-E40E-C8BE-D0A1-5D6CAE3B45B5}"/>
          </ac:spMkLst>
        </pc:spChg>
        <pc:spChg chg="add mod">
          <ac:chgData name="بندر العصيمي" userId="62dc3abd33e0f526" providerId="LiveId" clId="{F8C00BE4-ADCE-49C6-B067-B1765B4CBCDF}" dt="2022-08-06T00:06:17.299" v="806" actId="1038"/>
          <ac:spMkLst>
            <pc:docMk/>
            <pc:sldMk cId="3438352497" sldId="292"/>
            <ac:spMk id="14" creationId="{91BA7CB9-4E14-6EBF-B20B-C0A3541361B8}"/>
          </ac:spMkLst>
        </pc:spChg>
        <pc:spChg chg="del">
          <ac:chgData name="بندر العصيمي" userId="62dc3abd33e0f526" providerId="LiveId" clId="{F8C00BE4-ADCE-49C6-B067-B1765B4CBCDF}" dt="2022-08-05T23:53:57.505" v="141" actId="478"/>
          <ac:spMkLst>
            <pc:docMk/>
            <pc:sldMk cId="3438352497" sldId="292"/>
            <ac:spMk id="19" creationId="{281DECD6-969B-DA3D-6726-ECAD14149A23}"/>
          </ac:spMkLst>
        </pc:spChg>
        <pc:spChg chg="mod">
          <ac:chgData name="بندر العصيمي" userId="62dc3abd33e0f526" providerId="LiveId" clId="{F8C00BE4-ADCE-49C6-B067-B1765B4CBCDF}" dt="2022-08-05T23:55:27.835" v="157" actId="20577"/>
          <ac:spMkLst>
            <pc:docMk/>
            <pc:sldMk cId="3438352497" sldId="292"/>
            <ac:spMk id="22" creationId="{240A45DC-C3F1-E290-3A21-FE398B4EE905}"/>
          </ac:spMkLst>
        </pc:spChg>
        <pc:spChg chg="mod">
          <ac:chgData name="بندر العصيمي" userId="62dc3abd33e0f526" providerId="LiveId" clId="{F8C00BE4-ADCE-49C6-B067-B1765B4CBCDF}" dt="2022-08-05T23:53:02.018" v="140" actId="20577"/>
          <ac:spMkLst>
            <pc:docMk/>
            <pc:sldMk cId="3438352497" sldId="292"/>
            <ac:spMk id="23" creationId="{8D75B550-2FCB-9D2C-74E1-F907DA723BDF}"/>
          </ac:spMkLst>
        </pc:spChg>
        <pc:spChg chg="add mod">
          <ac:chgData name="بندر العصيمي" userId="62dc3abd33e0f526" providerId="LiveId" clId="{F8C00BE4-ADCE-49C6-B067-B1765B4CBCDF}" dt="2022-08-06T00:06:17.299" v="806" actId="1038"/>
          <ac:spMkLst>
            <pc:docMk/>
            <pc:sldMk cId="3438352497" sldId="292"/>
            <ac:spMk id="28" creationId="{C63B7195-B6EA-4053-D496-5B2DCF53F7DB}"/>
          </ac:spMkLst>
        </pc:spChg>
        <pc:spChg chg="add del mod">
          <ac:chgData name="بندر العصيمي" userId="62dc3abd33e0f526" providerId="LiveId" clId="{F8C00BE4-ADCE-49C6-B067-B1765B4CBCDF}" dt="2022-08-05T23:57:14.939" v="235" actId="478"/>
          <ac:spMkLst>
            <pc:docMk/>
            <pc:sldMk cId="3438352497" sldId="292"/>
            <ac:spMk id="29" creationId="{DB2F365A-3E55-B6B1-EC43-EF8031AF8958}"/>
          </ac:spMkLst>
        </pc:spChg>
        <pc:spChg chg="add del mod">
          <ac:chgData name="بندر العصيمي" userId="62dc3abd33e0f526" providerId="LiveId" clId="{F8C00BE4-ADCE-49C6-B067-B1765B4CBCDF}" dt="2022-08-05T23:57:14.939" v="235" actId="478"/>
          <ac:spMkLst>
            <pc:docMk/>
            <pc:sldMk cId="3438352497" sldId="292"/>
            <ac:spMk id="30" creationId="{A8243C09-66B2-4F22-207E-FF47B28D6AC2}"/>
          </ac:spMkLst>
        </pc:spChg>
        <pc:spChg chg="add del mod">
          <ac:chgData name="بندر العصيمي" userId="62dc3abd33e0f526" providerId="LiveId" clId="{F8C00BE4-ADCE-49C6-B067-B1765B4CBCDF}" dt="2022-08-05T23:57:14.939" v="235" actId="478"/>
          <ac:spMkLst>
            <pc:docMk/>
            <pc:sldMk cId="3438352497" sldId="292"/>
            <ac:spMk id="31" creationId="{6BD57E54-092D-487C-D4DD-B8B133BECE21}"/>
          </ac:spMkLst>
        </pc:spChg>
        <pc:spChg chg="add del mod">
          <ac:chgData name="بندر العصيمي" userId="62dc3abd33e0f526" providerId="LiveId" clId="{F8C00BE4-ADCE-49C6-B067-B1765B4CBCDF}" dt="2022-08-05T23:57:14.939" v="235" actId="478"/>
          <ac:spMkLst>
            <pc:docMk/>
            <pc:sldMk cId="3438352497" sldId="292"/>
            <ac:spMk id="32" creationId="{8DBAC181-4C11-073E-3ED8-D22DB2F5135C}"/>
          </ac:spMkLst>
        </pc:spChg>
        <pc:spChg chg="add del mod">
          <ac:chgData name="بندر العصيمي" userId="62dc3abd33e0f526" providerId="LiveId" clId="{F8C00BE4-ADCE-49C6-B067-B1765B4CBCDF}" dt="2022-08-05T23:57:14.939" v="235" actId="478"/>
          <ac:spMkLst>
            <pc:docMk/>
            <pc:sldMk cId="3438352497" sldId="292"/>
            <ac:spMk id="33" creationId="{6DF44171-4D33-BB92-8B0C-51CE4BFC9EF3}"/>
          </ac:spMkLst>
        </pc:spChg>
        <pc:spChg chg="add mod">
          <ac:chgData name="بندر العصيمي" userId="62dc3abd33e0f526" providerId="LiveId" clId="{F8C00BE4-ADCE-49C6-B067-B1765B4CBCDF}" dt="2022-08-06T00:06:17.299" v="806" actId="1038"/>
          <ac:spMkLst>
            <pc:docMk/>
            <pc:sldMk cId="3438352497" sldId="292"/>
            <ac:spMk id="34" creationId="{B419D0D5-FE27-F8D4-70DE-5476319CECA9}"/>
          </ac:spMkLst>
        </pc:spChg>
        <pc:spChg chg="add mod">
          <ac:chgData name="بندر العصيمي" userId="62dc3abd33e0f526" providerId="LiveId" clId="{F8C00BE4-ADCE-49C6-B067-B1765B4CBCDF}" dt="2022-08-06T00:06:17.299" v="806" actId="1038"/>
          <ac:spMkLst>
            <pc:docMk/>
            <pc:sldMk cId="3438352497" sldId="292"/>
            <ac:spMk id="35" creationId="{184297C3-EFA4-C49A-0A19-462C7C24F0EE}"/>
          </ac:spMkLst>
        </pc:spChg>
        <pc:spChg chg="add mod">
          <ac:chgData name="بندر العصيمي" userId="62dc3abd33e0f526" providerId="LiveId" clId="{F8C00BE4-ADCE-49C6-B067-B1765B4CBCDF}" dt="2022-08-06T00:06:17.299" v="806" actId="1038"/>
          <ac:spMkLst>
            <pc:docMk/>
            <pc:sldMk cId="3438352497" sldId="292"/>
            <ac:spMk id="36" creationId="{B2937407-7652-BA85-FE50-73FA330D8C3B}"/>
          </ac:spMkLst>
        </pc:spChg>
        <pc:spChg chg="add mod">
          <ac:chgData name="بندر العصيمي" userId="62dc3abd33e0f526" providerId="LiveId" clId="{F8C00BE4-ADCE-49C6-B067-B1765B4CBCDF}" dt="2022-08-06T00:06:17.299" v="806" actId="1038"/>
          <ac:spMkLst>
            <pc:docMk/>
            <pc:sldMk cId="3438352497" sldId="292"/>
            <ac:spMk id="37" creationId="{D833E657-7436-C553-48DF-FAF064A3C595}"/>
          </ac:spMkLst>
        </pc:spChg>
        <pc:picChg chg="del">
          <ac:chgData name="بندر العصيمي" userId="62dc3abd33e0f526" providerId="LiveId" clId="{F8C00BE4-ADCE-49C6-B067-B1765B4CBCDF}" dt="2022-08-05T23:52:51.685" v="125" actId="478"/>
          <ac:picMkLst>
            <pc:docMk/>
            <pc:sldMk cId="3438352497" sldId="292"/>
            <ac:picMk id="18" creationId="{9732BAC5-79FB-2EFC-3B1C-52981FBA8274}"/>
          </ac:picMkLst>
        </pc:picChg>
        <pc:picChg chg="add mod">
          <ac:chgData name="بندر العصيمي" userId="62dc3abd33e0f526" providerId="LiveId" clId="{F8C00BE4-ADCE-49C6-B067-B1765B4CBCDF}" dt="2022-08-06T00:14:22.190" v="1182" actId="14100"/>
          <ac:picMkLst>
            <pc:docMk/>
            <pc:sldMk cId="3438352497" sldId="292"/>
            <ac:picMk id="1026" creationId="{632C897C-4611-B4D4-9062-BBB3FB32278F}"/>
          </ac:picMkLst>
        </pc:picChg>
        <pc:picChg chg="add mod">
          <ac:chgData name="بندر العصيمي" userId="62dc3abd33e0f526" providerId="LiveId" clId="{F8C00BE4-ADCE-49C6-B067-B1765B4CBCDF}" dt="2022-08-06T00:14:31.459" v="1184" actId="14100"/>
          <ac:picMkLst>
            <pc:docMk/>
            <pc:sldMk cId="3438352497" sldId="292"/>
            <ac:picMk id="1028" creationId="{35E348F9-2014-4F07-849F-3B0B9D1F782E}"/>
          </ac:picMkLst>
        </pc:picChg>
        <pc:picChg chg="add mod">
          <ac:chgData name="بندر العصيمي" userId="62dc3abd33e0f526" providerId="LiveId" clId="{F8C00BE4-ADCE-49C6-B067-B1765B4CBCDF}" dt="2022-08-06T00:14:17.802" v="1181" actId="14100"/>
          <ac:picMkLst>
            <pc:docMk/>
            <pc:sldMk cId="3438352497" sldId="292"/>
            <ac:picMk id="1030" creationId="{50FB2293-791E-B319-D4CA-20385517FCC8}"/>
          </ac:picMkLst>
        </pc:picChg>
        <pc:picChg chg="add mod">
          <ac:chgData name="بندر العصيمي" userId="62dc3abd33e0f526" providerId="LiveId" clId="{F8C00BE4-ADCE-49C6-B067-B1765B4CBCDF}" dt="2022-08-06T00:16:04.684" v="1291" actId="14100"/>
          <ac:picMkLst>
            <pc:docMk/>
            <pc:sldMk cId="3438352497" sldId="292"/>
            <ac:picMk id="1032" creationId="{CA708D88-BBDD-4DBB-9D5B-DCE769A62A40}"/>
          </ac:picMkLst>
        </pc:picChg>
        <pc:cxnChg chg="add mod">
          <ac:chgData name="بندر العصيمي" userId="62dc3abd33e0f526" providerId="LiveId" clId="{F8C00BE4-ADCE-49C6-B067-B1765B4CBCDF}" dt="2022-08-06T00:06:17.299" v="806" actId="1038"/>
          <ac:cxnSpMkLst>
            <pc:docMk/>
            <pc:sldMk cId="3438352497" sldId="292"/>
            <ac:cxnSpMk id="8" creationId="{91251765-549D-BC39-65D3-613A680F3F16}"/>
          </ac:cxnSpMkLst>
        </pc:cxnChg>
        <pc:cxnChg chg="add mod">
          <ac:chgData name="بندر العصيمي" userId="62dc3abd33e0f526" providerId="LiveId" clId="{F8C00BE4-ADCE-49C6-B067-B1765B4CBCDF}" dt="2022-08-06T00:06:17.299" v="806" actId="1038"/>
          <ac:cxnSpMkLst>
            <pc:docMk/>
            <pc:sldMk cId="3438352497" sldId="292"/>
            <ac:cxnSpMk id="10" creationId="{6615A23B-5143-CDFE-48B2-52F20902FF16}"/>
          </ac:cxnSpMkLst>
        </pc:cxnChg>
        <pc:cxnChg chg="add mod">
          <ac:chgData name="بندر العصيمي" userId="62dc3abd33e0f526" providerId="LiveId" clId="{F8C00BE4-ADCE-49C6-B067-B1765B4CBCDF}" dt="2022-08-06T00:06:17.299" v="806" actId="1038"/>
          <ac:cxnSpMkLst>
            <pc:docMk/>
            <pc:sldMk cId="3438352497" sldId="292"/>
            <ac:cxnSpMk id="11" creationId="{1A23CE71-9781-F5FA-F3C2-B0187663F125}"/>
          </ac:cxnSpMkLst>
        </pc:cxnChg>
        <pc:cxnChg chg="add mod">
          <ac:chgData name="بندر العصيمي" userId="62dc3abd33e0f526" providerId="LiveId" clId="{F8C00BE4-ADCE-49C6-B067-B1765B4CBCDF}" dt="2022-08-06T00:06:17.299" v="806" actId="1038"/>
          <ac:cxnSpMkLst>
            <pc:docMk/>
            <pc:sldMk cId="3438352497" sldId="292"/>
            <ac:cxnSpMk id="12" creationId="{57D9213B-B197-A1DD-5D87-C644FAE2843C}"/>
          </ac:cxnSpMkLst>
        </pc:cxnChg>
        <pc:cxnChg chg="add mod">
          <ac:chgData name="بندر العصيمي" userId="62dc3abd33e0f526" providerId="LiveId" clId="{F8C00BE4-ADCE-49C6-B067-B1765B4CBCDF}" dt="2022-08-06T00:06:17.299" v="806" actId="1038"/>
          <ac:cxnSpMkLst>
            <pc:docMk/>
            <pc:sldMk cId="3438352497" sldId="292"/>
            <ac:cxnSpMk id="15" creationId="{A1B95821-E11B-4A45-0E46-D0D5EB78F90D}"/>
          </ac:cxnSpMkLst>
        </pc:cxnChg>
        <pc:cxnChg chg="add del mod">
          <ac:chgData name="بندر العصيمي" userId="62dc3abd33e0f526" providerId="LiveId" clId="{F8C00BE4-ADCE-49C6-B067-B1765B4CBCDF}" dt="2022-08-05T23:57:14.939" v="235" actId="478"/>
          <ac:cxnSpMkLst>
            <pc:docMk/>
            <pc:sldMk cId="3438352497" sldId="292"/>
            <ac:cxnSpMk id="16" creationId="{D1509836-D79F-4027-B915-F847C4A2723E}"/>
          </ac:cxnSpMkLst>
        </pc:cxnChg>
        <pc:cxnChg chg="add del mod">
          <ac:chgData name="بندر العصيمي" userId="62dc3abd33e0f526" providerId="LiveId" clId="{F8C00BE4-ADCE-49C6-B067-B1765B4CBCDF}" dt="2022-08-05T23:57:14.939" v="235" actId="478"/>
          <ac:cxnSpMkLst>
            <pc:docMk/>
            <pc:sldMk cId="3438352497" sldId="292"/>
            <ac:cxnSpMk id="17" creationId="{429A9645-CA20-B0CE-BA2A-60A3A9D71A4F}"/>
          </ac:cxnSpMkLst>
        </pc:cxnChg>
        <pc:cxnChg chg="add del mod">
          <ac:chgData name="بندر العصيمي" userId="62dc3abd33e0f526" providerId="LiveId" clId="{F8C00BE4-ADCE-49C6-B067-B1765B4CBCDF}" dt="2022-08-05T23:57:14.939" v="235" actId="478"/>
          <ac:cxnSpMkLst>
            <pc:docMk/>
            <pc:sldMk cId="3438352497" sldId="292"/>
            <ac:cxnSpMk id="20" creationId="{A272CED4-D861-3A1F-9EF4-149BCDEFBFA2}"/>
          </ac:cxnSpMkLst>
        </pc:cxnChg>
        <pc:cxnChg chg="add del mod">
          <ac:chgData name="بندر العصيمي" userId="62dc3abd33e0f526" providerId="LiveId" clId="{F8C00BE4-ADCE-49C6-B067-B1765B4CBCDF}" dt="2022-08-05T23:57:14.939" v="235" actId="478"/>
          <ac:cxnSpMkLst>
            <pc:docMk/>
            <pc:sldMk cId="3438352497" sldId="292"/>
            <ac:cxnSpMk id="24" creationId="{2489CE7E-5129-6D5C-9160-4224B8AF985E}"/>
          </ac:cxnSpMkLst>
        </pc:cxnChg>
        <pc:cxnChg chg="add del mod">
          <ac:chgData name="بندر العصيمي" userId="62dc3abd33e0f526" providerId="LiveId" clId="{F8C00BE4-ADCE-49C6-B067-B1765B4CBCDF}" dt="2022-08-05T23:57:14.939" v="235" actId="478"/>
          <ac:cxnSpMkLst>
            <pc:docMk/>
            <pc:sldMk cId="3438352497" sldId="292"/>
            <ac:cxnSpMk id="25" creationId="{81A19F6B-1A3E-3E2C-1907-793AF08D77EE}"/>
          </ac:cxnSpMkLst>
        </pc:cxnChg>
        <pc:cxnChg chg="add del mod">
          <ac:chgData name="بندر العصيمي" userId="62dc3abd33e0f526" providerId="LiveId" clId="{F8C00BE4-ADCE-49C6-B067-B1765B4CBCDF}" dt="2022-08-05T23:57:14.939" v="235" actId="478"/>
          <ac:cxnSpMkLst>
            <pc:docMk/>
            <pc:sldMk cId="3438352497" sldId="292"/>
            <ac:cxnSpMk id="26" creationId="{93661495-3A56-B65F-EDE2-82A82A9862A3}"/>
          </ac:cxnSpMkLst>
        </pc:cxnChg>
        <pc:cxnChg chg="add del mod">
          <ac:chgData name="بندر العصيمي" userId="62dc3abd33e0f526" providerId="LiveId" clId="{F8C00BE4-ADCE-49C6-B067-B1765B4CBCDF}" dt="2022-08-05T23:57:14.939" v="235" actId="478"/>
          <ac:cxnSpMkLst>
            <pc:docMk/>
            <pc:sldMk cId="3438352497" sldId="292"/>
            <ac:cxnSpMk id="27" creationId="{CE7B3E8E-8A21-801B-3089-0D96C76707A8}"/>
          </ac:cxnSpMkLst>
        </pc:cxnChg>
      </pc:sldChg>
      <pc:sldChg chg="addSp delSp modSp mod">
        <pc:chgData name="بندر العصيمي" userId="62dc3abd33e0f526" providerId="LiveId" clId="{F8C00BE4-ADCE-49C6-B067-B1765B4CBCDF}" dt="2022-10-04T19:15:20.904" v="18858" actId="20577"/>
        <pc:sldMkLst>
          <pc:docMk/>
          <pc:sldMk cId="2883559634" sldId="321"/>
        </pc:sldMkLst>
        <pc:spChg chg="add mod">
          <ac:chgData name="بندر العصيمي" userId="62dc3abd33e0f526" providerId="LiveId" clId="{F8C00BE4-ADCE-49C6-B067-B1765B4CBCDF}" dt="2022-09-25T17:44:39.543" v="3175"/>
          <ac:spMkLst>
            <pc:docMk/>
            <pc:sldMk cId="2883559634" sldId="321"/>
            <ac:spMk id="2" creationId="{09320730-3169-205A-957E-2C6E48AF3EB4}"/>
          </ac:spMkLst>
        </pc:spChg>
        <pc:spChg chg="add mod">
          <ac:chgData name="بندر العصيمي" userId="62dc3abd33e0f526" providerId="LiveId" clId="{F8C00BE4-ADCE-49C6-B067-B1765B4CBCDF}" dt="2022-10-04T19:15:20.904" v="18858" actId="20577"/>
          <ac:spMkLst>
            <pc:docMk/>
            <pc:sldMk cId="2883559634" sldId="321"/>
            <ac:spMk id="3" creationId="{4AAD3A63-AEBA-99F6-BCD5-F712E6643DE0}"/>
          </ac:spMkLst>
        </pc:spChg>
        <pc:spChg chg="del">
          <ac:chgData name="بندر العصيمي" userId="62dc3abd33e0f526" providerId="LiveId" clId="{F8C00BE4-ADCE-49C6-B067-B1765B4CBCDF}" dt="2022-09-25T17:44:36.438" v="3174" actId="478"/>
          <ac:spMkLst>
            <pc:docMk/>
            <pc:sldMk cId="2883559634" sldId="321"/>
            <ac:spMk id="21" creationId="{3A7C04F8-770F-C4A0-61A8-59F3B471E920}"/>
          </ac:spMkLst>
        </pc:spChg>
        <pc:spChg chg="del">
          <ac:chgData name="بندر العصيمي" userId="62dc3abd33e0f526" providerId="LiveId" clId="{F8C00BE4-ADCE-49C6-B067-B1765B4CBCDF}" dt="2022-09-25T17:44:33.130" v="3173" actId="478"/>
          <ac:spMkLst>
            <pc:docMk/>
            <pc:sldMk cId="2883559634" sldId="321"/>
            <ac:spMk id="22" creationId="{240A45DC-C3F1-E290-3A21-FE398B4EE905}"/>
          </ac:spMkLst>
        </pc:spChg>
      </pc:sldChg>
      <pc:sldChg chg="modSp add mod">
        <pc:chgData name="بندر العصيمي" userId="62dc3abd33e0f526" providerId="LiveId" clId="{F8C00BE4-ADCE-49C6-B067-B1765B4CBCDF}" dt="2022-10-04T17:07:09.989" v="13482" actId="255"/>
        <pc:sldMkLst>
          <pc:docMk/>
          <pc:sldMk cId="1212089667" sldId="322"/>
        </pc:sldMkLst>
        <pc:spChg chg="mod">
          <ac:chgData name="بندر العصيمي" userId="62dc3abd33e0f526" providerId="LiveId" clId="{F8C00BE4-ADCE-49C6-B067-B1765B4CBCDF}" dt="2022-10-04T17:07:09.989" v="13482" actId="255"/>
          <ac:spMkLst>
            <pc:docMk/>
            <pc:sldMk cId="1212089667" sldId="322"/>
            <ac:spMk id="2" creationId="{D36DBA4B-AEA7-0981-963B-7DACE45DB35A}"/>
          </ac:spMkLst>
        </pc:spChg>
        <pc:spChg chg="mod">
          <ac:chgData name="بندر العصيمي" userId="62dc3abd33e0f526" providerId="LiveId" clId="{F8C00BE4-ADCE-49C6-B067-B1765B4CBCDF}" dt="2022-10-04T17:07:01.863" v="13481" actId="20577"/>
          <ac:spMkLst>
            <pc:docMk/>
            <pc:sldMk cId="1212089667" sldId="322"/>
            <ac:spMk id="4" creationId="{9C063C93-DD69-6F6A-D913-11E5BE59C9A2}"/>
          </ac:spMkLst>
        </pc:spChg>
      </pc:sldChg>
      <pc:sldChg chg="addSp delSp modSp add mod">
        <pc:chgData name="بندر العصيمي" userId="62dc3abd33e0f526" providerId="LiveId" clId="{F8C00BE4-ADCE-49C6-B067-B1765B4CBCDF}" dt="2022-10-04T17:14:55.548" v="13823" actId="20577"/>
        <pc:sldMkLst>
          <pc:docMk/>
          <pc:sldMk cId="1135360421" sldId="323"/>
        </pc:sldMkLst>
        <pc:spChg chg="mod">
          <ac:chgData name="بندر العصيمي" userId="62dc3abd33e0f526" providerId="LiveId" clId="{F8C00BE4-ADCE-49C6-B067-B1765B4CBCDF}" dt="2022-10-04T17:14:55.548" v="13823" actId="20577"/>
          <ac:spMkLst>
            <pc:docMk/>
            <pc:sldMk cId="1135360421" sldId="323"/>
            <ac:spMk id="2" creationId="{D36DBA4B-AEA7-0981-963B-7DACE45DB35A}"/>
          </ac:spMkLst>
        </pc:spChg>
        <pc:spChg chg="mod">
          <ac:chgData name="بندر العصيمي" userId="62dc3abd33e0f526" providerId="LiveId" clId="{F8C00BE4-ADCE-49C6-B067-B1765B4CBCDF}" dt="2022-10-04T17:07:45.174" v="13500" actId="20577"/>
          <ac:spMkLst>
            <pc:docMk/>
            <pc:sldMk cId="1135360421" sldId="323"/>
            <ac:spMk id="4" creationId="{9C063C93-DD69-6F6A-D913-11E5BE59C9A2}"/>
          </ac:spMkLst>
        </pc:spChg>
        <pc:spChg chg="mod">
          <ac:chgData name="بندر العصيمي" userId="62dc3abd33e0f526" providerId="LiveId" clId="{F8C00BE4-ADCE-49C6-B067-B1765B4CBCDF}" dt="2022-10-04T17:10:47.003" v="13645" actId="20577"/>
          <ac:spMkLst>
            <pc:docMk/>
            <pc:sldMk cId="1135360421" sldId="323"/>
            <ac:spMk id="7" creationId="{BCD111F5-8973-1B70-B939-E8F795136557}"/>
          </ac:spMkLst>
        </pc:spChg>
        <pc:picChg chg="add del mod">
          <ac:chgData name="بندر العصيمي" userId="62dc3abd33e0f526" providerId="LiveId" clId="{F8C00BE4-ADCE-49C6-B067-B1765B4CBCDF}" dt="2022-09-27T13:29:57.110" v="13181" actId="478"/>
          <ac:picMkLst>
            <pc:docMk/>
            <pc:sldMk cId="1135360421" sldId="323"/>
            <ac:picMk id="1026" creationId="{C278F9D3-8B45-5AB9-D05E-6D64CAF40B64}"/>
          </ac:picMkLst>
        </pc:picChg>
        <pc:picChg chg="add del mod">
          <ac:chgData name="بندر العصيمي" userId="62dc3abd33e0f526" providerId="LiveId" clId="{F8C00BE4-ADCE-49C6-B067-B1765B4CBCDF}" dt="2022-10-04T17:07:35.094" v="13483" actId="478"/>
          <ac:picMkLst>
            <pc:docMk/>
            <pc:sldMk cId="1135360421" sldId="323"/>
            <ac:picMk id="1028" creationId="{7DF3EFD5-D74B-25E7-4575-74F9911AC021}"/>
          </ac:picMkLst>
        </pc:picChg>
      </pc:sldChg>
      <pc:sldChg chg="modSp add del mod">
        <pc:chgData name="بندر العصيمي" userId="62dc3abd33e0f526" providerId="LiveId" clId="{F8C00BE4-ADCE-49C6-B067-B1765B4CBCDF}" dt="2022-09-26T09:20:03.666" v="9956" actId="47"/>
        <pc:sldMkLst>
          <pc:docMk/>
          <pc:sldMk cId="1800371270" sldId="324"/>
        </pc:sldMkLst>
        <pc:spChg chg="mod">
          <ac:chgData name="بندر العصيمي" userId="62dc3abd33e0f526" providerId="LiveId" clId="{F8C00BE4-ADCE-49C6-B067-B1765B4CBCDF}" dt="2022-09-25T17:57:14.834" v="3739" actId="14100"/>
          <ac:spMkLst>
            <pc:docMk/>
            <pc:sldMk cId="1800371270" sldId="324"/>
            <ac:spMk id="2" creationId="{D36DBA4B-AEA7-0981-963B-7DACE45DB35A}"/>
          </ac:spMkLst>
        </pc:spChg>
      </pc:sldChg>
      <pc:sldChg chg="addSp modSp add mod">
        <pc:chgData name="بندر العصيمي" userId="62dc3abd33e0f526" providerId="LiveId" clId="{F8C00BE4-ADCE-49C6-B067-B1765B4CBCDF}" dt="2022-10-04T19:15:42.829" v="18871" actId="1037"/>
        <pc:sldMkLst>
          <pc:docMk/>
          <pc:sldMk cId="2699940966" sldId="325"/>
        </pc:sldMkLst>
        <pc:spChg chg="mod">
          <ac:chgData name="بندر العصيمي" userId="62dc3abd33e0f526" providerId="LiveId" clId="{F8C00BE4-ADCE-49C6-B067-B1765B4CBCDF}" dt="2022-10-04T19:15:42.829" v="18871" actId="1037"/>
          <ac:spMkLst>
            <pc:docMk/>
            <pc:sldMk cId="2699940966" sldId="325"/>
            <ac:spMk id="2" creationId="{D36DBA4B-AEA7-0981-963B-7DACE45DB35A}"/>
          </ac:spMkLst>
        </pc:spChg>
        <pc:spChg chg="mod">
          <ac:chgData name="بندر العصيمي" userId="62dc3abd33e0f526" providerId="LiveId" clId="{F8C00BE4-ADCE-49C6-B067-B1765B4CBCDF}" dt="2022-10-04T19:12:39.910" v="18675" actId="20577"/>
          <ac:spMkLst>
            <pc:docMk/>
            <pc:sldMk cId="2699940966" sldId="325"/>
            <ac:spMk id="4" creationId="{9C063C93-DD69-6F6A-D913-11E5BE59C9A2}"/>
          </ac:spMkLst>
        </pc:spChg>
        <pc:spChg chg="mod">
          <ac:chgData name="بندر العصيمي" userId="62dc3abd33e0f526" providerId="LiveId" clId="{F8C00BE4-ADCE-49C6-B067-B1765B4CBCDF}" dt="2022-10-04T17:15:35.540" v="13858" actId="14100"/>
          <ac:spMkLst>
            <pc:docMk/>
            <pc:sldMk cId="2699940966" sldId="325"/>
            <ac:spMk id="7" creationId="{BCD111F5-8973-1B70-B939-E8F795136557}"/>
          </ac:spMkLst>
        </pc:spChg>
        <pc:picChg chg="add mod">
          <ac:chgData name="بندر العصيمي" userId="62dc3abd33e0f526" providerId="LiveId" clId="{F8C00BE4-ADCE-49C6-B067-B1765B4CBCDF}" dt="2022-10-04T17:26:58.400" v="14301" actId="14100"/>
          <ac:picMkLst>
            <pc:docMk/>
            <pc:sldMk cId="2699940966" sldId="325"/>
            <ac:picMk id="1026" creationId="{A3BE9206-8736-A4D6-CF98-5DE3094FE0D3}"/>
          </ac:picMkLst>
        </pc:picChg>
        <pc:picChg chg="add mod">
          <ac:chgData name="بندر العصيمي" userId="62dc3abd33e0f526" providerId="LiveId" clId="{F8C00BE4-ADCE-49C6-B067-B1765B4CBCDF}" dt="2022-10-04T17:26:55.117" v="14300" actId="14100"/>
          <ac:picMkLst>
            <pc:docMk/>
            <pc:sldMk cId="2699940966" sldId="325"/>
            <ac:picMk id="1028" creationId="{6D5107A3-AD77-A800-EE8D-B10D0D70BE2E}"/>
          </ac:picMkLst>
        </pc:picChg>
      </pc:sldChg>
      <pc:sldChg chg="addSp delSp modSp add mod ord">
        <pc:chgData name="بندر العصيمي" userId="62dc3abd33e0f526" providerId="LiveId" clId="{F8C00BE4-ADCE-49C6-B067-B1765B4CBCDF}" dt="2022-10-04T17:10:26.826" v="13631" actId="14100"/>
        <pc:sldMkLst>
          <pc:docMk/>
          <pc:sldMk cId="2820800592" sldId="326"/>
        </pc:sldMkLst>
        <pc:spChg chg="del">
          <ac:chgData name="بندر العصيمي" userId="62dc3abd33e0f526" providerId="LiveId" clId="{F8C00BE4-ADCE-49C6-B067-B1765B4CBCDF}" dt="2022-09-25T18:02:52.412" v="3989" actId="478"/>
          <ac:spMkLst>
            <pc:docMk/>
            <pc:sldMk cId="2820800592" sldId="326"/>
            <ac:spMk id="2" creationId="{D36DBA4B-AEA7-0981-963B-7DACE45DB35A}"/>
          </ac:spMkLst>
        </pc:spChg>
        <pc:spChg chg="mod">
          <ac:chgData name="بندر العصيمي" userId="62dc3abd33e0f526" providerId="LiveId" clId="{F8C00BE4-ADCE-49C6-B067-B1765B4CBCDF}" dt="2022-10-04T17:08:38.610" v="13533" actId="20577"/>
          <ac:spMkLst>
            <pc:docMk/>
            <pc:sldMk cId="2820800592" sldId="326"/>
            <ac:spMk id="4" creationId="{9C063C93-DD69-6F6A-D913-11E5BE59C9A2}"/>
          </ac:spMkLst>
        </pc:spChg>
        <pc:spChg chg="mod">
          <ac:chgData name="بندر العصيمي" userId="62dc3abd33e0f526" providerId="LiveId" clId="{F8C00BE4-ADCE-49C6-B067-B1765B4CBCDF}" dt="2022-10-04T17:10:26.826" v="13631" actId="14100"/>
          <ac:spMkLst>
            <pc:docMk/>
            <pc:sldMk cId="2820800592" sldId="326"/>
            <ac:spMk id="7" creationId="{BCD111F5-8973-1B70-B939-E8F795136557}"/>
          </ac:spMkLst>
        </pc:spChg>
        <pc:spChg chg="add del mod">
          <ac:chgData name="بندر العصيمي" userId="62dc3abd33e0f526" providerId="LiveId" clId="{F8C00BE4-ADCE-49C6-B067-B1765B4CBCDF}" dt="2022-09-25T18:07:43.202" v="4323" actId="478"/>
          <ac:spMkLst>
            <pc:docMk/>
            <pc:sldMk cId="2820800592" sldId="326"/>
            <ac:spMk id="10" creationId="{623DF91B-84DC-E189-8318-25B6572848F7}"/>
          </ac:spMkLst>
        </pc:spChg>
        <pc:spChg chg="add mod">
          <ac:chgData name="بندر العصيمي" userId="62dc3abd33e0f526" providerId="LiveId" clId="{F8C00BE4-ADCE-49C6-B067-B1765B4CBCDF}" dt="2022-10-04T17:10:19.784" v="13629" actId="1037"/>
          <ac:spMkLst>
            <pc:docMk/>
            <pc:sldMk cId="2820800592" sldId="326"/>
            <ac:spMk id="11" creationId="{43CF764B-B04E-BCD0-CE5F-F7330D5EE125}"/>
          </ac:spMkLst>
        </pc:spChg>
        <pc:spChg chg="add del mod">
          <ac:chgData name="بندر العصيمي" userId="62dc3abd33e0f526" providerId="LiveId" clId="{F8C00BE4-ADCE-49C6-B067-B1765B4CBCDF}" dt="2022-10-04T17:09:21.473" v="13568" actId="478"/>
          <ac:spMkLst>
            <pc:docMk/>
            <pc:sldMk cId="2820800592" sldId="326"/>
            <ac:spMk id="20" creationId="{86BDFD38-F56C-5463-1327-6C77D8C47DE7}"/>
          </ac:spMkLst>
        </pc:spChg>
        <pc:spChg chg="add mod">
          <ac:chgData name="بندر العصيمي" userId="62dc3abd33e0f526" providerId="LiveId" clId="{F8C00BE4-ADCE-49C6-B067-B1765B4CBCDF}" dt="2022-10-04T17:10:19.784" v="13629" actId="1037"/>
          <ac:spMkLst>
            <pc:docMk/>
            <pc:sldMk cId="2820800592" sldId="326"/>
            <ac:spMk id="21" creationId="{03C15E3D-DEEB-090B-309F-F34CA9DAB488}"/>
          </ac:spMkLst>
        </pc:spChg>
        <pc:spChg chg="add del mod">
          <ac:chgData name="بندر العصيمي" userId="62dc3abd33e0f526" providerId="LiveId" clId="{F8C00BE4-ADCE-49C6-B067-B1765B4CBCDF}" dt="2022-10-04T17:09:16.569" v="13566" actId="478"/>
          <ac:spMkLst>
            <pc:docMk/>
            <pc:sldMk cId="2820800592" sldId="326"/>
            <ac:spMk id="24" creationId="{FFB5052A-5049-28F6-8F71-2922A42C32D0}"/>
          </ac:spMkLst>
        </pc:spChg>
        <pc:spChg chg="add mod">
          <ac:chgData name="بندر العصيمي" userId="62dc3abd33e0f526" providerId="LiveId" clId="{F8C00BE4-ADCE-49C6-B067-B1765B4CBCDF}" dt="2022-10-04T17:10:19.784" v="13629" actId="1037"/>
          <ac:spMkLst>
            <pc:docMk/>
            <pc:sldMk cId="2820800592" sldId="326"/>
            <ac:spMk id="25" creationId="{AAE59402-730C-ACAE-ACCD-2990BCA93622}"/>
          </ac:spMkLst>
        </pc:spChg>
        <pc:cxnChg chg="add mod">
          <ac:chgData name="بندر العصيمي" userId="62dc3abd33e0f526" providerId="LiveId" clId="{F8C00BE4-ADCE-49C6-B067-B1765B4CBCDF}" dt="2022-10-04T17:10:19.784" v="13629" actId="1037"/>
          <ac:cxnSpMkLst>
            <pc:docMk/>
            <pc:sldMk cId="2820800592" sldId="326"/>
            <ac:cxnSpMk id="5" creationId="{C4D44668-F7E3-EE41-F49E-2F37DA964B28}"/>
          </ac:cxnSpMkLst>
        </pc:cxnChg>
        <pc:cxnChg chg="add mod">
          <ac:chgData name="بندر العصيمي" userId="62dc3abd33e0f526" providerId="LiveId" clId="{F8C00BE4-ADCE-49C6-B067-B1765B4CBCDF}" dt="2022-10-04T17:10:19.784" v="13629" actId="1037"/>
          <ac:cxnSpMkLst>
            <pc:docMk/>
            <pc:sldMk cId="2820800592" sldId="326"/>
            <ac:cxnSpMk id="6" creationId="{CAB31229-6BF1-97C2-931A-9F92D3AE38F4}"/>
          </ac:cxnSpMkLst>
        </pc:cxnChg>
        <pc:cxnChg chg="add mod">
          <ac:chgData name="بندر العصيمي" userId="62dc3abd33e0f526" providerId="LiveId" clId="{F8C00BE4-ADCE-49C6-B067-B1765B4CBCDF}" dt="2022-10-04T17:10:19.784" v="13629" actId="1037"/>
          <ac:cxnSpMkLst>
            <pc:docMk/>
            <pc:sldMk cId="2820800592" sldId="326"/>
            <ac:cxnSpMk id="8" creationId="{A8EA5A2D-2238-0011-4FDB-98F4A6A298CF}"/>
          </ac:cxnSpMkLst>
        </pc:cxnChg>
        <pc:cxnChg chg="add mod">
          <ac:chgData name="بندر العصيمي" userId="62dc3abd33e0f526" providerId="LiveId" clId="{F8C00BE4-ADCE-49C6-B067-B1765B4CBCDF}" dt="2022-10-04T17:10:19.784" v="13629" actId="1037"/>
          <ac:cxnSpMkLst>
            <pc:docMk/>
            <pc:sldMk cId="2820800592" sldId="326"/>
            <ac:cxnSpMk id="9" creationId="{3A997EF0-7E97-594D-BFD4-F082D7D109AD}"/>
          </ac:cxnSpMkLst>
        </pc:cxnChg>
        <pc:cxnChg chg="add del mod">
          <ac:chgData name="بندر العصيمي" userId="62dc3abd33e0f526" providerId="LiveId" clId="{F8C00BE4-ADCE-49C6-B067-B1765B4CBCDF}" dt="2022-10-04T17:09:18.752" v="13567" actId="478"/>
          <ac:cxnSpMkLst>
            <pc:docMk/>
            <pc:sldMk cId="2820800592" sldId="326"/>
            <ac:cxnSpMk id="12" creationId="{83F8AB36-03AB-8614-D40C-82CE021C110B}"/>
          </ac:cxnSpMkLst>
        </pc:cxnChg>
        <pc:cxnChg chg="add del mod">
          <ac:chgData name="بندر العصيمي" userId="62dc3abd33e0f526" providerId="LiveId" clId="{F8C00BE4-ADCE-49C6-B067-B1765B4CBCDF}" dt="2022-09-25T18:04:56.454" v="3991" actId="478"/>
          <ac:cxnSpMkLst>
            <pc:docMk/>
            <pc:sldMk cId="2820800592" sldId="326"/>
            <ac:cxnSpMk id="13" creationId="{F67004BC-E20C-12D4-3CF4-3FF50E49406C}"/>
          </ac:cxnSpMkLst>
        </pc:cxnChg>
        <pc:cxnChg chg="add del mod">
          <ac:chgData name="بندر العصيمي" userId="62dc3abd33e0f526" providerId="LiveId" clId="{F8C00BE4-ADCE-49C6-B067-B1765B4CBCDF}" dt="2022-09-25T18:04:56.454" v="3991" actId="478"/>
          <ac:cxnSpMkLst>
            <pc:docMk/>
            <pc:sldMk cId="2820800592" sldId="326"/>
            <ac:cxnSpMk id="14" creationId="{D983654F-4805-ACD7-2242-63F609420CA7}"/>
          </ac:cxnSpMkLst>
        </pc:cxnChg>
        <pc:cxnChg chg="add del mod">
          <ac:chgData name="بندر العصيمي" userId="62dc3abd33e0f526" providerId="LiveId" clId="{F8C00BE4-ADCE-49C6-B067-B1765B4CBCDF}" dt="2022-09-25T18:04:56.454" v="3991" actId="478"/>
          <ac:cxnSpMkLst>
            <pc:docMk/>
            <pc:sldMk cId="2820800592" sldId="326"/>
            <ac:cxnSpMk id="15" creationId="{FC02294D-D5DF-2AEF-B07D-C31D73426B92}"/>
          </ac:cxnSpMkLst>
        </pc:cxnChg>
        <pc:cxnChg chg="add del mod">
          <ac:chgData name="بندر العصيمي" userId="62dc3abd33e0f526" providerId="LiveId" clId="{F8C00BE4-ADCE-49C6-B067-B1765B4CBCDF}" dt="2022-09-25T18:04:56.454" v="3991" actId="478"/>
          <ac:cxnSpMkLst>
            <pc:docMk/>
            <pc:sldMk cId="2820800592" sldId="326"/>
            <ac:cxnSpMk id="16" creationId="{56716162-DAB4-D214-7487-FACC6739D4F7}"/>
          </ac:cxnSpMkLst>
        </pc:cxnChg>
        <pc:cxnChg chg="add del mod">
          <ac:chgData name="بندر العصيمي" userId="62dc3abd33e0f526" providerId="LiveId" clId="{F8C00BE4-ADCE-49C6-B067-B1765B4CBCDF}" dt="2022-09-25T18:04:56.454" v="3991" actId="478"/>
          <ac:cxnSpMkLst>
            <pc:docMk/>
            <pc:sldMk cId="2820800592" sldId="326"/>
            <ac:cxnSpMk id="17" creationId="{5164B3A3-D92E-16B7-92C6-8C889D701791}"/>
          </ac:cxnSpMkLst>
        </pc:cxnChg>
        <pc:cxnChg chg="add del mod">
          <ac:chgData name="بندر العصيمي" userId="62dc3abd33e0f526" providerId="LiveId" clId="{F8C00BE4-ADCE-49C6-B067-B1765B4CBCDF}" dt="2022-09-25T18:04:56.454" v="3991" actId="478"/>
          <ac:cxnSpMkLst>
            <pc:docMk/>
            <pc:sldMk cId="2820800592" sldId="326"/>
            <ac:cxnSpMk id="18" creationId="{6DA6B0E3-0351-4B7B-3140-03C6D153957E}"/>
          </ac:cxnSpMkLst>
        </pc:cxnChg>
        <pc:cxnChg chg="add del mod">
          <ac:chgData name="بندر العصيمي" userId="62dc3abd33e0f526" providerId="LiveId" clId="{F8C00BE4-ADCE-49C6-B067-B1765B4CBCDF}" dt="2022-09-25T18:04:56.454" v="3991" actId="478"/>
          <ac:cxnSpMkLst>
            <pc:docMk/>
            <pc:sldMk cId="2820800592" sldId="326"/>
            <ac:cxnSpMk id="19" creationId="{CF6F3D01-855E-8618-5C4E-A854BB6519CA}"/>
          </ac:cxnSpMkLst>
        </pc:cxnChg>
        <pc:cxnChg chg="add del mod">
          <ac:chgData name="بندر العصيمي" userId="62dc3abd33e0f526" providerId="LiveId" clId="{F8C00BE4-ADCE-49C6-B067-B1765B4CBCDF}" dt="2022-10-04T17:09:11.392" v="13564" actId="478"/>
          <ac:cxnSpMkLst>
            <pc:docMk/>
            <pc:sldMk cId="2820800592" sldId="326"/>
            <ac:cxnSpMk id="23" creationId="{DCF725F2-A6F3-0175-9528-D469780B52E6}"/>
          </ac:cxnSpMkLst>
        </pc:cxnChg>
      </pc:sldChg>
      <pc:sldChg chg="addSp delSp modSp add mod">
        <pc:chgData name="بندر العصيمي" userId="62dc3abd33e0f526" providerId="LiveId" clId="{F8C00BE4-ADCE-49C6-B067-B1765B4CBCDF}" dt="2022-10-04T19:13:35.219" v="18735" actId="20577"/>
        <pc:sldMkLst>
          <pc:docMk/>
          <pc:sldMk cId="1802049265" sldId="327"/>
        </pc:sldMkLst>
        <pc:spChg chg="add mod">
          <ac:chgData name="بندر العصيمي" userId="62dc3abd33e0f526" providerId="LiveId" clId="{F8C00BE4-ADCE-49C6-B067-B1765B4CBCDF}" dt="2022-10-04T18:01:00.187" v="15390" actId="1038"/>
          <ac:spMkLst>
            <pc:docMk/>
            <pc:sldMk cId="1802049265" sldId="327"/>
            <ac:spMk id="2" creationId="{553D1E89-8E77-2AC5-5CF9-3465AB8680FF}"/>
          </ac:spMkLst>
        </pc:spChg>
        <pc:spChg chg="mod">
          <ac:chgData name="بندر العصيمي" userId="62dc3abd33e0f526" providerId="LiveId" clId="{F8C00BE4-ADCE-49C6-B067-B1765B4CBCDF}" dt="2022-10-04T19:13:35.219" v="18735" actId="20577"/>
          <ac:spMkLst>
            <pc:docMk/>
            <pc:sldMk cId="1802049265" sldId="327"/>
            <ac:spMk id="4" creationId="{9C063C93-DD69-6F6A-D913-11E5BE59C9A2}"/>
          </ac:spMkLst>
        </pc:spChg>
        <pc:spChg chg="mod">
          <ac:chgData name="بندر العصيمي" userId="62dc3abd33e0f526" providerId="LiveId" clId="{F8C00BE4-ADCE-49C6-B067-B1765B4CBCDF}" dt="2022-10-04T17:48:59.123" v="14923" actId="20577"/>
          <ac:spMkLst>
            <pc:docMk/>
            <pc:sldMk cId="1802049265" sldId="327"/>
            <ac:spMk id="7" creationId="{BCD111F5-8973-1B70-B939-E8F795136557}"/>
          </ac:spMkLst>
        </pc:spChg>
        <pc:spChg chg="del">
          <ac:chgData name="بندر العصيمي" userId="62dc3abd33e0f526" providerId="LiveId" clId="{F8C00BE4-ADCE-49C6-B067-B1765B4CBCDF}" dt="2022-09-25T18:10:56.460" v="4509" actId="478"/>
          <ac:spMkLst>
            <pc:docMk/>
            <pc:sldMk cId="1802049265" sldId="327"/>
            <ac:spMk id="11" creationId="{43CF764B-B04E-BCD0-CE5F-F7330D5EE125}"/>
          </ac:spMkLst>
        </pc:spChg>
        <pc:spChg chg="del">
          <ac:chgData name="بندر العصيمي" userId="62dc3abd33e0f526" providerId="LiveId" clId="{F8C00BE4-ADCE-49C6-B067-B1765B4CBCDF}" dt="2022-09-25T18:10:56.460" v="4509" actId="478"/>
          <ac:spMkLst>
            <pc:docMk/>
            <pc:sldMk cId="1802049265" sldId="327"/>
            <ac:spMk id="20" creationId="{86BDFD38-F56C-5463-1327-6C77D8C47DE7}"/>
          </ac:spMkLst>
        </pc:spChg>
        <pc:spChg chg="del">
          <ac:chgData name="بندر العصيمي" userId="62dc3abd33e0f526" providerId="LiveId" clId="{F8C00BE4-ADCE-49C6-B067-B1765B4CBCDF}" dt="2022-09-25T18:10:56.460" v="4509" actId="478"/>
          <ac:spMkLst>
            <pc:docMk/>
            <pc:sldMk cId="1802049265" sldId="327"/>
            <ac:spMk id="21" creationId="{03C15E3D-DEEB-090B-309F-F34CA9DAB488}"/>
          </ac:spMkLst>
        </pc:spChg>
        <pc:spChg chg="del">
          <ac:chgData name="بندر العصيمي" userId="62dc3abd33e0f526" providerId="LiveId" clId="{F8C00BE4-ADCE-49C6-B067-B1765B4CBCDF}" dt="2022-09-25T18:10:56.460" v="4509" actId="478"/>
          <ac:spMkLst>
            <pc:docMk/>
            <pc:sldMk cId="1802049265" sldId="327"/>
            <ac:spMk id="24" creationId="{FFB5052A-5049-28F6-8F71-2922A42C32D0}"/>
          </ac:spMkLst>
        </pc:spChg>
        <pc:spChg chg="del">
          <ac:chgData name="بندر العصيمي" userId="62dc3abd33e0f526" providerId="LiveId" clId="{F8C00BE4-ADCE-49C6-B067-B1765B4CBCDF}" dt="2022-09-25T18:10:56.460" v="4509" actId="478"/>
          <ac:spMkLst>
            <pc:docMk/>
            <pc:sldMk cId="1802049265" sldId="327"/>
            <ac:spMk id="25" creationId="{AAE59402-730C-ACAE-ACCD-2990BCA93622}"/>
          </ac:spMkLst>
        </pc:spChg>
        <pc:picChg chg="add mod">
          <ac:chgData name="بندر العصيمي" userId="62dc3abd33e0f526" providerId="LiveId" clId="{F8C00BE4-ADCE-49C6-B067-B1765B4CBCDF}" dt="2022-10-04T18:01:27.205" v="15432" actId="1035"/>
          <ac:picMkLst>
            <pc:docMk/>
            <pc:sldMk cId="1802049265" sldId="327"/>
            <ac:picMk id="4098" creationId="{343FD917-E61E-05DB-0FE0-10CEE71A12C4}"/>
          </ac:picMkLst>
        </pc:picChg>
        <pc:cxnChg chg="del">
          <ac:chgData name="بندر العصيمي" userId="62dc3abd33e0f526" providerId="LiveId" clId="{F8C00BE4-ADCE-49C6-B067-B1765B4CBCDF}" dt="2022-09-25T18:10:56.460" v="4509" actId="478"/>
          <ac:cxnSpMkLst>
            <pc:docMk/>
            <pc:sldMk cId="1802049265" sldId="327"/>
            <ac:cxnSpMk id="5" creationId="{C4D44668-F7E3-EE41-F49E-2F37DA964B28}"/>
          </ac:cxnSpMkLst>
        </pc:cxnChg>
        <pc:cxnChg chg="del">
          <ac:chgData name="بندر العصيمي" userId="62dc3abd33e0f526" providerId="LiveId" clId="{F8C00BE4-ADCE-49C6-B067-B1765B4CBCDF}" dt="2022-09-25T18:10:56.460" v="4509" actId="478"/>
          <ac:cxnSpMkLst>
            <pc:docMk/>
            <pc:sldMk cId="1802049265" sldId="327"/>
            <ac:cxnSpMk id="6" creationId="{CAB31229-6BF1-97C2-931A-9F92D3AE38F4}"/>
          </ac:cxnSpMkLst>
        </pc:cxnChg>
        <pc:cxnChg chg="del">
          <ac:chgData name="بندر العصيمي" userId="62dc3abd33e0f526" providerId="LiveId" clId="{F8C00BE4-ADCE-49C6-B067-B1765B4CBCDF}" dt="2022-09-25T18:10:56.460" v="4509" actId="478"/>
          <ac:cxnSpMkLst>
            <pc:docMk/>
            <pc:sldMk cId="1802049265" sldId="327"/>
            <ac:cxnSpMk id="8" creationId="{A8EA5A2D-2238-0011-4FDB-98F4A6A298CF}"/>
          </ac:cxnSpMkLst>
        </pc:cxnChg>
        <pc:cxnChg chg="del">
          <ac:chgData name="بندر العصيمي" userId="62dc3abd33e0f526" providerId="LiveId" clId="{F8C00BE4-ADCE-49C6-B067-B1765B4CBCDF}" dt="2022-09-25T18:10:56.460" v="4509" actId="478"/>
          <ac:cxnSpMkLst>
            <pc:docMk/>
            <pc:sldMk cId="1802049265" sldId="327"/>
            <ac:cxnSpMk id="9" creationId="{3A997EF0-7E97-594D-BFD4-F082D7D109AD}"/>
          </ac:cxnSpMkLst>
        </pc:cxnChg>
        <pc:cxnChg chg="del">
          <ac:chgData name="بندر العصيمي" userId="62dc3abd33e0f526" providerId="LiveId" clId="{F8C00BE4-ADCE-49C6-B067-B1765B4CBCDF}" dt="2022-09-25T18:10:56.460" v="4509" actId="478"/>
          <ac:cxnSpMkLst>
            <pc:docMk/>
            <pc:sldMk cId="1802049265" sldId="327"/>
            <ac:cxnSpMk id="12" creationId="{83F8AB36-03AB-8614-D40C-82CE021C110B}"/>
          </ac:cxnSpMkLst>
        </pc:cxnChg>
        <pc:cxnChg chg="del">
          <ac:chgData name="بندر العصيمي" userId="62dc3abd33e0f526" providerId="LiveId" clId="{F8C00BE4-ADCE-49C6-B067-B1765B4CBCDF}" dt="2022-09-25T18:10:56.460" v="4509" actId="478"/>
          <ac:cxnSpMkLst>
            <pc:docMk/>
            <pc:sldMk cId="1802049265" sldId="327"/>
            <ac:cxnSpMk id="23" creationId="{DCF725F2-A6F3-0175-9528-D469780B52E6}"/>
          </ac:cxnSpMkLst>
        </pc:cxnChg>
      </pc:sldChg>
      <pc:sldChg chg="addSp delSp modSp add mod">
        <pc:chgData name="بندر العصيمي" userId="62dc3abd33e0f526" providerId="LiveId" clId="{F8C00BE4-ADCE-49C6-B067-B1765B4CBCDF}" dt="2022-10-04T19:14:09.309" v="18766" actId="20577"/>
        <pc:sldMkLst>
          <pc:docMk/>
          <pc:sldMk cId="3294578562" sldId="328"/>
        </pc:sldMkLst>
        <pc:spChg chg="del mod">
          <ac:chgData name="بندر العصيمي" userId="62dc3abd33e0f526" providerId="LiveId" clId="{F8C00BE4-ADCE-49C6-B067-B1765B4CBCDF}" dt="2022-10-04T17:56:57.320" v="15242" actId="478"/>
          <ac:spMkLst>
            <pc:docMk/>
            <pc:sldMk cId="3294578562" sldId="328"/>
            <ac:spMk id="2" creationId="{553D1E89-8E77-2AC5-5CF9-3465AB8680FF}"/>
          </ac:spMkLst>
        </pc:spChg>
        <pc:spChg chg="mod">
          <ac:chgData name="بندر العصيمي" userId="62dc3abd33e0f526" providerId="LiveId" clId="{F8C00BE4-ADCE-49C6-B067-B1765B4CBCDF}" dt="2022-10-04T19:14:09.309" v="18766" actId="20577"/>
          <ac:spMkLst>
            <pc:docMk/>
            <pc:sldMk cId="3294578562" sldId="328"/>
            <ac:spMk id="4" creationId="{9C063C93-DD69-6F6A-D913-11E5BE59C9A2}"/>
          </ac:spMkLst>
        </pc:spChg>
        <pc:spChg chg="del">
          <ac:chgData name="بندر العصيمي" userId="62dc3abd33e0f526" providerId="LiveId" clId="{F8C00BE4-ADCE-49C6-B067-B1765B4CBCDF}" dt="2022-10-04T18:40:12.697" v="16476" actId="478"/>
          <ac:spMkLst>
            <pc:docMk/>
            <pc:sldMk cId="3294578562" sldId="328"/>
            <ac:spMk id="7" creationId="{BCD111F5-8973-1B70-B939-E8F795136557}"/>
          </ac:spMkLst>
        </pc:spChg>
        <pc:spChg chg="add mod">
          <ac:chgData name="بندر العصيمي" userId="62dc3abd33e0f526" providerId="LiveId" clId="{F8C00BE4-ADCE-49C6-B067-B1765B4CBCDF}" dt="2022-10-04T18:40:29.093" v="16480" actId="207"/>
          <ac:spMkLst>
            <pc:docMk/>
            <pc:sldMk cId="3294578562" sldId="328"/>
            <ac:spMk id="8" creationId="{2D74FFD6-D425-9859-049E-4B44D277E8F0}"/>
          </ac:spMkLst>
        </pc:spChg>
        <pc:spChg chg="add mod">
          <ac:chgData name="بندر العصيمي" userId="62dc3abd33e0f526" providerId="LiveId" clId="{F8C00BE4-ADCE-49C6-B067-B1765B4CBCDF}" dt="2022-10-04T18:40:14.208" v="16477"/>
          <ac:spMkLst>
            <pc:docMk/>
            <pc:sldMk cId="3294578562" sldId="328"/>
            <ac:spMk id="9" creationId="{62C6B41E-EF1C-3100-BE4C-DCD4C443F346}"/>
          </ac:spMkLst>
        </pc:spChg>
        <pc:picChg chg="add mod">
          <ac:chgData name="بندر العصيمي" userId="62dc3abd33e0f526" providerId="LiveId" clId="{F8C00BE4-ADCE-49C6-B067-B1765B4CBCDF}" dt="2022-10-04T18:34:53.118" v="16475" actId="1037"/>
          <ac:picMkLst>
            <pc:docMk/>
            <pc:sldMk cId="3294578562" sldId="328"/>
            <ac:picMk id="5" creationId="{4E0AC1A9-9679-31EB-C091-BFD2E9882898}"/>
          </ac:picMkLst>
        </pc:picChg>
        <pc:picChg chg="add mod">
          <ac:chgData name="بندر العصيمي" userId="62dc3abd33e0f526" providerId="LiveId" clId="{F8C00BE4-ADCE-49C6-B067-B1765B4CBCDF}" dt="2022-10-04T18:34:53.118" v="16475" actId="1037"/>
          <ac:picMkLst>
            <pc:docMk/>
            <pc:sldMk cId="3294578562" sldId="328"/>
            <ac:picMk id="6" creationId="{2E3F6590-C7C0-984E-0585-43B1CDF0829D}"/>
          </ac:picMkLst>
        </pc:picChg>
        <pc:picChg chg="add del">
          <ac:chgData name="بندر العصيمي" userId="62dc3abd33e0f526" providerId="LiveId" clId="{F8C00BE4-ADCE-49C6-B067-B1765B4CBCDF}" dt="2022-10-04T18:22:20.959" v="15938" actId="478"/>
          <ac:picMkLst>
            <pc:docMk/>
            <pc:sldMk cId="3294578562" sldId="328"/>
            <ac:picMk id="3074" creationId="{801F6BFA-7C1A-C340-C56E-863657D1AA94}"/>
          </ac:picMkLst>
        </pc:picChg>
      </pc:sldChg>
      <pc:sldChg chg="addSp delSp modSp add del mod">
        <pc:chgData name="بندر العصيمي" userId="62dc3abd33e0f526" providerId="LiveId" clId="{F8C00BE4-ADCE-49C6-B067-B1765B4CBCDF}" dt="2022-10-04T19:12:12.011" v="18659" actId="47"/>
        <pc:sldMkLst>
          <pc:docMk/>
          <pc:sldMk cId="1048983294" sldId="329"/>
        </pc:sldMkLst>
        <pc:spChg chg="del">
          <ac:chgData name="بندر العصيمي" userId="62dc3abd33e0f526" providerId="LiveId" clId="{F8C00BE4-ADCE-49C6-B067-B1765B4CBCDF}" dt="2022-09-25T18:22:35.498" v="5013" actId="478"/>
          <ac:spMkLst>
            <pc:docMk/>
            <pc:sldMk cId="1048983294" sldId="329"/>
            <ac:spMk id="2" creationId="{553D1E89-8E77-2AC5-5CF9-3465AB8680FF}"/>
          </ac:spMkLst>
        </pc:spChg>
        <pc:spChg chg="add mod">
          <ac:chgData name="بندر العصيمي" userId="62dc3abd33e0f526" providerId="LiveId" clId="{F8C00BE4-ADCE-49C6-B067-B1765B4CBCDF}" dt="2022-09-25T18:55:32.917" v="5610" actId="20577"/>
          <ac:spMkLst>
            <pc:docMk/>
            <pc:sldMk cId="1048983294" sldId="329"/>
            <ac:spMk id="6" creationId="{F8E93952-905A-818C-3793-564760204980}"/>
          </ac:spMkLst>
        </pc:spChg>
        <pc:picChg chg="add mod">
          <ac:chgData name="بندر العصيمي" userId="62dc3abd33e0f526" providerId="LiveId" clId="{F8C00BE4-ADCE-49C6-B067-B1765B4CBCDF}" dt="2022-09-25T18:25:45.413" v="5119" actId="1037"/>
          <ac:picMkLst>
            <pc:docMk/>
            <pc:sldMk cId="1048983294" sldId="329"/>
            <ac:picMk id="5" creationId="{68052910-3463-3678-E32F-0BB0F3E12EF6}"/>
          </ac:picMkLst>
        </pc:picChg>
      </pc:sldChg>
      <pc:sldChg chg="delSp modSp add del mod ord">
        <pc:chgData name="بندر العصيمي" userId="62dc3abd33e0f526" providerId="LiveId" clId="{F8C00BE4-ADCE-49C6-B067-B1765B4CBCDF}" dt="2022-09-25T19:29:38.240" v="7584" actId="47"/>
        <pc:sldMkLst>
          <pc:docMk/>
          <pc:sldMk cId="2878201290" sldId="330"/>
        </pc:sldMkLst>
        <pc:spChg chg="mod">
          <ac:chgData name="بندر العصيمي" userId="62dc3abd33e0f526" providerId="LiveId" clId="{F8C00BE4-ADCE-49C6-B067-B1765B4CBCDF}" dt="2022-09-25T19:00:14.651" v="5962" actId="1037"/>
          <ac:spMkLst>
            <pc:docMk/>
            <pc:sldMk cId="2878201290" sldId="330"/>
            <ac:spMk id="6" creationId="{F8E93952-905A-818C-3793-564760204980}"/>
          </ac:spMkLst>
        </pc:spChg>
        <pc:picChg chg="del">
          <ac:chgData name="بندر العصيمي" userId="62dc3abd33e0f526" providerId="LiveId" clId="{F8C00BE4-ADCE-49C6-B067-B1765B4CBCDF}" dt="2022-09-25T18:55:50.893" v="5612" actId="478"/>
          <ac:picMkLst>
            <pc:docMk/>
            <pc:sldMk cId="2878201290" sldId="330"/>
            <ac:picMk id="5" creationId="{68052910-3463-3678-E32F-0BB0F3E12EF6}"/>
          </ac:picMkLst>
        </pc:picChg>
      </pc:sldChg>
      <pc:sldChg chg="addSp delSp modSp add mod">
        <pc:chgData name="بندر العصيمي" userId="62dc3abd33e0f526" providerId="LiveId" clId="{F8C00BE4-ADCE-49C6-B067-B1765B4CBCDF}" dt="2022-10-04T19:14:58.874" v="18828" actId="20577"/>
        <pc:sldMkLst>
          <pc:docMk/>
          <pc:sldMk cId="2133101408" sldId="331"/>
        </pc:sldMkLst>
        <pc:spChg chg="mod">
          <ac:chgData name="بندر العصيمي" userId="62dc3abd33e0f526" providerId="LiveId" clId="{F8C00BE4-ADCE-49C6-B067-B1765B4CBCDF}" dt="2022-10-04T19:14:58.874" v="18828" actId="20577"/>
          <ac:spMkLst>
            <pc:docMk/>
            <pc:sldMk cId="2133101408" sldId="331"/>
            <ac:spMk id="4" creationId="{9C063C93-DD69-6F6A-D913-11E5BE59C9A2}"/>
          </ac:spMkLst>
        </pc:spChg>
        <pc:spChg chg="add del mod">
          <ac:chgData name="بندر العصيمي" userId="62dc3abd33e0f526" providerId="LiveId" clId="{F8C00BE4-ADCE-49C6-B067-B1765B4CBCDF}" dt="2022-10-04T18:24:54.222" v="15946" actId="478"/>
          <ac:spMkLst>
            <pc:docMk/>
            <pc:sldMk cId="2133101408" sldId="331"/>
            <ac:spMk id="5" creationId="{636921C4-C6BF-837A-AE84-81A1854EA6B8}"/>
          </ac:spMkLst>
        </pc:spChg>
        <pc:spChg chg="del mod">
          <ac:chgData name="بندر العصيمي" userId="62dc3abd33e0f526" providerId="LiveId" clId="{F8C00BE4-ADCE-49C6-B067-B1765B4CBCDF}" dt="2022-10-04T18:24:51.424" v="15945" actId="478"/>
          <ac:spMkLst>
            <pc:docMk/>
            <pc:sldMk cId="2133101408" sldId="331"/>
            <ac:spMk id="6" creationId="{F8E93952-905A-818C-3793-564760204980}"/>
          </ac:spMkLst>
        </pc:spChg>
        <pc:spChg chg="mod">
          <ac:chgData name="بندر العصيمي" userId="62dc3abd33e0f526" providerId="LiveId" clId="{F8C00BE4-ADCE-49C6-B067-B1765B4CBCDF}" dt="2022-10-04T19:12:04.446" v="18658" actId="20577"/>
          <ac:spMkLst>
            <pc:docMk/>
            <pc:sldMk cId="2133101408" sldId="331"/>
            <ac:spMk id="7" creationId="{BCD111F5-8973-1B70-B939-E8F795136557}"/>
          </ac:spMkLst>
        </pc:spChg>
        <pc:spChg chg="add del mod">
          <ac:chgData name="بندر العصيمي" userId="62dc3abd33e0f526" providerId="LiveId" clId="{F8C00BE4-ADCE-49C6-B067-B1765B4CBCDF}" dt="2022-10-04T18:24:54.222" v="15946" actId="478"/>
          <ac:spMkLst>
            <pc:docMk/>
            <pc:sldMk cId="2133101408" sldId="331"/>
            <ac:spMk id="8" creationId="{10340CA9-D453-20F6-1679-E6B118EDD7B1}"/>
          </ac:spMkLst>
        </pc:spChg>
        <pc:spChg chg="add mod">
          <ac:chgData name="بندر العصيمي" userId="62dc3abd33e0f526" providerId="LiveId" clId="{F8C00BE4-ADCE-49C6-B067-B1765B4CBCDF}" dt="2022-10-04T19:11:29.393" v="18632" actId="113"/>
          <ac:spMkLst>
            <pc:docMk/>
            <pc:sldMk cId="2133101408" sldId="331"/>
            <ac:spMk id="10" creationId="{C520694D-CF02-CAB8-2A8C-61C2B368A55E}"/>
          </ac:spMkLst>
        </pc:spChg>
        <pc:picChg chg="add del mod">
          <ac:chgData name="بندر العصيمي" userId="62dc3abd33e0f526" providerId="LiveId" clId="{F8C00BE4-ADCE-49C6-B067-B1765B4CBCDF}" dt="2022-10-04T18:24:54.222" v="15946" actId="478"/>
          <ac:picMkLst>
            <pc:docMk/>
            <pc:sldMk cId="2133101408" sldId="331"/>
            <ac:picMk id="2" creationId="{0BAA3D71-082D-E7D9-EA80-0909112DE6AC}"/>
          </ac:picMkLst>
        </pc:picChg>
        <pc:picChg chg="add mod">
          <ac:chgData name="بندر العصيمي" userId="62dc3abd33e0f526" providerId="LiveId" clId="{F8C00BE4-ADCE-49C6-B067-B1765B4CBCDF}" dt="2022-10-04T19:10:11.711" v="18517" actId="14100"/>
          <ac:picMkLst>
            <pc:docMk/>
            <pc:sldMk cId="2133101408" sldId="331"/>
            <ac:picMk id="9" creationId="{09D19940-3CB8-E399-4998-EB5858B20F2E}"/>
          </ac:picMkLst>
        </pc:picChg>
      </pc:sldChg>
      <pc:sldChg chg="addSp delSp modSp add del mod">
        <pc:chgData name="بندر العصيمي" userId="62dc3abd33e0f526" providerId="LiveId" clId="{F8C00BE4-ADCE-49C6-B067-B1765B4CBCDF}" dt="2022-10-04T19:09:44.425" v="18514" actId="47"/>
        <pc:sldMkLst>
          <pc:docMk/>
          <pc:sldMk cId="3303169622" sldId="332"/>
        </pc:sldMkLst>
        <pc:spChg chg="del">
          <ac:chgData name="بندر العصيمي" userId="62dc3abd33e0f526" providerId="LiveId" clId="{F8C00BE4-ADCE-49C6-B067-B1765B4CBCDF}" dt="2022-09-25T19:16:25.875" v="6878" actId="478"/>
          <ac:spMkLst>
            <pc:docMk/>
            <pc:sldMk cId="3303169622" sldId="332"/>
            <ac:spMk id="5" creationId="{636921C4-C6BF-837A-AE84-81A1854EA6B8}"/>
          </ac:spMkLst>
        </pc:spChg>
        <pc:spChg chg="mod">
          <ac:chgData name="بندر العصيمي" userId="62dc3abd33e0f526" providerId="LiveId" clId="{F8C00BE4-ADCE-49C6-B067-B1765B4CBCDF}" dt="2022-09-25T19:27:20.921" v="7576" actId="207"/>
          <ac:spMkLst>
            <pc:docMk/>
            <pc:sldMk cId="3303169622" sldId="332"/>
            <ac:spMk id="6" creationId="{F8E93952-905A-818C-3793-564760204980}"/>
          </ac:spMkLst>
        </pc:spChg>
        <pc:spChg chg="mod">
          <ac:chgData name="بندر العصيمي" userId="62dc3abd33e0f526" providerId="LiveId" clId="{F8C00BE4-ADCE-49C6-B067-B1765B4CBCDF}" dt="2022-09-25T19:16:16.947" v="6877" actId="20577"/>
          <ac:spMkLst>
            <pc:docMk/>
            <pc:sldMk cId="3303169622" sldId="332"/>
            <ac:spMk id="7" creationId="{BCD111F5-8973-1B70-B939-E8F795136557}"/>
          </ac:spMkLst>
        </pc:spChg>
        <pc:spChg chg="del">
          <ac:chgData name="بندر العصيمي" userId="62dc3abd33e0f526" providerId="LiveId" clId="{F8C00BE4-ADCE-49C6-B067-B1765B4CBCDF}" dt="2022-09-25T19:16:25.875" v="6878" actId="478"/>
          <ac:spMkLst>
            <pc:docMk/>
            <pc:sldMk cId="3303169622" sldId="332"/>
            <ac:spMk id="8" creationId="{10340CA9-D453-20F6-1679-E6B118EDD7B1}"/>
          </ac:spMkLst>
        </pc:spChg>
        <pc:picChg chg="del">
          <ac:chgData name="بندر العصيمي" userId="62dc3abd33e0f526" providerId="LiveId" clId="{F8C00BE4-ADCE-49C6-B067-B1765B4CBCDF}" dt="2022-09-25T19:16:25.875" v="6878" actId="478"/>
          <ac:picMkLst>
            <pc:docMk/>
            <pc:sldMk cId="3303169622" sldId="332"/>
            <ac:picMk id="2" creationId="{0BAA3D71-082D-E7D9-EA80-0909112DE6AC}"/>
          </ac:picMkLst>
        </pc:picChg>
        <pc:picChg chg="add mod">
          <ac:chgData name="بندر العصيمي" userId="62dc3abd33e0f526" providerId="LiveId" clId="{F8C00BE4-ADCE-49C6-B067-B1765B4CBCDF}" dt="2022-09-25T19:24:03.713" v="7320" actId="1036"/>
          <ac:picMkLst>
            <pc:docMk/>
            <pc:sldMk cId="3303169622" sldId="332"/>
            <ac:picMk id="1026" creationId="{EEA60E9F-F0DE-6750-EC42-0DFA1339CDE5}"/>
          </ac:picMkLst>
        </pc:picChg>
        <pc:picChg chg="add mod">
          <ac:chgData name="بندر العصيمي" userId="62dc3abd33e0f526" providerId="LiveId" clId="{F8C00BE4-ADCE-49C6-B067-B1765B4CBCDF}" dt="2022-09-25T19:24:03.713" v="7320" actId="1036"/>
          <ac:picMkLst>
            <pc:docMk/>
            <pc:sldMk cId="3303169622" sldId="332"/>
            <ac:picMk id="1028" creationId="{7F2CB184-9FA4-FAC5-2CB4-B7ECFF385B36}"/>
          </ac:picMkLst>
        </pc:picChg>
        <pc:picChg chg="add mod">
          <ac:chgData name="بندر العصيمي" userId="62dc3abd33e0f526" providerId="LiveId" clId="{F8C00BE4-ADCE-49C6-B067-B1765B4CBCDF}" dt="2022-09-25T19:26:13.685" v="7447" actId="14100"/>
          <ac:picMkLst>
            <pc:docMk/>
            <pc:sldMk cId="3303169622" sldId="332"/>
            <ac:picMk id="1030" creationId="{9EAFBE60-63C9-2D8E-C2F9-9C1EC2C4A0DA}"/>
          </ac:picMkLst>
        </pc:picChg>
        <pc:picChg chg="add mod">
          <ac:chgData name="بندر العصيمي" userId="62dc3abd33e0f526" providerId="LiveId" clId="{F8C00BE4-ADCE-49C6-B067-B1765B4CBCDF}" dt="2022-09-25T19:27:00.373" v="7575" actId="14100"/>
          <ac:picMkLst>
            <pc:docMk/>
            <pc:sldMk cId="3303169622" sldId="332"/>
            <ac:picMk id="1032" creationId="{2D3CD20F-D6DF-E731-B863-EFECC985FAAB}"/>
          </ac:picMkLst>
        </pc:picChg>
      </pc:sldChg>
      <pc:sldChg chg="addSp delSp modSp add del ord">
        <pc:chgData name="بندر العصيمي" userId="62dc3abd33e0f526" providerId="LiveId" clId="{F8C00BE4-ADCE-49C6-B067-B1765B4CBCDF}" dt="2022-10-04T19:09:47.925" v="18515" actId="47"/>
        <pc:sldMkLst>
          <pc:docMk/>
          <pc:sldMk cId="3714791474" sldId="333"/>
        </pc:sldMkLst>
        <pc:spChg chg="add mod">
          <ac:chgData name="بندر العصيمي" userId="62dc3abd33e0f526" providerId="LiveId" clId="{F8C00BE4-ADCE-49C6-B067-B1765B4CBCDF}" dt="2022-09-25T19:29:18.294" v="7581"/>
          <ac:spMkLst>
            <pc:docMk/>
            <pc:sldMk cId="3714791474" sldId="333"/>
            <ac:spMk id="2" creationId="{2E41E791-6054-0005-461F-37FC3C95719D}"/>
          </ac:spMkLst>
        </pc:spChg>
        <pc:spChg chg="del">
          <ac:chgData name="بندر العصيمي" userId="62dc3abd33e0f526" providerId="LiveId" clId="{F8C00BE4-ADCE-49C6-B067-B1765B4CBCDF}" dt="2022-09-25T19:29:06.621" v="7580" actId="478"/>
          <ac:spMkLst>
            <pc:docMk/>
            <pc:sldMk cId="3714791474" sldId="333"/>
            <ac:spMk id="6" creationId="{F8E93952-905A-818C-3793-564760204980}"/>
          </ac:spMkLst>
        </pc:spChg>
        <pc:picChg chg="del">
          <ac:chgData name="بندر العصيمي" userId="62dc3abd33e0f526" providerId="LiveId" clId="{F8C00BE4-ADCE-49C6-B067-B1765B4CBCDF}" dt="2022-09-25T19:29:06.621" v="7580" actId="478"/>
          <ac:picMkLst>
            <pc:docMk/>
            <pc:sldMk cId="3714791474" sldId="333"/>
            <ac:picMk id="1026" creationId="{EEA60E9F-F0DE-6750-EC42-0DFA1339CDE5}"/>
          </ac:picMkLst>
        </pc:picChg>
        <pc:picChg chg="del">
          <ac:chgData name="بندر العصيمي" userId="62dc3abd33e0f526" providerId="LiveId" clId="{F8C00BE4-ADCE-49C6-B067-B1765B4CBCDF}" dt="2022-09-25T19:29:06.621" v="7580" actId="478"/>
          <ac:picMkLst>
            <pc:docMk/>
            <pc:sldMk cId="3714791474" sldId="333"/>
            <ac:picMk id="1028" creationId="{7F2CB184-9FA4-FAC5-2CB4-B7ECFF385B36}"/>
          </ac:picMkLst>
        </pc:picChg>
        <pc:picChg chg="del">
          <ac:chgData name="بندر العصيمي" userId="62dc3abd33e0f526" providerId="LiveId" clId="{F8C00BE4-ADCE-49C6-B067-B1765B4CBCDF}" dt="2022-09-25T19:29:06.621" v="7580" actId="478"/>
          <ac:picMkLst>
            <pc:docMk/>
            <pc:sldMk cId="3714791474" sldId="333"/>
            <ac:picMk id="1030" creationId="{9EAFBE60-63C9-2D8E-C2F9-9C1EC2C4A0DA}"/>
          </ac:picMkLst>
        </pc:picChg>
        <pc:picChg chg="del">
          <ac:chgData name="بندر العصيمي" userId="62dc3abd33e0f526" providerId="LiveId" clId="{F8C00BE4-ADCE-49C6-B067-B1765B4CBCDF}" dt="2022-09-25T19:29:06.621" v="7580" actId="478"/>
          <ac:picMkLst>
            <pc:docMk/>
            <pc:sldMk cId="3714791474" sldId="333"/>
            <ac:picMk id="1032" creationId="{2D3CD20F-D6DF-E731-B863-EFECC985FAAB}"/>
          </ac:picMkLst>
        </pc:picChg>
      </pc:sldChg>
      <pc:sldChg chg="addSp delSp modSp add del mod">
        <pc:chgData name="بندر العصيمي" userId="62dc3abd33e0f526" providerId="LiveId" clId="{F8C00BE4-ADCE-49C6-B067-B1765B4CBCDF}" dt="2022-10-04T19:09:42.361" v="18513" actId="47"/>
        <pc:sldMkLst>
          <pc:docMk/>
          <pc:sldMk cId="1454176807" sldId="334"/>
        </pc:sldMkLst>
        <pc:spChg chg="add mod">
          <ac:chgData name="بندر العصيمي" userId="62dc3abd33e0f526" providerId="LiveId" clId="{F8C00BE4-ADCE-49C6-B067-B1765B4CBCDF}" dt="2022-09-26T08:46:47.247" v="8365" actId="1035"/>
          <ac:spMkLst>
            <pc:docMk/>
            <pc:sldMk cId="1454176807" sldId="334"/>
            <ac:spMk id="5" creationId="{159DE6C8-2FD1-7923-8CBE-D5697243C733}"/>
          </ac:spMkLst>
        </pc:spChg>
        <pc:spChg chg="mod">
          <ac:chgData name="بندر العصيمي" userId="62dc3abd33e0f526" providerId="LiveId" clId="{F8C00BE4-ADCE-49C6-B067-B1765B4CBCDF}" dt="2022-09-27T13:36:01.352" v="13294" actId="20577"/>
          <ac:spMkLst>
            <pc:docMk/>
            <pc:sldMk cId="1454176807" sldId="334"/>
            <ac:spMk id="6" creationId="{F8E93952-905A-818C-3793-564760204980}"/>
          </ac:spMkLst>
        </pc:spChg>
        <pc:spChg chg="mod">
          <ac:chgData name="بندر العصيمي" userId="62dc3abd33e0f526" providerId="LiveId" clId="{F8C00BE4-ADCE-49C6-B067-B1765B4CBCDF}" dt="2022-09-26T08:35:07.702" v="7693" actId="20577"/>
          <ac:spMkLst>
            <pc:docMk/>
            <pc:sldMk cId="1454176807" sldId="334"/>
            <ac:spMk id="7" creationId="{BCD111F5-8973-1B70-B939-E8F795136557}"/>
          </ac:spMkLst>
        </pc:spChg>
        <pc:spChg chg="add del mod">
          <ac:chgData name="بندر العصيمي" userId="62dc3abd33e0f526" providerId="LiveId" clId="{F8C00BE4-ADCE-49C6-B067-B1765B4CBCDF}" dt="2022-09-26T09:17:32.407" v="9759" actId="478"/>
          <ac:spMkLst>
            <pc:docMk/>
            <pc:sldMk cId="1454176807" sldId="334"/>
            <ac:spMk id="8" creationId="{DBA70C6B-E84E-9C84-CFD8-FF3AAE97F061}"/>
          </ac:spMkLst>
        </pc:spChg>
        <pc:picChg chg="add mod">
          <ac:chgData name="بندر العصيمي" userId="62dc3abd33e0f526" providerId="LiveId" clId="{F8C00BE4-ADCE-49C6-B067-B1765B4CBCDF}" dt="2022-09-27T13:34:09.209" v="13276" actId="1036"/>
          <ac:picMkLst>
            <pc:docMk/>
            <pc:sldMk cId="1454176807" sldId="334"/>
            <ac:picMk id="2" creationId="{F63BD43C-3D30-036C-862C-E4E932464D31}"/>
          </ac:picMkLst>
        </pc:picChg>
        <pc:picChg chg="del">
          <ac:chgData name="بندر العصيمي" userId="62dc3abd33e0f526" providerId="LiveId" clId="{F8C00BE4-ADCE-49C6-B067-B1765B4CBCDF}" dt="2022-09-26T08:35:26.478" v="7694" actId="478"/>
          <ac:picMkLst>
            <pc:docMk/>
            <pc:sldMk cId="1454176807" sldId="334"/>
            <ac:picMk id="1026" creationId="{EEA60E9F-F0DE-6750-EC42-0DFA1339CDE5}"/>
          </ac:picMkLst>
        </pc:picChg>
        <pc:picChg chg="del">
          <ac:chgData name="بندر العصيمي" userId="62dc3abd33e0f526" providerId="LiveId" clId="{F8C00BE4-ADCE-49C6-B067-B1765B4CBCDF}" dt="2022-09-26T08:35:26.478" v="7694" actId="478"/>
          <ac:picMkLst>
            <pc:docMk/>
            <pc:sldMk cId="1454176807" sldId="334"/>
            <ac:picMk id="1028" creationId="{7F2CB184-9FA4-FAC5-2CB4-B7ECFF385B36}"/>
          </ac:picMkLst>
        </pc:picChg>
        <pc:picChg chg="del">
          <ac:chgData name="بندر العصيمي" userId="62dc3abd33e0f526" providerId="LiveId" clId="{F8C00BE4-ADCE-49C6-B067-B1765B4CBCDF}" dt="2022-09-26T08:35:26.478" v="7694" actId="478"/>
          <ac:picMkLst>
            <pc:docMk/>
            <pc:sldMk cId="1454176807" sldId="334"/>
            <ac:picMk id="1030" creationId="{9EAFBE60-63C9-2D8E-C2F9-9C1EC2C4A0DA}"/>
          </ac:picMkLst>
        </pc:picChg>
        <pc:picChg chg="del">
          <ac:chgData name="بندر العصيمي" userId="62dc3abd33e0f526" providerId="LiveId" clId="{F8C00BE4-ADCE-49C6-B067-B1765B4CBCDF}" dt="2022-09-26T08:35:26.478" v="7694" actId="478"/>
          <ac:picMkLst>
            <pc:docMk/>
            <pc:sldMk cId="1454176807" sldId="334"/>
            <ac:picMk id="1032" creationId="{2D3CD20F-D6DF-E731-B863-EFECC985FAAB}"/>
          </ac:picMkLst>
        </pc:picChg>
      </pc:sldChg>
      <pc:sldChg chg="addSp delSp modSp add del mod">
        <pc:chgData name="بندر العصيمي" userId="62dc3abd33e0f526" providerId="LiveId" clId="{F8C00BE4-ADCE-49C6-B067-B1765B4CBCDF}" dt="2022-10-04T19:09:40.086" v="18512" actId="47"/>
        <pc:sldMkLst>
          <pc:docMk/>
          <pc:sldMk cId="4146511132" sldId="335"/>
        </pc:sldMkLst>
        <pc:spChg chg="del">
          <ac:chgData name="بندر العصيمي" userId="62dc3abd33e0f526" providerId="LiveId" clId="{F8C00BE4-ADCE-49C6-B067-B1765B4CBCDF}" dt="2022-09-26T08:52:01.813" v="8617" actId="478"/>
          <ac:spMkLst>
            <pc:docMk/>
            <pc:sldMk cId="4146511132" sldId="335"/>
            <ac:spMk id="5" creationId="{159DE6C8-2FD1-7923-8CBE-D5697243C733}"/>
          </ac:spMkLst>
        </pc:spChg>
        <pc:spChg chg="mod">
          <ac:chgData name="بندر العصيمي" userId="62dc3abd33e0f526" providerId="LiveId" clId="{F8C00BE4-ADCE-49C6-B067-B1765B4CBCDF}" dt="2022-09-26T09:04:39.916" v="9292" actId="14100"/>
          <ac:spMkLst>
            <pc:docMk/>
            <pc:sldMk cId="4146511132" sldId="335"/>
            <ac:spMk id="6" creationId="{F8E93952-905A-818C-3793-564760204980}"/>
          </ac:spMkLst>
        </pc:spChg>
        <pc:spChg chg="mod">
          <ac:chgData name="بندر العصيمي" userId="62dc3abd33e0f526" providerId="LiveId" clId="{F8C00BE4-ADCE-49C6-B067-B1765B4CBCDF}" dt="2022-09-26T08:47:20.029" v="8376" actId="20577"/>
          <ac:spMkLst>
            <pc:docMk/>
            <pc:sldMk cId="4146511132" sldId="335"/>
            <ac:spMk id="7" creationId="{BCD111F5-8973-1B70-B939-E8F795136557}"/>
          </ac:spMkLst>
        </pc:spChg>
        <pc:spChg chg="add mod">
          <ac:chgData name="بندر العصيمي" userId="62dc3abd33e0f526" providerId="LiveId" clId="{F8C00BE4-ADCE-49C6-B067-B1765B4CBCDF}" dt="2022-09-26T09:00:13.503" v="9146" actId="12"/>
          <ac:spMkLst>
            <pc:docMk/>
            <pc:sldMk cId="4146511132" sldId="335"/>
            <ac:spMk id="8" creationId="{FE8A65D5-CDA0-FD48-F4BD-CBE9B594E0FD}"/>
          </ac:spMkLst>
        </pc:spChg>
        <pc:picChg chg="del">
          <ac:chgData name="بندر العصيمي" userId="62dc3abd33e0f526" providerId="LiveId" clId="{F8C00BE4-ADCE-49C6-B067-B1765B4CBCDF}" dt="2022-09-26T08:52:01.813" v="8617" actId="478"/>
          <ac:picMkLst>
            <pc:docMk/>
            <pc:sldMk cId="4146511132" sldId="335"/>
            <ac:picMk id="2" creationId="{F63BD43C-3D30-036C-862C-E4E932464D31}"/>
          </ac:picMkLst>
        </pc:picChg>
        <pc:picChg chg="add mod">
          <ac:chgData name="بندر العصيمي" userId="62dc3abd33e0f526" providerId="LiveId" clId="{F8C00BE4-ADCE-49C6-B067-B1765B4CBCDF}" dt="2022-09-26T09:04:57.748" v="9320" actId="1035"/>
          <ac:picMkLst>
            <pc:docMk/>
            <pc:sldMk cId="4146511132" sldId="335"/>
            <ac:picMk id="1026" creationId="{D225FF54-6438-E4F3-48FF-C8D8C7B2787E}"/>
          </ac:picMkLst>
        </pc:picChg>
        <pc:picChg chg="add mod">
          <ac:chgData name="بندر العصيمي" userId="62dc3abd33e0f526" providerId="LiveId" clId="{F8C00BE4-ADCE-49C6-B067-B1765B4CBCDF}" dt="2022-09-26T09:05:08.662" v="9321" actId="14100"/>
          <ac:picMkLst>
            <pc:docMk/>
            <pc:sldMk cId="4146511132" sldId="335"/>
            <ac:picMk id="1028" creationId="{AC6F438A-28D3-869A-0337-9C5EA9118385}"/>
          </ac:picMkLst>
        </pc:picChg>
      </pc:sldChg>
      <pc:sldChg chg="addSp delSp modSp add del mod">
        <pc:chgData name="بندر العصيمي" userId="62dc3abd33e0f526" providerId="LiveId" clId="{F8C00BE4-ADCE-49C6-B067-B1765B4CBCDF}" dt="2022-10-04T19:09:37.943" v="18511" actId="47"/>
        <pc:sldMkLst>
          <pc:docMk/>
          <pc:sldMk cId="1391933371" sldId="336"/>
        </pc:sldMkLst>
        <pc:spChg chg="add mod">
          <ac:chgData name="بندر العصيمي" userId="62dc3abd33e0f526" providerId="LiveId" clId="{F8C00BE4-ADCE-49C6-B067-B1765B4CBCDF}" dt="2022-09-26T09:17:59.785" v="9862" actId="1036"/>
          <ac:spMkLst>
            <pc:docMk/>
            <pc:sldMk cId="1391933371" sldId="336"/>
            <ac:spMk id="2" creationId="{D1A9F1F9-33CF-218C-BC5F-D861B7BFF4BA}"/>
          </ac:spMkLst>
        </pc:spChg>
        <pc:spChg chg="add mod">
          <ac:chgData name="بندر العصيمي" userId="62dc3abd33e0f526" providerId="LiveId" clId="{F8C00BE4-ADCE-49C6-B067-B1765B4CBCDF}" dt="2022-09-26T09:18:17.331" v="9915" actId="20577"/>
          <ac:spMkLst>
            <pc:docMk/>
            <pc:sldMk cId="1391933371" sldId="336"/>
            <ac:spMk id="5" creationId="{10495109-22DD-9802-7F72-4B65C4262094}"/>
          </ac:spMkLst>
        </pc:spChg>
        <pc:spChg chg="mod">
          <ac:chgData name="بندر العصيمي" userId="62dc3abd33e0f526" providerId="LiveId" clId="{F8C00BE4-ADCE-49C6-B067-B1765B4CBCDF}" dt="2022-09-26T09:13:36.930" v="9536" actId="14100"/>
          <ac:spMkLst>
            <pc:docMk/>
            <pc:sldMk cId="1391933371" sldId="336"/>
            <ac:spMk id="6" creationId="{F8E93952-905A-818C-3793-564760204980}"/>
          </ac:spMkLst>
        </pc:spChg>
        <pc:spChg chg="del">
          <ac:chgData name="بندر العصيمي" userId="62dc3abd33e0f526" providerId="LiveId" clId="{F8C00BE4-ADCE-49C6-B067-B1765B4CBCDF}" dt="2022-09-26T09:10:50.304" v="9324" actId="478"/>
          <ac:spMkLst>
            <pc:docMk/>
            <pc:sldMk cId="1391933371" sldId="336"/>
            <ac:spMk id="8" creationId="{FE8A65D5-CDA0-FD48-F4BD-CBE9B594E0FD}"/>
          </ac:spMkLst>
        </pc:spChg>
        <pc:picChg chg="del">
          <ac:chgData name="بندر العصيمي" userId="62dc3abd33e0f526" providerId="LiveId" clId="{F8C00BE4-ADCE-49C6-B067-B1765B4CBCDF}" dt="2022-09-26T09:10:45.426" v="9323" actId="478"/>
          <ac:picMkLst>
            <pc:docMk/>
            <pc:sldMk cId="1391933371" sldId="336"/>
            <ac:picMk id="1026" creationId="{D225FF54-6438-E4F3-48FF-C8D8C7B2787E}"/>
          </ac:picMkLst>
        </pc:picChg>
        <pc:picChg chg="del">
          <ac:chgData name="بندر العصيمي" userId="62dc3abd33e0f526" providerId="LiveId" clId="{F8C00BE4-ADCE-49C6-B067-B1765B4CBCDF}" dt="2022-09-26T09:10:45.426" v="9323" actId="478"/>
          <ac:picMkLst>
            <pc:docMk/>
            <pc:sldMk cId="1391933371" sldId="336"/>
            <ac:picMk id="1028" creationId="{AC6F438A-28D3-869A-0337-9C5EA9118385}"/>
          </ac:picMkLst>
        </pc:picChg>
        <pc:picChg chg="add mod">
          <ac:chgData name="بندر العصيمي" userId="62dc3abd33e0f526" providerId="LiveId" clId="{F8C00BE4-ADCE-49C6-B067-B1765B4CBCDF}" dt="2022-09-26T09:16:57.721" v="9741" actId="14100"/>
          <ac:picMkLst>
            <pc:docMk/>
            <pc:sldMk cId="1391933371" sldId="336"/>
            <ac:picMk id="2050" creationId="{5DCE87EC-A07E-4275-D5C0-B72081C6BAAD}"/>
          </ac:picMkLst>
        </pc:picChg>
        <pc:picChg chg="add mod">
          <ac:chgData name="بندر العصيمي" userId="62dc3abd33e0f526" providerId="LiveId" clId="{F8C00BE4-ADCE-49C6-B067-B1765B4CBCDF}" dt="2022-09-26T09:17:02.300" v="9757" actId="1037"/>
          <ac:picMkLst>
            <pc:docMk/>
            <pc:sldMk cId="1391933371" sldId="336"/>
            <ac:picMk id="2052" creationId="{B56481C2-6ED2-A602-428C-7FBCE674AC13}"/>
          </ac:picMkLst>
        </pc:picChg>
      </pc:sldChg>
      <pc:sldChg chg="addSp delSp modSp add del mod">
        <pc:chgData name="بندر العصيمي" userId="62dc3abd33e0f526" providerId="LiveId" clId="{F8C00BE4-ADCE-49C6-B067-B1765B4CBCDF}" dt="2022-10-04T19:09:36.192" v="18510" actId="47"/>
        <pc:sldMkLst>
          <pc:docMk/>
          <pc:sldMk cId="175698337" sldId="337"/>
        </pc:sldMkLst>
        <pc:spChg chg="del">
          <ac:chgData name="بندر العصيمي" userId="62dc3abd33e0f526" providerId="LiveId" clId="{F8C00BE4-ADCE-49C6-B067-B1765B4CBCDF}" dt="2022-09-26T17:57:59.376" v="9959" actId="478"/>
          <ac:spMkLst>
            <pc:docMk/>
            <pc:sldMk cId="175698337" sldId="337"/>
            <ac:spMk id="2" creationId="{D1A9F1F9-33CF-218C-BC5F-D861B7BFF4BA}"/>
          </ac:spMkLst>
        </pc:spChg>
        <pc:spChg chg="del">
          <ac:chgData name="بندر العصيمي" userId="62dc3abd33e0f526" providerId="LiveId" clId="{F8C00BE4-ADCE-49C6-B067-B1765B4CBCDF}" dt="2022-09-26T17:57:59.376" v="9959" actId="478"/>
          <ac:spMkLst>
            <pc:docMk/>
            <pc:sldMk cId="175698337" sldId="337"/>
            <ac:spMk id="5" creationId="{10495109-22DD-9802-7F72-4B65C4262094}"/>
          </ac:spMkLst>
        </pc:spChg>
        <pc:spChg chg="del">
          <ac:chgData name="بندر العصيمي" userId="62dc3abd33e0f526" providerId="LiveId" clId="{F8C00BE4-ADCE-49C6-B067-B1765B4CBCDF}" dt="2022-09-26T17:58:02.614" v="9960" actId="478"/>
          <ac:spMkLst>
            <pc:docMk/>
            <pc:sldMk cId="175698337" sldId="337"/>
            <ac:spMk id="6" creationId="{F8E93952-905A-818C-3793-564760204980}"/>
          </ac:spMkLst>
        </pc:spChg>
        <pc:spChg chg="mod">
          <ac:chgData name="بندر العصيمي" userId="62dc3abd33e0f526" providerId="LiveId" clId="{F8C00BE4-ADCE-49C6-B067-B1765B4CBCDF}" dt="2022-09-26T17:58:27.995" v="9976" actId="20577"/>
          <ac:spMkLst>
            <pc:docMk/>
            <pc:sldMk cId="175698337" sldId="337"/>
            <ac:spMk id="7" creationId="{BCD111F5-8973-1B70-B939-E8F795136557}"/>
          </ac:spMkLst>
        </pc:spChg>
        <pc:spChg chg="add mod">
          <ac:chgData name="بندر العصيمي" userId="62dc3abd33e0f526" providerId="LiveId" clId="{F8C00BE4-ADCE-49C6-B067-B1765B4CBCDF}" dt="2022-09-26T18:07:25.342" v="10585" actId="1035"/>
          <ac:spMkLst>
            <pc:docMk/>
            <pc:sldMk cId="175698337" sldId="337"/>
            <ac:spMk id="8" creationId="{1E749969-5B9C-D54C-B6D7-6DD1FBD6BCEA}"/>
          </ac:spMkLst>
        </pc:spChg>
        <pc:picChg chg="add mod">
          <ac:chgData name="بندر العصيمي" userId="62dc3abd33e0f526" providerId="LiveId" clId="{F8C00BE4-ADCE-49C6-B067-B1765B4CBCDF}" dt="2022-09-27T13:42:46.726" v="13395" actId="1037"/>
          <ac:picMkLst>
            <pc:docMk/>
            <pc:sldMk cId="175698337" sldId="337"/>
            <ac:picMk id="1026" creationId="{73BE3C7B-DDCF-C349-0376-2632F07B66E0}"/>
          </ac:picMkLst>
        </pc:picChg>
        <pc:picChg chg="del">
          <ac:chgData name="بندر العصيمي" userId="62dc3abd33e0f526" providerId="LiveId" clId="{F8C00BE4-ADCE-49C6-B067-B1765B4CBCDF}" dt="2022-09-26T17:57:59.376" v="9959" actId="478"/>
          <ac:picMkLst>
            <pc:docMk/>
            <pc:sldMk cId="175698337" sldId="337"/>
            <ac:picMk id="2050" creationId="{5DCE87EC-A07E-4275-D5C0-B72081C6BAAD}"/>
          </ac:picMkLst>
        </pc:picChg>
        <pc:picChg chg="del">
          <ac:chgData name="بندر العصيمي" userId="62dc3abd33e0f526" providerId="LiveId" clId="{F8C00BE4-ADCE-49C6-B067-B1765B4CBCDF}" dt="2022-09-26T17:57:59.376" v="9959" actId="478"/>
          <ac:picMkLst>
            <pc:docMk/>
            <pc:sldMk cId="175698337" sldId="337"/>
            <ac:picMk id="2052" creationId="{B56481C2-6ED2-A602-428C-7FBCE674AC13}"/>
          </ac:picMkLst>
        </pc:picChg>
      </pc:sldChg>
      <pc:sldChg chg="addSp modSp add del mod">
        <pc:chgData name="بندر العصيمي" userId="62dc3abd33e0f526" providerId="LiveId" clId="{F8C00BE4-ADCE-49C6-B067-B1765B4CBCDF}" dt="2022-10-04T19:09:34.258" v="18509" actId="47"/>
        <pc:sldMkLst>
          <pc:docMk/>
          <pc:sldMk cId="2887366568" sldId="338"/>
        </pc:sldMkLst>
        <pc:spChg chg="add mod">
          <ac:chgData name="بندر العصيمي" userId="62dc3abd33e0f526" providerId="LiveId" clId="{F8C00BE4-ADCE-49C6-B067-B1765B4CBCDF}" dt="2022-09-26T19:16:13.050" v="11482" actId="14100"/>
          <ac:spMkLst>
            <pc:docMk/>
            <pc:sldMk cId="2887366568" sldId="338"/>
            <ac:spMk id="5" creationId="{F89BCEC6-ED88-F2F7-BAB1-8F14AAA8706A}"/>
          </ac:spMkLst>
        </pc:spChg>
        <pc:spChg chg="mod">
          <ac:chgData name="بندر العصيمي" userId="62dc3abd33e0f526" providerId="LiveId" clId="{F8C00BE4-ADCE-49C6-B067-B1765B4CBCDF}" dt="2022-09-26T18:06:45.059" v="10568" actId="14100"/>
          <ac:spMkLst>
            <pc:docMk/>
            <pc:sldMk cId="2887366568" sldId="338"/>
            <ac:spMk id="8" creationId="{1E749969-5B9C-D54C-B6D7-6DD1FBD6BCEA}"/>
          </ac:spMkLst>
        </pc:spChg>
        <pc:picChg chg="add mod">
          <ac:chgData name="بندر العصيمي" userId="62dc3abd33e0f526" providerId="LiveId" clId="{F8C00BE4-ADCE-49C6-B067-B1765B4CBCDF}" dt="2022-09-26T19:15:40.936" v="11450" actId="1035"/>
          <ac:picMkLst>
            <pc:docMk/>
            <pc:sldMk cId="2887366568" sldId="338"/>
            <ac:picMk id="2" creationId="{8AC95720-33B8-7469-D681-BA3A5B317B1E}"/>
          </ac:picMkLst>
        </pc:picChg>
        <pc:picChg chg="add mod">
          <ac:chgData name="بندر العصيمي" userId="62dc3abd33e0f526" providerId="LiveId" clId="{F8C00BE4-ADCE-49C6-B067-B1765B4CBCDF}" dt="2022-09-26T19:15:40.936" v="11450" actId="1035"/>
          <ac:picMkLst>
            <pc:docMk/>
            <pc:sldMk cId="2887366568" sldId="338"/>
            <ac:picMk id="2050" creationId="{6C9A5228-9425-4B98-558A-CB9EF495BC62}"/>
          </ac:picMkLst>
        </pc:picChg>
      </pc:sldChg>
      <pc:sldChg chg="addSp delSp modSp add del mod">
        <pc:chgData name="بندر العصيمي" userId="62dc3abd33e0f526" providerId="LiveId" clId="{F8C00BE4-ADCE-49C6-B067-B1765B4CBCDF}" dt="2022-10-04T19:09:31.692" v="18508" actId="47"/>
        <pc:sldMkLst>
          <pc:docMk/>
          <pc:sldMk cId="3907113843" sldId="339"/>
        </pc:sldMkLst>
        <pc:spChg chg="del">
          <ac:chgData name="بندر العصيمي" userId="62dc3abd33e0f526" providerId="LiveId" clId="{F8C00BE4-ADCE-49C6-B067-B1765B4CBCDF}" dt="2022-09-26T19:17:17.680" v="11485" actId="478"/>
          <ac:spMkLst>
            <pc:docMk/>
            <pc:sldMk cId="3907113843" sldId="339"/>
            <ac:spMk id="5" creationId="{F89BCEC6-ED88-F2F7-BAB1-8F14AAA8706A}"/>
          </ac:spMkLst>
        </pc:spChg>
        <pc:spChg chg="mod">
          <ac:chgData name="بندر العصيمي" userId="62dc3abd33e0f526" providerId="LiveId" clId="{F8C00BE4-ADCE-49C6-B067-B1765B4CBCDF}" dt="2022-09-26T19:17:33.322" v="11506" actId="20577"/>
          <ac:spMkLst>
            <pc:docMk/>
            <pc:sldMk cId="3907113843" sldId="339"/>
            <ac:spMk id="7" creationId="{BCD111F5-8973-1B70-B939-E8F795136557}"/>
          </ac:spMkLst>
        </pc:spChg>
        <pc:spChg chg="del">
          <ac:chgData name="بندر العصيمي" userId="62dc3abd33e0f526" providerId="LiveId" clId="{F8C00BE4-ADCE-49C6-B067-B1765B4CBCDF}" dt="2022-09-26T19:17:17.680" v="11485" actId="478"/>
          <ac:spMkLst>
            <pc:docMk/>
            <pc:sldMk cId="3907113843" sldId="339"/>
            <ac:spMk id="8" creationId="{1E749969-5B9C-D54C-B6D7-6DD1FBD6BCEA}"/>
          </ac:spMkLst>
        </pc:spChg>
        <pc:graphicFrameChg chg="add del mod modGraphic">
          <ac:chgData name="بندر العصيمي" userId="62dc3abd33e0f526" providerId="LiveId" clId="{F8C00BE4-ADCE-49C6-B067-B1765B4CBCDF}" dt="2022-09-26T19:51:35.493" v="12843" actId="478"/>
          <ac:graphicFrameMkLst>
            <pc:docMk/>
            <pc:sldMk cId="3907113843" sldId="339"/>
            <ac:graphicFrameMk id="6" creationId="{B1D9333A-BEBF-E95D-9293-EEA3EF4D790D}"/>
          </ac:graphicFrameMkLst>
        </pc:graphicFrameChg>
        <pc:graphicFrameChg chg="add mod modGraphic">
          <ac:chgData name="بندر العصيمي" userId="62dc3abd33e0f526" providerId="LiveId" clId="{F8C00BE4-ADCE-49C6-B067-B1765B4CBCDF}" dt="2022-09-26T20:01:50.251" v="13180"/>
          <ac:graphicFrameMkLst>
            <pc:docMk/>
            <pc:sldMk cId="3907113843" sldId="339"/>
            <ac:graphicFrameMk id="9" creationId="{7E68DEBA-66A3-76D5-33D9-DEB7DD912A48}"/>
          </ac:graphicFrameMkLst>
        </pc:graphicFrameChg>
        <pc:picChg chg="del">
          <ac:chgData name="بندر العصيمي" userId="62dc3abd33e0f526" providerId="LiveId" clId="{F8C00BE4-ADCE-49C6-B067-B1765B4CBCDF}" dt="2022-09-26T19:17:17.680" v="11485" actId="478"/>
          <ac:picMkLst>
            <pc:docMk/>
            <pc:sldMk cId="3907113843" sldId="339"/>
            <ac:picMk id="2" creationId="{8AC95720-33B8-7469-D681-BA3A5B317B1E}"/>
          </ac:picMkLst>
        </pc:picChg>
        <pc:picChg chg="del">
          <ac:chgData name="بندر العصيمي" userId="62dc3abd33e0f526" providerId="LiveId" clId="{F8C00BE4-ADCE-49C6-B067-B1765B4CBCDF}" dt="2022-09-26T19:17:17.680" v="11485" actId="478"/>
          <ac:picMkLst>
            <pc:docMk/>
            <pc:sldMk cId="3907113843" sldId="339"/>
            <ac:picMk id="2050" creationId="{6C9A5228-9425-4B98-558A-CB9EF495BC62}"/>
          </ac:picMkLst>
        </pc:picChg>
      </pc:sldChg>
      <pc:sldChg chg="add del">
        <pc:chgData name="بندر العصيمي" userId="62dc3abd33e0f526" providerId="LiveId" clId="{F8C00BE4-ADCE-49C6-B067-B1765B4CBCDF}" dt="2022-09-26T20:01:38.978" v="13179" actId="47"/>
        <pc:sldMkLst>
          <pc:docMk/>
          <pc:sldMk cId="465478528" sldId="340"/>
        </pc:sldMkLst>
      </pc:sldChg>
      <pc:sldChg chg="addSp delSp modSp add mod">
        <pc:chgData name="بندر العصيمي" userId="62dc3abd33e0f526" providerId="LiveId" clId="{F8C00BE4-ADCE-49C6-B067-B1765B4CBCDF}" dt="2022-10-04T19:16:03.894" v="18906" actId="1036"/>
        <pc:sldMkLst>
          <pc:docMk/>
          <pc:sldMk cId="925108789" sldId="340"/>
        </pc:sldMkLst>
        <pc:spChg chg="mod">
          <ac:chgData name="بندر العصيمي" userId="62dc3abd33e0f526" providerId="LiveId" clId="{F8C00BE4-ADCE-49C6-B067-B1765B4CBCDF}" dt="2022-10-04T19:16:03.894" v="18906" actId="1036"/>
          <ac:spMkLst>
            <pc:docMk/>
            <pc:sldMk cId="925108789" sldId="340"/>
            <ac:spMk id="2" creationId="{D36DBA4B-AEA7-0981-963B-7DACE45DB35A}"/>
          </ac:spMkLst>
        </pc:spChg>
        <pc:spChg chg="mod">
          <ac:chgData name="بندر العصيمي" userId="62dc3abd33e0f526" providerId="LiveId" clId="{F8C00BE4-ADCE-49C6-B067-B1765B4CBCDF}" dt="2022-10-04T19:12:53.969" v="18690" actId="20577"/>
          <ac:spMkLst>
            <pc:docMk/>
            <pc:sldMk cId="925108789" sldId="340"/>
            <ac:spMk id="4" creationId="{9C063C93-DD69-6F6A-D913-11E5BE59C9A2}"/>
          </ac:spMkLst>
        </pc:spChg>
        <pc:picChg chg="del">
          <ac:chgData name="بندر العصيمي" userId="62dc3abd33e0f526" providerId="LiveId" clId="{F8C00BE4-ADCE-49C6-B067-B1765B4CBCDF}" dt="2022-10-04T17:29:21.048" v="14451" actId="478"/>
          <ac:picMkLst>
            <pc:docMk/>
            <pc:sldMk cId="925108789" sldId="340"/>
            <ac:picMk id="1026" creationId="{A3BE9206-8736-A4D6-CF98-5DE3094FE0D3}"/>
          </ac:picMkLst>
        </pc:picChg>
        <pc:picChg chg="del">
          <ac:chgData name="بندر العصيمي" userId="62dc3abd33e0f526" providerId="LiveId" clId="{F8C00BE4-ADCE-49C6-B067-B1765B4CBCDF}" dt="2022-10-04T17:29:21.048" v="14451" actId="478"/>
          <ac:picMkLst>
            <pc:docMk/>
            <pc:sldMk cId="925108789" sldId="340"/>
            <ac:picMk id="1028" creationId="{6D5107A3-AD77-A800-EE8D-B10D0D70BE2E}"/>
          </ac:picMkLst>
        </pc:picChg>
        <pc:picChg chg="add mod">
          <ac:chgData name="بندر العصيمي" userId="62dc3abd33e0f526" providerId="LiveId" clId="{F8C00BE4-ADCE-49C6-B067-B1765B4CBCDF}" dt="2022-10-04T19:15:58.326" v="18874" actId="14100"/>
          <ac:picMkLst>
            <pc:docMk/>
            <pc:sldMk cId="925108789" sldId="340"/>
            <ac:picMk id="2050" creationId="{8B400058-BB2D-2898-C22F-8D889397839D}"/>
          </ac:picMkLst>
        </pc:picChg>
      </pc:sldChg>
      <pc:sldChg chg="addSp delSp modSp del">
        <pc:chgData name="بندر العصيمي" userId="62dc3abd33e0f526" providerId="LiveId" clId="{F8C00BE4-ADCE-49C6-B067-B1765B4CBCDF}" dt="2022-09-25T17:41:42.021" v="3048" actId="47"/>
        <pc:sldMkLst>
          <pc:docMk/>
          <pc:sldMk cId="156607256" sldId="341"/>
        </pc:sldMkLst>
        <pc:spChg chg="add">
          <ac:chgData name="بندر العصيمي" userId="62dc3abd33e0f526" providerId="LiveId" clId="{F8C00BE4-ADCE-49C6-B067-B1765B4CBCDF}" dt="2022-08-06T00:22:39.787" v="1338"/>
          <ac:spMkLst>
            <pc:docMk/>
            <pc:sldMk cId="156607256" sldId="341"/>
            <ac:spMk id="2" creationId="{800855B6-6DFD-BBB4-03D0-04B00599E813}"/>
          </ac:spMkLst>
        </pc:spChg>
        <pc:spChg chg="del">
          <ac:chgData name="بندر العصيمي" userId="62dc3abd33e0f526" providerId="LiveId" clId="{F8C00BE4-ADCE-49C6-B067-B1765B4CBCDF}" dt="2022-08-06T00:08:57.307" v="894" actId="478"/>
          <ac:spMkLst>
            <pc:docMk/>
            <pc:sldMk cId="156607256" sldId="341"/>
            <ac:spMk id="14" creationId="{8E6BB5B8-3BE4-50CA-2257-821160FE98AA}"/>
          </ac:spMkLst>
        </pc:spChg>
        <pc:spChg chg="del">
          <ac:chgData name="بندر العصيمي" userId="62dc3abd33e0f526" providerId="LiveId" clId="{F8C00BE4-ADCE-49C6-B067-B1765B4CBCDF}" dt="2022-08-06T00:08:57.307" v="894" actId="478"/>
          <ac:spMkLst>
            <pc:docMk/>
            <pc:sldMk cId="156607256" sldId="341"/>
            <ac:spMk id="15" creationId="{53DEA003-FB50-BFBC-071C-8F945D4948A9}"/>
          </ac:spMkLst>
        </pc:spChg>
        <pc:spChg chg="del">
          <ac:chgData name="بندر العصيمي" userId="62dc3abd33e0f526" providerId="LiveId" clId="{F8C00BE4-ADCE-49C6-B067-B1765B4CBCDF}" dt="2022-08-06T00:08:57.307" v="894" actId="478"/>
          <ac:spMkLst>
            <pc:docMk/>
            <pc:sldMk cId="156607256" sldId="341"/>
            <ac:spMk id="16" creationId="{008636CD-8200-2DCF-BB97-057A0D9664CF}"/>
          </ac:spMkLst>
        </pc:spChg>
        <pc:spChg chg="del">
          <ac:chgData name="بندر العصيمي" userId="62dc3abd33e0f526" providerId="LiveId" clId="{F8C00BE4-ADCE-49C6-B067-B1765B4CBCDF}" dt="2022-08-06T00:08:57.307" v="894" actId="478"/>
          <ac:spMkLst>
            <pc:docMk/>
            <pc:sldMk cId="156607256" sldId="341"/>
            <ac:spMk id="18" creationId="{DF59DBF6-D935-B367-196F-294C4AFB9DBC}"/>
          </ac:spMkLst>
        </pc:spChg>
        <pc:spChg chg="del">
          <ac:chgData name="بندر العصيمي" userId="62dc3abd33e0f526" providerId="LiveId" clId="{F8C00BE4-ADCE-49C6-B067-B1765B4CBCDF}" dt="2022-08-06T00:08:57.307" v="894" actId="478"/>
          <ac:spMkLst>
            <pc:docMk/>
            <pc:sldMk cId="156607256" sldId="341"/>
            <ac:spMk id="19" creationId="{BE751740-2F5F-5E44-F081-1281A7A715C2}"/>
          </ac:spMkLst>
        </pc:spChg>
        <pc:spChg chg="del">
          <ac:chgData name="بندر العصيمي" userId="62dc3abd33e0f526" providerId="LiveId" clId="{F8C00BE4-ADCE-49C6-B067-B1765B4CBCDF}" dt="2022-08-06T00:08:57.307" v="894" actId="478"/>
          <ac:spMkLst>
            <pc:docMk/>
            <pc:sldMk cId="156607256" sldId="341"/>
            <ac:spMk id="20" creationId="{E38DCC8F-7547-E7B5-BCD6-C589CBBC63DA}"/>
          </ac:spMkLst>
        </pc:spChg>
        <pc:spChg chg="del">
          <ac:chgData name="بندر العصيمي" userId="62dc3abd33e0f526" providerId="LiveId" clId="{F8C00BE4-ADCE-49C6-B067-B1765B4CBCDF}" dt="2022-08-06T00:08:57.307" v="894" actId="478"/>
          <ac:spMkLst>
            <pc:docMk/>
            <pc:sldMk cId="156607256" sldId="341"/>
            <ac:spMk id="24" creationId="{619EC72D-70DC-801B-D756-4EBFA241E4AE}"/>
          </ac:spMkLst>
        </pc:spChg>
        <pc:graphicFrameChg chg="del">
          <ac:chgData name="بندر العصيمي" userId="62dc3abd33e0f526" providerId="LiveId" clId="{F8C00BE4-ADCE-49C6-B067-B1765B4CBCDF}" dt="2022-08-06T00:08:57.307" v="894" actId="478"/>
          <ac:graphicFrameMkLst>
            <pc:docMk/>
            <pc:sldMk cId="156607256" sldId="341"/>
            <ac:graphicFrameMk id="10" creationId="{5950F0CE-8E1E-E9BA-9C7B-B38BED8E2086}"/>
          </ac:graphicFrameMkLst>
        </pc:graphicFrameChg>
        <pc:picChg chg="mod">
          <ac:chgData name="بندر العصيمي" userId="62dc3abd33e0f526" providerId="LiveId" clId="{F8C00BE4-ADCE-49C6-B067-B1765B4CBCDF}" dt="2022-08-06T00:28:16.278" v="1448" actId="1038"/>
          <ac:picMkLst>
            <pc:docMk/>
            <pc:sldMk cId="156607256" sldId="341"/>
            <ac:picMk id="9" creationId="{12222534-1750-534A-9D39-5B7108A83CAF}"/>
          </ac:picMkLst>
        </pc:picChg>
        <pc:picChg chg="del">
          <ac:chgData name="بندر العصيمي" userId="62dc3abd33e0f526" providerId="LiveId" clId="{F8C00BE4-ADCE-49C6-B067-B1765B4CBCDF}" dt="2022-08-06T00:08:57.307" v="894" actId="478"/>
          <ac:picMkLst>
            <pc:docMk/>
            <pc:sldMk cId="156607256" sldId="341"/>
            <ac:picMk id="11" creationId="{B8E37A84-1C58-7B47-0DBC-31A227ADC347}"/>
          </ac:picMkLst>
        </pc:picChg>
        <pc:picChg chg="del">
          <ac:chgData name="بندر العصيمي" userId="62dc3abd33e0f526" providerId="LiveId" clId="{F8C00BE4-ADCE-49C6-B067-B1765B4CBCDF}" dt="2022-08-06T00:08:57.307" v="894" actId="478"/>
          <ac:picMkLst>
            <pc:docMk/>
            <pc:sldMk cId="156607256" sldId="341"/>
            <ac:picMk id="13" creationId="{A625596B-4F48-7E24-A8E5-6A5F6EF21708}"/>
          </ac:picMkLst>
        </pc:picChg>
        <pc:picChg chg="add del mod">
          <ac:chgData name="بندر العصيمي" userId="62dc3abd33e0f526" providerId="LiveId" clId="{F8C00BE4-ADCE-49C6-B067-B1765B4CBCDF}" dt="2022-08-06T00:43:00.063" v="2371" actId="478"/>
          <ac:picMkLst>
            <pc:docMk/>
            <pc:sldMk cId="156607256" sldId="341"/>
            <ac:picMk id="2050" creationId="{F5B734A0-0B9A-750A-F4CA-2A3F9545445E}"/>
          </ac:picMkLst>
        </pc:picChg>
        <pc:picChg chg="add mod">
          <ac:chgData name="بندر العصيمي" userId="62dc3abd33e0f526" providerId="LiveId" clId="{F8C00BE4-ADCE-49C6-B067-B1765B4CBCDF}" dt="2022-08-06T00:37:36.026" v="1878" actId="14100"/>
          <ac:picMkLst>
            <pc:docMk/>
            <pc:sldMk cId="156607256" sldId="341"/>
            <ac:picMk id="2052" creationId="{7F3744AB-6FA1-E4C8-10F3-6F6BFBD41F79}"/>
          </ac:picMkLst>
        </pc:picChg>
        <pc:picChg chg="add mod">
          <ac:chgData name="بندر العصيمي" userId="62dc3abd33e0f526" providerId="LiveId" clId="{F8C00BE4-ADCE-49C6-B067-B1765B4CBCDF}" dt="2022-08-06T00:37:51.431" v="1929" actId="14100"/>
          <ac:picMkLst>
            <pc:docMk/>
            <pc:sldMk cId="156607256" sldId="341"/>
            <ac:picMk id="2054" creationId="{4D524833-93BA-3896-8671-EA2D23D2CC08}"/>
          </ac:picMkLst>
        </pc:picChg>
        <pc:picChg chg="add mod">
          <ac:chgData name="بندر العصيمي" userId="62dc3abd33e0f526" providerId="LiveId" clId="{F8C00BE4-ADCE-49C6-B067-B1765B4CBCDF}" dt="2022-08-06T00:37:24.610" v="1874" actId="14100"/>
          <ac:picMkLst>
            <pc:docMk/>
            <pc:sldMk cId="156607256" sldId="341"/>
            <ac:picMk id="2058" creationId="{13B32D7D-B73A-2BF8-3B9C-54177800FF53}"/>
          </ac:picMkLst>
        </pc:picChg>
        <pc:picChg chg="add mod">
          <ac:chgData name="بندر العصيمي" userId="62dc3abd33e0f526" providerId="LiveId" clId="{F8C00BE4-ADCE-49C6-B067-B1765B4CBCDF}" dt="2022-08-06T00:36:54.902" v="1849" actId="1038"/>
          <ac:picMkLst>
            <pc:docMk/>
            <pc:sldMk cId="156607256" sldId="341"/>
            <ac:picMk id="2060" creationId="{8A2DC87B-5EE3-93D4-6AF2-0D68C897787C}"/>
          </ac:picMkLst>
        </pc:picChg>
      </pc:sldChg>
      <pc:sldChg chg="delSp modSp add mod">
        <pc:chgData name="بندر العصيمي" userId="62dc3abd33e0f526" providerId="LiveId" clId="{F8C00BE4-ADCE-49C6-B067-B1765B4CBCDF}" dt="2022-10-04T19:13:08.655" v="18705" actId="20577"/>
        <pc:sldMkLst>
          <pc:docMk/>
          <pc:sldMk cId="2093643760" sldId="341"/>
        </pc:sldMkLst>
        <pc:spChg chg="mod">
          <ac:chgData name="بندر العصيمي" userId="62dc3abd33e0f526" providerId="LiveId" clId="{F8C00BE4-ADCE-49C6-B067-B1765B4CBCDF}" dt="2022-10-04T17:45:27.449" v="14749" actId="122"/>
          <ac:spMkLst>
            <pc:docMk/>
            <pc:sldMk cId="2093643760" sldId="341"/>
            <ac:spMk id="2" creationId="{D36DBA4B-AEA7-0981-963B-7DACE45DB35A}"/>
          </ac:spMkLst>
        </pc:spChg>
        <pc:spChg chg="mod">
          <ac:chgData name="بندر العصيمي" userId="62dc3abd33e0f526" providerId="LiveId" clId="{F8C00BE4-ADCE-49C6-B067-B1765B4CBCDF}" dt="2022-10-04T19:13:08.655" v="18705" actId="20577"/>
          <ac:spMkLst>
            <pc:docMk/>
            <pc:sldMk cId="2093643760" sldId="341"/>
            <ac:spMk id="4" creationId="{9C063C93-DD69-6F6A-D913-11E5BE59C9A2}"/>
          </ac:spMkLst>
        </pc:spChg>
        <pc:spChg chg="mod">
          <ac:chgData name="بندر العصيمي" userId="62dc3abd33e0f526" providerId="LiveId" clId="{F8C00BE4-ADCE-49C6-B067-B1765B4CBCDF}" dt="2022-10-04T17:41:41.477" v="14580" actId="20577"/>
          <ac:spMkLst>
            <pc:docMk/>
            <pc:sldMk cId="2093643760" sldId="341"/>
            <ac:spMk id="7" creationId="{BCD111F5-8973-1B70-B939-E8F795136557}"/>
          </ac:spMkLst>
        </pc:spChg>
        <pc:picChg chg="del">
          <ac:chgData name="بندر العصيمي" userId="62dc3abd33e0f526" providerId="LiveId" clId="{F8C00BE4-ADCE-49C6-B067-B1765B4CBCDF}" dt="2022-10-04T17:41:17.281" v="14569" actId="478"/>
          <ac:picMkLst>
            <pc:docMk/>
            <pc:sldMk cId="2093643760" sldId="341"/>
            <ac:picMk id="2050" creationId="{8B400058-BB2D-2898-C22F-8D889397839D}"/>
          </ac:picMkLst>
        </pc:picChg>
      </pc:sldChg>
      <pc:sldChg chg="addSp delSp modSp add mod">
        <pc:chgData name="بندر العصيمي" userId="62dc3abd33e0f526" providerId="LiveId" clId="{F8C00BE4-ADCE-49C6-B067-B1765B4CBCDF}" dt="2022-10-04T19:13:23.788" v="18720" actId="20577"/>
        <pc:sldMkLst>
          <pc:docMk/>
          <pc:sldMk cId="718930723" sldId="342"/>
        </pc:sldMkLst>
        <pc:spChg chg="del">
          <ac:chgData name="بندر العصيمي" userId="62dc3abd33e0f526" providerId="LiveId" clId="{F8C00BE4-ADCE-49C6-B067-B1765B4CBCDF}" dt="2022-10-04T17:46:29.630" v="14751" actId="478"/>
          <ac:spMkLst>
            <pc:docMk/>
            <pc:sldMk cId="718930723" sldId="342"/>
            <ac:spMk id="2" creationId="{D36DBA4B-AEA7-0981-963B-7DACE45DB35A}"/>
          </ac:spMkLst>
        </pc:spChg>
        <pc:spChg chg="mod">
          <ac:chgData name="بندر العصيمي" userId="62dc3abd33e0f526" providerId="LiveId" clId="{F8C00BE4-ADCE-49C6-B067-B1765B4CBCDF}" dt="2022-10-04T19:13:23.788" v="18720" actId="20577"/>
          <ac:spMkLst>
            <pc:docMk/>
            <pc:sldMk cId="718930723" sldId="342"/>
            <ac:spMk id="4" creationId="{9C063C93-DD69-6F6A-D913-11E5BE59C9A2}"/>
          </ac:spMkLst>
        </pc:spChg>
        <pc:spChg chg="add mod">
          <ac:chgData name="بندر العصيمي" userId="62dc3abd33e0f526" providerId="LiveId" clId="{F8C00BE4-ADCE-49C6-B067-B1765B4CBCDF}" dt="2022-10-04T17:48:35.208" v="14907" actId="1037"/>
          <ac:spMkLst>
            <pc:docMk/>
            <pc:sldMk cId="718930723" sldId="342"/>
            <ac:spMk id="10" creationId="{2776361E-760E-36B7-B4B2-47BEE95D05FB}"/>
          </ac:spMkLst>
        </pc:spChg>
        <pc:spChg chg="add del mod">
          <ac:chgData name="بندر العصيمي" userId="62dc3abd33e0f526" providerId="LiveId" clId="{F8C00BE4-ADCE-49C6-B067-B1765B4CBCDF}" dt="2022-10-04T17:47:20.097" v="14799" actId="478"/>
          <ac:spMkLst>
            <pc:docMk/>
            <pc:sldMk cId="718930723" sldId="342"/>
            <ac:spMk id="12" creationId="{214ECF7F-6823-984B-6580-55CFFE4157D1}"/>
          </ac:spMkLst>
        </pc:spChg>
        <pc:spChg chg="add mod">
          <ac:chgData name="بندر العصيمي" userId="62dc3abd33e0f526" providerId="LiveId" clId="{F8C00BE4-ADCE-49C6-B067-B1765B4CBCDF}" dt="2022-10-04T17:48:35.208" v="14907" actId="1037"/>
          <ac:spMkLst>
            <pc:docMk/>
            <pc:sldMk cId="718930723" sldId="342"/>
            <ac:spMk id="13" creationId="{7856636F-9F14-4744-8FE7-58AC3BA49E7C}"/>
          </ac:spMkLst>
        </pc:spChg>
        <pc:spChg chg="add mod">
          <ac:chgData name="بندر العصيمي" userId="62dc3abd33e0f526" providerId="LiveId" clId="{F8C00BE4-ADCE-49C6-B067-B1765B4CBCDF}" dt="2022-10-04T17:48:35.208" v="14907" actId="1037"/>
          <ac:spMkLst>
            <pc:docMk/>
            <pc:sldMk cId="718930723" sldId="342"/>
            <ac:spMk id="15" creationId="{3B511312-8510-A7E4-4DCB-500007C66286}"/>
          </ac:spMkLst>
        </pc:spChg>
        <pc:spChg chg="add mod">
          <ac:chgData name="بندر العصيمي" userId="62dc3abd33e0f526" providerId="LiveId" clId="{F8C00BE4-ADCE-49C6-B067-B1765B4CBCDF}" dt="2022-10-04T17:48:35.208" v="14907" actId="1037"/>
          <ac:spMkLst>
            <pc:docMk/>
            <pc:sldMk cId="718930723" sldId="342"/>
            <ac:spMk id="16" creationId="{C8410C13-D097-5CE2-445D-A8C13BE5399A}"/>
          </ac:spMkLst>
        </pc:spChg>
        <pc:cxnChg chg="add mod">
          <ac:chgData name="بندر العصيمي" userId="62dc3abd33e0f526" providerId="LiveId" clId="{F8C00BE4-ADCE-49C6-B067-B1765B4CBCDF}" dt="2022-10-04T17:48:35.208" v="14907" actId="1037"/>
          <ac:cxnSpMkLst>
            <pc:docMk/>
            <pc:sldMk cId="718930723" sldId="342"/>
            <ac:cxnSpMk id="5" creationId="{9DFC4B75-8041-8B18-2106-AC89D433656E}"/>
          </ac:cxnSpMkLst>
        </pc:cxnChg>
        <pc:cxnChg chg="add mod">
          <ac:chgData name="بندر العصيمي" userId="62dc3abd33e0f526" providerId="LiveId" clId="{F8C00BE4-ADCE-49C6-B067-B1765B4CBCDF}" dt="2022-10-04T17:48:35.208" v="14907" actId="1037"/>
          <ac:cxnSpMkLst>
            <pc:docMk/>
            <pc:sldMk cId="718930723" sldId="342"/>
            <ac:cxnSpMk id="6" creationId="{6635406C-7DD5-C7A7-557B-9EA9D2C118FA}"/>
          </ac:cxnSpMkLst>
        </pc:cxnChg>
        <pc:cxnChg chg="add mod">
          <ac:chgData name="بندر العصيمي" userId="62dc3abd33e0f526" providerId="LiveId" clId="{F8C00BE4-ADCE-49C6-B067-B1765B4CBCDF}" dt="2022-10-04T17:48:35.208" v="14907" actId="1037"/>
          <ac:cxnSpMkLst>
            <pc:docMk/>
            <pc:sldMk cId="718930723" sldId="342"/>
            <ac:cxnSpMk id="8" creationId="{405671E1-170A-65D7-2E05-4C87D44C092A}"/>
          </ac:cxnSpMkLst>
        </pc:cxnChg>
        <pc:cxnChg chg="add mod">
          <ac:chgData name="بندر العصيمي" userId="62dc3abd33e0f526" providerId="LiveId" clId="{F8C00BE4-ADCE-49C6-B067-B1765B4CBCDF}" dt="2022-10-04T17:48:35.208" v="14907" actId="1037"/>
          <ac:cxnSpMkLst>
            <pc:docMk/>
            <pc:sldMk cId="718930723" sldId="342"/>
            <ac:cxnSpMk id="9" creationId="{F7ED313C-1DEF-BBE0-EF7C-EA3617F9E861}"/>
          </ac:cxnSpMkLst>
        </pc:cxnChg>
        <pc:cxnChg chg="add del mod">
          <ac:chgData name="بندر العصيمي" userId="62dc3abd33e0f526" providerId="LiveId" clId="{F8C00BE4-ADCE-49C6-B067-B1765B4CBCDF}" dt="2022-10-04T17:47:22.543" v="14800" actId="478"/>
          <ac:cxnSpMkLst>
            <pc:docMk/>
            <pc:sldMk cId="718930723" sldId="342"/>
            <ac:cxnSpMk id="11" creationId="{603BA558-FD8F-608C-A4E0-C8B28DBE8C75}"/>
          </ac:cxnSpMkLst>
        </pc:cxnChg>
        <pc:cxnChg chg="add mod">
          <ac:chgData name="بندر العصيمي" userId="62dc3abd33e0f526" providerId="LiveId" clId="{F8C00BE4-ADCE-49C6-B067-B1765B4CBCDF}" dt="2022-10-04T17:48:35.208" v="14907" actId="1037"/>
          <ac:cxnSpMkLst>
            <pc:docMk/>
            <pc:sldMk cId="718930723" sldId="342"/>
            <ac:cxnSpMk id="14" creationId="{32C1C7DE-6AEE-5B0C-FD78-DF020AF134AF}"/>
          </ac:cxnSpMkLst>
        </pc:cxnChg>
      </pc:sldChg>
      <pc:sldChg chg="del">
        <pc:chgData name="بندر العصيمي" userId="62dc3abd33e0f526" providerId="LiveId" clId="{F8C00BE4-ADCE-49C6-B067-B1765B4CBCDF}" dt="2022-09-25T17:41:42.469" v="3049" actId="47"/>
        <pc:sldMkLst>
          <pc:docMk/>
          <pc:sldMk cId="3561615724" sldId="342"/>
        </pc:sldMkLst>
      </pc:sldChg>
      <pc:sldChg chg="addSp delSp modSp add del mod">
        <pc:chgData name="بندر العصيمي" userId="62dc3abd33e0f526" providerId="LiveId" clId="{F8C00BE4-ADCE-49C6-B067-B1765B4CBCDF}" dt="2022-10-04T18:15:41.530" v="15517" actId="47"/>
        <pc:sldMkLst>
          <pc:docMk/>
          <pc:sldMk cId="3611483155" sldId="343"/>
        </pc:sldMkLst>
        <pc:spChg chg="del">
          <ac:chgData name="بندر العصيمي" userId="62dc3abd33e0f526" providerId="LiveId" clId="{F8C00BE4-ADCE-49C6-B067-B1765B4CBCDF}" dt="2022-10-04T17:54:14.658" v="15185" actId="478"/>
          <ac:spMkLst>
            <pc:docMk/>
            <pc:sldMk cId="3611483155" sldId="343"/>
            <ac:spMk id="2" creationId="{553D1E89-8E77-2AC5-5CF9-3465AB8680FF}"/>
          </ac:spMkLst>
        </pc:spChg>
        <pc:spChg chg="add del mod">
          <ac:chgData name="بندر العصيمي" userId="62dc3abd33e0f526" providerId="LiveId" clId="{F8C00BE4-ADCE-49C6-B067-B1765B4CBCDF}" dt="2022-10-04T18:15:29.363" v="15515" actId="948"/>
          <ac:spMkLst>
            <pc:docMk/>
            <pc:sldMk cId="3611483155" sldId="343"/>
            <ac:spMk id="8" creationId="{E6097B9E-233F-424B-8DB6-5F579A50E96C}"/>
          </ac:spMkLst>
        </pc:spChg>
        <pc:picChg chg="add del mod">
          <ac:chgData name="بندر العصيمي" userId="62dc3abd33e0f526" providerId="LiveId" clId="{F8C00BE4-ADCE-49C6-B067-B1765B4CBCDF}" dt="2022-10-04T17:58:07.125" v="15245" actId="478"/>
          <ac:picMkLst>
            <pc:docMk/>
            <pc:sldMk cId="3611483155" sldId="343"/>
            <ac:picMk id="5" creationId="{22288C4A-1D49-62CD-06A6-B93932772A8E}"/>
          </ac:picMkLst>
        </pc:picChg>
        <pc:picChg chg="add mod modCrop">
          <ac:chgData name="بندر العصيمي" userId="62dc3abd33e0f526" providerId="LiveId" clId="{F8C00BE4-ADCE-49C6-B067-B1765B4CBCDF}" dt="2022-10-04T18:15:25.786" v="15510" actId="732"/>
          <ac:picMkLst>
            <pc:docMk/>
            <pc:sldMk cId="3611483155" sldId="343"/>
            <ac:picMk id="6" creationId="{B35C9E44-E9B1-103A-91AF-1076DAF04BC1}"/>
          </ac:picMkLst>
        </pc:picChg>
        <pc:picChg chg="add del mod">
          <ac:chgData name="بندر العصيمي" userId="62dc3abd33e0f526" providerId="LiveId" clId="{F8C00BE4-ADCE-49C6-B067-B1765B4CBCDF}" dt="2022-10-04T18:10:16.539" v="15461" actId="478"/>
          <ac:picMkLst>
            <pc:docMk/>
            <pc:sldMk cId="3611483155" sldId="343"/>
            <ac:picMk id="5122" creationId="{2E40B69F-580E-0983-27F4-344708A87176}"/>
          </ac:picMkLst>
        </pc:picChg>
        <pc:picChg chg="del">
          <ac:chgData name="بندر العصيمي" userId="62dc3abd33e0f526" providerId="LiveId" clId="{F8C00BE4-ADCE-49C6-B067-B1765B4CBCDF}" dt="2022-10-04T18:15:34.917" v="15516" actId="478"/>
          <ac:picMkLst>
            <pc:docMk/>
            <pc:sldMk cId="3611483155" sldId="343"/>
            <ac:picMk id="8197" creationId="{DA9B4ED4-2395-3C85-56D5-6CEAC6EE0CDD}"/>
          </ac:picMkLst>
        </pc:picChg>
      </pc:sldChg>
      <pc:sldChg chg="addSp delSp modSp add mod">
        <pc:chgData name="بندر العصيمي" userId="62dc3abd33e0f526" providerId="LiveId" clId="{F8C00BE4-ADCE-49C6-B067-B1765B4CBCDF}" dt="2022-10-04T19:13:45.946" v="18750" actId="20577"/>
        <pc:sldMkLst>
          <pc:docMk/>
          <pc:sldMk cId="2564066617" sldId="344"/>
        </pc:sldMkLst>
        <pc:spChg chg="add mod">
          <ac:chgData name="بندر العصيمي" userId="62dc3abd33e0f526" providerId="LiveId" clId="{F8C00BE4-ADCE-49C6-B067-B1765B4CBCDF}" dt="2022-10-04T18:21:32.777" v="15933" actId="1036"/>
          <ac:spMkLst>
            <pc:docMk/>
            <pc:sldMk cId="2564066617" sldId="344"/>
            <ac:spMk id="2" creationId="{CE3CFEDF-3622-693B-2B90-E46996B35F51}"/>
          </ac:spMkLst>
        </pc:spChg>
        <pc:spChg chg="mod">
          <ac:chgData name="بندر العصيمي" userId="62dc3abd33e0f526" providerId="LiveId" clId="{F8C00BE4-ADCE-49C6-B067-B1765B4CBCDF}" dt="2022-10-04T19:13:45.946" v="18750" actId="20577"/>
          <ac:spMkLst>
            <pc:docMk/>
            <pc:sldMk cId="2564066617" sldId="344"/>
            <ac:spMk id="4" creationId="{9C063C93-DD69-6F6A-D913-11E5BE59C9A2}"/>
          </ac:spMkLst>
        </pc:spChg>
        <pc:spChg chg="add mod">
          <ac:chgData name="بندر العصيمي" userId="62dc3abd33e0f526" providerId="LiveId" clId="{F8C00BE4-ADCE-49C6-B067-B1765B4CBCDF}" dt="2022-10-04T18:21:32.777" v="15933" actId="1036"/>
          <ac:spMkLst>
            <pc:docMk/>
            <pc:sldMk cId="2564066617" sldId="344"/>
            <ac:spMk id="8" creationId="{4C08D5E9-97E7-4819-10C8-29ED423485A6}"/>
          </ac:spMkLst>
        </pc:spChg>
        <pc:spChg chg="add mod">
          <ac:chgData name="بندر العصيمي" userId="62dc3abd33e0f526" providerId="LiveId" clId="{F8C00BE4-ADCE-49C6-B067-B1765B4CBCDF}" dt="2022-10-04T18:21:43.065" v="15934" actId="14100"/>
          <ac:spMkLst>
            <pc:docMk/>
            <pc:sldMk cId="2564066617" sldId="344"/>
            <ac:spMk id="9" creationId="{E0C2C200-AF90-AB08-5153-6906362628AD}"/>
          </ac:spMkLst>
        </pc:spChg>
        <pc:spChg chg="add mod">
          <ac:chgData name="بندر العصيمي" userId="62dc3abd33e0f526" providerId="LiveId" clId="{F8C00BE4-ADCE-49C6-B067-B1765B4CBCDF}" dt="2022-10-04T18:21:50.308" v="15935" actId="14100"/>
          <ac:spMkLst>
            <pc:docMk/>
            <pc:sldMk cId="2564066617" sldId="344"/>
            <ac:spMk id="10" creationId="{54C0190C-B477-B9DF-B9AD-ADD769AE0539}"/>
          </ac:spMkLst>
        </pc:spChg>
        <pc:picChg chg="del">
          <ac:chgData name="بندر العصيمي" userId="62dc3abd33e0f526" providerId="LiveId" clId="{F8C00BE4-ADCE-49C6-B067-B1765B4CBCDF}" dt="2022-10-04T18:15:52.712" v="15519" actId="478"/>
          <ac:picMkLst>
            <pc:docMk/>
            <pc:sldMk cId="2564066617" sldId="344"/>
            <ac:picMk id="5" creationId="{22288C4A-1D49-62CD-06A6-B93932772A8E}"/>
          </ac:picMkLst>
        </pc:picChg>
        <pc:picChg chg="add mod modCrop">
          <ac:chgData name="بندر العصيمي" userId="62dc3abd33e0f526" providerId="LiveId" clId="{F8C00BE4-ADCE-49C6-B067-B1765B4CBCDF}" dt="2022-10-04T18:21:32.777" v="15933" actId="1036"/>
          <ac:picMkLst>
            <pc:docMk/>
            <pc:sldMk cId="2564066617" sldId="344"/>
            <ac:picMk id="6" creationId="{0E6C83D5-FDFB-4402-0B03-1FA75991C537}"/>
          </ac:picMkLst>
        </pc:picChg>
        <pc:picChg chg="add del">
          <ac:chgData name="بندر العصيمي" userId="62dc3abd33e0f526" providerId="LiveId" clId="{F8C00BE4-ADCE-49C6-B067-B1765B4CBCDF}" dt="2022-10-04T18:15:55.558" v="15521" actId="478"/>
          <ac:picMkLst>
            <pc:docMk/>
            <pc:sldMk cId="2564066617" sldId="344"/>
            <ac:picMk id="6146" creationId="{391C72D3-4413-1E24-678C-0C5B58D5AC25}"/>
          </ac:picMkLst>
        </pc:picChg>
      </pc:sldChg>
      <pc:sldChg chg="addSp delSp modSp add mod">
        <pc:chgData name="بندر العصيمي" userId="62dc3abd33e0f526" providerId="LiveId" clId="{F8C00BE4-ADCE-49C6-B067-B1765B4CBCDF}" dt="2022-10-04T19:14:46.852" v="18811" actId="20577"/>
        <pc:sldMkLst>
          <pc:docMk/>
          <pc:sldMk cId="1357448089" sldId="345"/>
        </pc:sldMkLst>
        <pc:spChg chg="add mod">
          <ac:chgData name="بندر العصيمي" userId="62dc3abd33e0f526" providerId="LiveId" clId="{F8C00BE4-ADCE-49C6-B067-B1765B4CBCDF}" dt="2022-10-04T19:08:32.758" v="18498" actId="12"/>
          <ac:spMkLst>
            <pc:docMk/>
            <pc:sldMk cId="1357448089" sldId="345"/>
            <ac:spMk id="2" creationId="{2FB30B32-885E-20D4-4407-5740284DEB50}"/>
          </ac:spMkLst>
        </pc:spChg>
        <pc:spChg chg="mod">
          <ac:chgData name="بندر العصيمي" userId="62dc3abd33e0f526" providerId="LiveId" clId="{F8C00BE4-ADCE-49C6-B067-B1765B4CBCDF}" dt="2022-10-04T19:14:46.852" v="18811" actId="20577"/>
          <ac:spMkLst>
            <pc:docMk/>
            <pc:sldMk cId="1357448089" sldId="345"/>
            <ac:spMk id="4" creationId="{9C063C93-DD69-6F6A-D913-11E5BE59C9A2}"/>
          </ac:spMkLst>
        </pc:spChg>
        <pc:spChg chg="mod">
          <ac:chgData name="بندر العصيمي" userId="62dc3abd33e0f526" providerId="LiveId" clId="{F8C00BE4-ADCE-49C6-B067-B1765B4CBCDF}" dt="2022-10-04T18:59:11.528" v="17905" actId="20577"/>
          <ac:spMkLst>
            <pc:docMk/>
            <pc:sldMk cId="1357448089" sldId="345"/>
            <ac:spMk id="7" creationId="{BCD111F5-8973-1B70-B939-E8F795136557}"/>
          </ac:spMkLst>
        </pc:spChg>
        <pc:picChg chg="add mod">
          <ac:chgData name="بندر العصيمي" userId="62dc3abd33e0f526" providerId="LiveId" clId="{F8C00BE4-ADCE-49C6-B067-B1765B4CBCDF}" dt="2022-10-04T19:07:42.116" v="18375" actId="14100"/>
          <ac:picMkLst>
            <pc:docMk/>
            <pc:sldMk cId="1357448089" sldId="345"/>
            <ac:picMk id="5" creationId="{AA46B160-6A20-8EFE-2B6D-FAEA5A7045F2}"/>
          </ac:picMkLst>
        </pc:picChg>
        <pc:picChg chg="add mod">
          <ac:chgData name="بندر العصيمي" userId="62dc3abd33e0f526" providerId="LiveId" clId="{F8C00BE4-ADCE-49C6-B067-B1765B4CBCDF}" dt="2022-10-04T19:08:12.461" v="18497" actId="1035"/>
          <ac:picMkLst>
            <pc:docMk/>
            <pc:sldMk cId="1357448089" sldId="345"/>
            <ac:picMk id="6" creationId="{C0EFB66B-4474-954A-ACBE-A0235DD251CA}"/>
          </ac:picMkLst>
        </pc:picChg>
        <pc:picChg chg="del mod">
          <ac:chgData name="بندر العصيمي" userId="62dc3abd33e0f526" providerId="LiveId" clId="{F8C00BE4-ADCE-49C6-B067-B1765B4CBCDF}" dt="2022-10-04T19:03:47.335" v="18220" actId="478"/>
          <ac:picMkLst>
            <pc:docMk/>
            <pc:sldMk cId="1357448089" sldId="345"/>
            <ac:picMk id="3074" creationId="{801F6BFA-7C1A-C340-C56E-863657D1AA94}"/>
          </ac:picMkLst>
        </pc:picChg>
        <pc:picChg chg="add del mod">
          <ac:chgData name="بندر العصيمي" userId="62dc3abd33e0f526" providerId="LiveId" clId="{F8C00BE4-ADCE-49C6-B067-B1765B4CBCDF}" dt="2022-10-04T18:58:55.313" v="17890" actId="478"/>
          <ac:picMkLst>
            <pc:docMk/>
            <pc:sldMk cId="1357448089" sldId="345"/>
            <ac:picMk id="9218" creationId="{A04EE74E-00B1-4818-2869-475BE2A372DF}"/>
          </ac:picMkLst>
        </pc:picChg>
      </pc:sldChg>
      <pc:sldChg chg="add del">
        <pc:chgData name="بندر العصيمي" userId="62dc3abd33e0f526" providerId="LiveId" clId="{F8C00BE4-ADCE-49C6-B067-B1765B4CBCDF}" dt="2022-10-04T18:22:08.051" v="15936" actId="47"/>
        <pc:sldMkLst>
          <pc:docMk/>
          <pc:sldMk cId="2023365733" sldId="345"/>
        </pc:sldMkLst>
      </pc:sldChg>
      <pc:sldChg chg="add del">
        <pc:chgData name="بندر العصيمي" userId="62dc3abd33e0f526" providerId="LiveId" clId="{F8C00BE4-ADCE-49C6-B067-B1765B4CBCDF}" dt="2022-10-04T19:13:59.441" v="18751" actId="47"/>
        <pc:sldMkLst>
          <pc:docMk/>
          <pc:sldMk cId="3484099575" sldId="346"/>
        </pc:sldMkLst>
      </pc:sldChg>
      <pc:sldChg chg="delSp modSp add del mod">
        <pc:chgData name="بندر العصيمي" userId="62dc3abd33e0f526" providerId="LiveId" clId="{F8C00BE4-ADCE-49C6-B067-B1765B4CBCDF}" dt="2022-10-04T19:09:50.116" v="18516" actId="47"/>
        <pc:sldMkLst>
          <pc:docMk/>
          <pc:sldMk cId="744544195" sldId="347"/>
        </pc:sldMkLst>
        <pc:picChg chg="del mod modCrop">
          <ac:chgData name="بندر العصيمي" userId="62dc3abd33e0f526" providerId="LiveId" clId="{F8C00BE4-ADCE-49C6-B067-B1765B4CBCDF}" dt="2022-10-04T19:09:15.309" v="18507" actId="478"/>
          <ac:picMkLst>
            <pc:docMk/>
            <pc:sldMk cId="744544195" sldId="347"/>
            <ac:picMk id="9" creationId="{09D19940-3CB8-E399-4998-EB5858B20F2E}"/>
          </ac:picMkLst>
        </pc:picChg>
      </pc:sldChg>
      <pc:sldChg chg="addSp delSp modSp add mod">
        <pc:chgData name="بندر العصيمي" userId="62dc3abd33e0f526" providerId="LiveId" clId="{F8C00BE4-ADCE-49C6-B067-B1765B4CBCDF}" dt="2022-10-04T19:14:20.843" v="18781" actId="20577"/>
        <pc:sldMkLst>
          <pc:docMk/>
          <pc:sldMk cId="1458052394" sldId="348"/>
        </pc:sldMkLst>
        <pc:spChg chg="add mod">
          <ac:chgData name="بندر العصيمي" userId="62dc3abd33e0f526" providerId="LiveId" clId="{F8C00BE4-ADCE-49C6-B067-B1765B4CBCDF}" dt="2022-10-04T19:09:01.167" v="18506" actId="20577"/>
          <ac:spMkLst>
            <pc:docMk/>
            <pc:sldMk cId="1458052394" sldId="348"/>
            <ac:spMk id="2" creationId="{39874603-07DE-1FE0-9E6C-363DA814D682}"/>
          </ac:spMkLst>
        </pc:spChg>
        <pc:spChg chg="mod">
          <ac:chgData name="بندر العصيمي" userId="62dc3abd33e0f526" providerId="LiveId" clId="{F8C00BE4-ADCE-49C6-B067-B1765B4CBCDF}" dt="2022-10-04T19:14:20.843" v="18781" actId="20577"/>
          <ac:spMkLst>
            <pc:docMk/>
            <pc:sldMk cId="1458052394" sldId="348"/>
            <ac:spMk id="4" creationId="{9C063C93-DD69-6F6A-D913-11E5BE59C9A2}"/>
          </ac:spMkLst>
        </pc:spChg>
        <pc:spChg chg="del">
          <ac:chgData name="بندر العصيمي" userId="62dc3abd33e0f526" providerId="LiveId" clId="{F8C00BE4-ADCE-49C6-B067-B1765B4CBCDF}" dt="2022-10-04T18:41:58.654" v="16495" actId="478"/>
          <ac:spMkLst>
            <pc:docMk/>
            <pc:sldMk cId="1458052394" sldId="348"/>
            <ac:spMk id="8" creationId="{2D74FFD6-D425-9859-049E-4B44D277E8F0}"/>
          </ac:spMkLst>
        </pc:spChg>
        <pc:spChg chg="mod">
          <ac:chgData name="بندر العصيمي" userId="62dc3abd33e0f526" providerId="LiveId" clId="{F8C00BE4-ADCE-49C6-B067-B1765B4CBCDF}" dt="2022-10-04T18:41:28.905" v="16492" actId="20577"/>
          <ac:spMkLst>
            <pc:docMk/>
            <pc:sldMk cId="1458052394" sldId="348"/>
            <ac:spMk id="9" creationId="{62C6B41E-EF1C-3100-BE4C-DCD4C443F346}"/>
          </ac:spMkLst>
        </pc:spChg>
        <pc:picChg chg="del">
          <ac:chgData name="بندر العصيمي" userId="62dc3abd33e0f526" providerId="LiveId" clId="{F8C00BE4-ADCE-49C6-B067-B1765B4CBCDF}" dt="2022-10-04T18:41:38.348" v="16494" actId="478"/>
          <ac:picMkLst>
            <pc:docMk/>
            <pc:sldMk cId="1458052394" sldId="348"/>
            <ac:picMk id="5" creationId="{4E0AC1A9-9679-31EB-C091-BFD2E9882898}"/>
          </ac:picMkLst>
        </pc:picChg>
        <pc:picChg chg="del">
          <ac:chgData name="بندر العصيمي" userId="62dc3abd33e0f526" providerId="LiveId" clId="{F8C00BE4-ADCE-49C6-B067-B1765B4CBCDF}" dt="2022-10-04T18:41:34.287" v="16493" actId="478"/>
          <ac:picMkLst>
            <pc:docMk/>
            <pc:sldMk cId="1458052394" sldId="348"/>
            <ac:picMk id="6" creationId="{2E3F6590-C7C0-984E-0585-43B1CDF0829D}"/>
          </ac:picMkLst>
        </pc:picChg>
        <pc:picChg chg="add mod">
          <ac:chgData name="بندر العصيمي" userId="62dc3abd33e0f526" providerId="LiveId" clId="{F8C00BE4-ADCE-49C6-B067-B1765B4CBCDF}" dt="2022-10-04T18:47:35.253" v="16763" actId="14100"/>
          <ac:picMkLst>
            <pc:docMk/>
            <pc:sldMk cId="1458052394" sldId="348"/>
            <ac:picMk id="7" creationId="{6633AE1E-F157-BD27-BB9C-6CB5F3AE0CC2}"/>
          </ac:picMkLst>
        </pc:picChg>
        <pc:picChg chg="add del mod">
          <ac:chgData name="بندر العصيمي" userId="62dc3abd33e0f526" providerId="LiveId" clId="{F8C00BE4-ADCE-49C6-B067-B1765B4CBCDF}" dt="2022-10-04T18:43:53.838" v="16533" actId="478"/>
          <ac:picMkLst>
            <pc:docMk/>
            <pc:sldMk cId="1458052394" sldId="348"/>
            <ac:picMk id="7170" creationId="{91582864-D1CE-B943-991D-08F607ECFD7F}"/>
          </ac:picMkLst>
        </pc:picChg>
        <pc:picChg chg="mod">
          <ac:chgData name="بندر العصيمي" userId="62dc3abd33e0f526" providerId="LiveId" clId="{F8C00BE4-ADCE-49C6-B067-B1765B4CBCDF}" dt="2022-10-04T18:43:31.957" v="16531" actId="1036"/>
          <ac:picMkLst>
            <pc:docMk/>
            <pc:sldMk cId="1458052394" sldId="348"/>
            <ac:picMk id="8197" creationId="{DA9B4ED4-2395-3C85-56D5-6CEAC6EE0CDD}"/>
          </ac:picMkLst>
        </pc:picChg>
      </pc:sldChg>
      <pc:sldChg chg="addSp delSp modSp add mod">
        <pc:chgData name="بندر العصيمي" userId="62dc3abd33e0f526" providerId="LiveId" clId="{F8C00BE4-ADCE-49C6-B067-B1765B4CBCDF}" dt="2022-10-04T19:14:32.347" v="18796" actId="20577"/>
        <pc:sldMkLst>
          <pc:docMk/>
          <pc:sldMk cId="2797111573" sldId="349"/>
        </pc:sldMkLst>
        <pc:spChg chg="mod">
          <ac:chgData name="بندر العصيمي" userId="62dc3abd33e0f526" providerId="LiveId" clId="{F8C00BE4-ADCE-49C6-B067-B1765B4CBCDF}" dt="2022-10-04T19:14:32.347" v="18796" actId="20577"/>
          <ac:spMkLst>
            <pc:docMk/>
            <pc:sldMk cId="2797111573" sldId="349"/>
            <ac:spMk id="4" creationId="{9C063C93-DD69-6F6A-D913-11E5BE59C9A2}"/>
          </ac:spMkLst>
        </pc:spChg>
        <pc:spChg chg="add del mod">
          <ac:chgData name="بندر العصيمي" userId="62dc3abd33e0f526" providerId="LiveId" clId="{F8C00BE4-ADCE-49C6-B067-B1765B4CBCDF}" dt="2022-10-04T18:58:15.927" v="17889" actId="478"/>
          <ac:spMkLst>
            <pc:docMk/>
            <pc:sldMk cId="2797111573" sldId="349"/>
            <ac:spMk id="6" creationId="{F2CEC530-3481-981A-DBCD-02490B2D0B20}"/>
          </ac:spMkLst>
        </pc:spChg>
        <pc:spChg chg="add mod">
          <ac:chgData name="بندر العصيمي" userId="62dc3abd33e0f526" providerId="LiveId" clId="{F8C00BE4-ADCE-49C6-B067-B1765B4CBCDF}" dt="2022-10-04T18:55:54.500" v="17681" actId="122"/>
          <ac:spMkLst>
            <pc:docMk/>
            <pc:sldMk cId="2797111573" sldId="349"/>
            <ac:spMk id="7" creationId="{5F1B0DF2-6586-46D9-1A84-9D11854952DB}"/>
          </ac:spMkLst>
        </pc:spChg>
        <pc:spChg chg="add del mod">
          <ac:chgData name="بندر العصيمي" userId="62dc3abd33e0f526" providerId="LiveId" clId="{F8C00BE4-ADCE-49C6-B067-B1765B4CBCDF}" dt="2022-10-04T18:56:02.871" v="17683" actId="478"/>
          <ac:spMkLst>
            <pc:docMk/>
            <pc:sldMk cId="2797111573" sldId="349"/>
            <ac:spMk id="8" creationId="{EB0C8A9F-18C3-B8EC-49C8-CCCA2F71A67B}"/>
          </ac:spMkLst>
        </pc:spChg>
        <pc:spChg chg="add mod">
          <ac:chgData name="بندر العصيمي" userId="62dc3abd33e0f526" providerId="LiveId" clId="{F8C00BE4-ADCE-49C6-B067-B1765B4CBCDF}" dt="2022-10-04T18:57:46.188" v="17846" actId="207"/>
          <ac:spMkLst>
            <pc:docMk/>
            <pc:sldMk cId="2797111573" sldId="349"/>
            <ac:spMk id="11" creationId="{3FE0379E-DCBA-F10B-D058-697DA7DE4746}"/>
          </ac:spMkLst>
        </pc:spChg>
        <pc:picChg chg="add del mod">
          <ac:chgData name="بندر العصيمي" userId="62dc3abd33e0f526" providerId="LiveId" clId="{F8C00BE4-ADCE-49C6-B067-B1765B4CBCDF}" dt="2022-10-04T18:48:00.886" v="16784" actId="478"/>
          <ac:picMkLst>
            <pc:docMk/>
            <pc:sldMk cId="2797111573" sldId="349"/>
            <ac:picMk id="2" creationId="{58190011-7110-1C8D-AA02-85D6AF783B8F}"/>
          </ac:picMkLst>
        </pc:picChg>
        <pc:picChg chg="add mod">
          <ac:chgData name="بندر العصيمي" userId="62dc3abd33e0f526" providerId="LiveId" clId="{F8C00BE4-ADCE-49C6-B067-B1765B4CBCDF}" dt="2022-10-04T18:58:08.974" v="17888" actId="1036"/>
          <ac:picMkLst>
            <pc:docMk/>
            <pc:sldMk cId="2797111573" sldId="349"/>
            <ac:picMk id="5" creationId="{1C46023A-01AC-6FC7-6A54-7298BADAE07E}"/>
          </ac:picMkLst>
        </pc:picChg>
        <pc:picChg chg="add mod">
          <ac:chgData name="بندر العصيمي" userId="62dc3abd33e0f526" providerId="LiveId" clId="{F8C00BE4-ADCE-49C6-B067-B1765B4CBCDF}" dt="2022-10-04T18:58:08.974" v="17888" actId="1036"/>
          <ac:picMkLst>
            <pc:docMk/>
            <pc:sldMk cId="2797111573" sldId="349"/>
            <ac:picMk id="10" creationId="{80ADF0DE-9428-86E1-F837-8899E9CF8E2A}"/>
          </ac:picMkLst>
        </pc:picChg>
        <pc:picChg chg="del">
          <ac:chgData name="بندر العصيمي" userId="62dc3abd33e0f526" providerId="LiveId" clId="{F8C00BE4-ADCE-49C6-B067-B1765B4CBCDF}" dt="2022-10-04T18:47:46.044" v="16782" actId="478"/>
          <ac:picMkLst>
            <pc:docMk/>
            <pc:sldMk cId="2797111573" sldId="349"/>
            <ac:picMk id="7170" creationId="{91582864-D1CE-B943-991D-08F607ECFD7F}"/>
          </ac:picMkLst>
        </pc:picChg>
      </pc:sldChg>
      <pc:sldChg chg="new del">
        <pc:chgData name="بندر العصيمي" userId="62dc3abd33e0f526" providerId="LiveId" clId="{F8C00BE4-ADCE-49C6-B067-B1765B4CBCDF}" dt="2022-10-04T19:25:39.828" v="18908" actId="47"/>
        <pc:sldMkLst>
          <pc:docMk/>
          <pc:sldMk cId="419033678" sldId="350"/>
        </pc:sldMkLst>
      </pc:sldChg>
      <pc:sldChg chg="addSp delSp modSp add mod">
        <pc:chgData name="بندر العصيمي" userId="62dc3abd33e0f526" providerId="LiveId" clId="{F8C00BE4-ADCE-49C6-B067-B1765B4CBCDF}" dt="2022-10-04T19:45:46.579" v="19645" actId="20577"/>
        <pc:sldMkLst>
          <pc:docMk/>
          <pc:sldMk cId="1770795322" sldId="350"/>
        </pc:sldMkLst>
        <pc:spChg chg="del">
          <ac:chgData name="بندر العصيمي" userId="62dc3abd33e0f526" providerId="LiveId" clId="{F8C00BE4-ADCE-49C6-B067-B1765B4CBCDF}" dt="2022-10-04T19:25:50.034" v="18910" actId="478"/>
          <ac:spMkLst>
            <pc:docMk/>
            <pc:sldMk cId="1770795322" sldId="350"/>
            <ac:spMk id="2" creationId="{2FB30B32-885E-20D4-4407-5740284DEB50}"/>
          </ac:spMkLst>
        </pc:spChg>
        <pc:spChg chg="mod">
          <ac:chgData name="بندر العصيمي" userId="62dc3abd33e0f526" providerId="LiveId" clId="{F8C00BE4-ADCE-49C6-B067-B1765B4CBCDF}" dt="2022-10-04T19:45:46.579" v="19645" actId="20577"/>
          <ac:spMkLst>
            <pc:docMk/>
            <pc:sldMk cId="1770795322" sldId="350"/>
            <ac:spMk id="7" creationId="{BCD111F5-8973-1B70-B939-E8F795136557}"/>
          </ac:spMkLst>
        </pc:spChg>
        <pc:spChg chg="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10" creationId="{E2DDE9B1-E3C4-C8EB-5CAB-7ED86D420D28}"/>
          </ac:spMkLst>
        </pc:spChg>
        <pc:spChg chg="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11" creationId="{944DD942-F9BE-99A0-D921-ECEC3A1775E8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12" creationId="{0B0086A7-99A1-C863-6183-0B5C9AFD6FCB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13" creationId="{23DFA0E6-ED6F-73B1-29CB-638168E28345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14" creationId="{3E641EBB-8697-E9E9-E4B9-85180157F698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15" creationId="{20459AB9-C85D-CA90-D52C-FB6E02FAFBD5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16" creationId="{841C40AA-DB08-7E12-D997-48472754D39D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17" creationId="{8036B38A-7083-263F-15CE-6073279AB76F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18" creationId="{E753E7E7-2C5C-E31E-CC0E-40C248C23BAB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19" creationId="{0BB7F420-41FA-6901-0605-BA116C3E104C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20" creationId="{2AC06F03-E71B-D0A8-C56B-65B2B0016587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21" creationId="{9FFB1D8B-1063-3757-5C3C-DFEBACCF08D4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22" creationId="{CCC144BC-27F9-1C57-8BE6-C0A7113EDEA7}"/>
          </ac:spMkLst>
        </pc:spChg>
        <pc:spChg chg="add del mod">
          <ac:chgData name="بندر العصيمي" userId="62dc3abd33e0f526" providerId="LiveId" clId="{F8C00BE4-ADCE-49C6-B067-B1765B4CBCDF}" dt="2022-10-04T19:35:59.394" v="19259" actId="478"/>
          <ac:spMkLst>
            <pc:docMk/>
            <pc:sldMk cId="1770795322" sldId="350"/>
            <ac:spMk id="23" creationId="{CBCA27F6-1CD1-792A-6CDC-D8AF5A9A034F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24" creationId="{54126CBA-2BC6-9500-6E29-89C0E8E5F047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25" creationId="{75148B25-08E5-596A-0675-EA9A519AFD65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26" creationId="{BEBC4CFD-5E58-5878-843C-9097250A946F}"/>
          </ac:spMkLst>
        </pc:spChg>
        <pc:spChg chg="add del mod">
          <ac:chgData name="بندر العصيمي" userId="62dc3abd33e0f526" providerId="LiveId" clId="{F8C00BE4-ADCE-49C6-B067-B1765B4CBCDF}" dt="2022-10-04T19:36:04.973" v="19260" actId="478"/>
          <ac:spMkLst>
            <pc:docMk/>
            <pc:sldMk cId="1770795322" sldId="350"/>
            <ac:spMk id="27" creationId="{31479E7A-EC51-3367-C4DE-097ACCB0CA11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28" creationId="{105F1EE7-0A01-299B-D81F-1038D3A2B783}"/>
          </ac:spMkLst>
        </pc:spChg>
        <pc:spChg chg="add mod">
          <ac:chgData name="بندر العصيمي" userId="62dc3abd33e0f526" providerId="LiveId" clId="{F8C00BE4-ADCE-49C6-B067-B1765B4CBCDF}" dt="2022-10-04T19:43:17.946" v="19630" actId="255"/>
          <ac:spMkLst>
            <pc:docMk/>
            <pc:sldMk cId="1770795322" sldId="350"/>
            <ac:spMk id="29" creationId="{261E1047-9401-92A5-3217-EF4C2290C0AF}"/>
          </ac:spMkLst>
        </pc:spChg>
        <pc:grpChg chg="add mod">
          <ac:chgData name="بندر العصيمي" userId="62dc3abd33e0f526" providerId="LiveId" clId="{F8C00BE4-ADCE-49C6-B067-B1765B4CBCDF}" dt="2022-10-04T19:35:15.092" v="19245" actId="1076"/>
          <ac:grpSpMkLst>
            <pc:docMk/>
            <pc:sldMk cId="1770795322" sldId="350"/>
            <ac:grpSpMk id="9" creationId="{6A9C7DF4-964C-74F5-8B5F-2B112B828215}"/>
          </ac:grpSpMkLst>
        </pc:grpChg>
        <pc:graphicFrameChg chg="add del mod modGraphic">
          <ac:chgData name="بندر العصيمي" userId="62dc3abd33e0f526" providerId="LiveId" clId="{F8C00BE4-ADCE-49C6-B067-B1765B4CBCDF}" dt="2022-10-04T19:29:42.798" v="19036" actId="478"/>
          <ac:graphicFrameMkLst>
            <pc:docMk/>
            <pc:sldMk cId="1770795322" sldId="350"/>
            <ac:graphicFrameMk id="8" creationId="{F20D95CC-2F9C-CAB2-0397-AD64490CD34F}"/>
          </ac:graphicFrameMkLst>
        </pc:graphicFrameChg>
        <pc:picChg chg="del">
          <ac:chgData name="بندر العصيمي" userId="62dc3abd33e0f526" providerId="LiveId" clId="{F8C00BE4-ADCE-49C6-B067-B1765B4CBCDF}" dt="2022-10-04T19:25:53.082" v="18911" actId="478"/>
          <ac:picMkLst>
            <pc:docMk/>
            <pc:sldMk cId="1770795322" sldId="350"/>
            <ac:picMk id="5" creationId="{AA46B160-6A20-8EFE-2B6D-FAEA5A7045F2}"/>
          </ac:picMkLst>
        </pc:picChg>
        <pc:picChg chg="del">
          <ac:chgData name="بندر العصيمي" userId="62dc3abd33e0f526" providerId="LiveId" clId="{F8C00BE4-ADCE-49C6-B067-B1765B4CBCDF}" dt="2022-10-04T19:25:53.082" v="18911" actId="478"/>
          <ac:picMkLst>
            <pc:docMk/>
            <pc:sldMk cId="1770795322" sldId="350"/>
            <ac:picMk id="6" creationId="{C0EFB66B-4474-954A-ACBE-A0235DD251CA}"/>
          </ac:picMkLst>
        </pc:picChg>
      </pc:sldChg>
      <pc:sldChg chg="addSp delSp modSp add del mod">
        <pc:chgData name="بندر العصيمي" userId="62dc3abd33e0f526" providerId="LiveId" clId="{F8C00BE4-ADCE-49C6-B067-B1765B4CBCDF}" dt="2022-10-04T19:12:15.395" v="18660" actId="47"/>
        <pc:sldMkLst>
          <pc:docMk/>
          <pc:sldMk cId="1817286658" sldId="350"/>
        </pc:sldMkLst>
        <pc:spChg chg="del">
          <ac:chgData name="بندر العصيمي" userId="62dc3abd33e0f526" providerId="LiveId" clId="{F8C00BE4-ADCE-49C6-B067-B1765B4CBCDF}" dt="2022-10-04T19:04:10.659" v="18235" actId="478"/>
          <ac:spMkLst>
            <pc:docMk/>
            <pc:sldMk cId="1817286658" sldId="350"/>
            <ac:spMk id="2" creationId="{2FB30B32-885E-20D4-4407-5740284DEB50}"/>
          </ac:spMkLst>
        </pc:spChg>
        <pc:spChg chg="add del mod">
          <ac:chgData name="بندر العصيمي" userId="62dc3abd33e0f526" providerId="LiveId" clId="{F8C00BE4-ADCE-49C6-B067-B1765B4CBCDF}" dt="2022-10-04T19:04:19.234" v="18237" actId="478"/>
          <ac:spMkLst>
            <pc:docMk/>
            <pc:sldMk cId="1817286658" sldId="350"/>
            <ac:spMk id="5" creationId="{A05C8773-EC98-DD19-821C-4960B8C94058}"/>
          </ac:spMkLst>
        </pc:spChg>
        <pc:picChg chg="add mod">
          <ac:chgData name="بندر العصيمي" userId="62dc3abd33e0f526" providerId="LiveId" clId="{F8C00BE4-ADCE-49C6-B067-B1765B4CBCDF}" dt="2022-10-04T19:06:20.911" v="18295" actId="14100"/>
          <ac:picMkLst>
            <pc:docMk/>
            <pc:sldMk cId="1817286658" sldId="350"/>
            <ac:picMk id="10242" creationId="{68CF79AC-7B57-D12B-293D-269BAFE780BA}"/>
          </ac:picMkLst>
        </pc:picChg>
        <pc:picChg chg="add mod">
          <ac:chgData name="بندر العصيمي" userId="62dc3abd33e0f526" providerId="LiveId" clId="{F8C00BE4-ADCE-49C6-B067-B1765B4CBCDF}" dt="2022-10-04T19:06:15.722" v="18294" actId="14100"/>
          <ac:picMkLst>
            <pc:docMk/>
            <pc:sldMk cId="1817286658" sldId="350"/>
            <ac:picMk id="10244" creationId="{3742DA6E-04E6-D3FA-3546-C2101E2EA728}"/>
          </ac:picMkLst>
        </pc:picChg>
      </pc:sldChg>
      <pc:sldChg chg="addSp delSp modSp add mod">
        <pc:chgData name="بندر العصيمي" userId="62dc3abd33e0f526" providerId="LiveId" clId="{F8C00BE4-ADCE-49C6-B067-B1765B4CBCDF}" dt="2022-10-04T19:53:47.438" v="20041" actId="14100"/>
        <pc:sldMkLst>
          <pc:docMk/>
          <pc:sldMk cId="1110678242" sldId="351"/>
        </pc:sldMkLst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12" creationId="{0B0086A7-99A1-C863-6183-0B5C9AFD6FCB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13" creationId="{23DFA0E6-ED6F-73B1-29CB-638168E28345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14" creationId="{3E641EBB-8697-E9E9-E4B9-85180157F698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15" creationId="{20459AB9-C85D-CA90-D52C-FB6E02FAFBD5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16" creationId="{841C40AA-DB08-7E12-D997-48472754D39D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17" creationId="{8036B38A-7083-263F-15CE-6073279AB76F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18" creationId="{E753E7E7-2C5C-E31E-CC0E-40C248C23BAB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19" creationId="{0BB7F420-41FA-6901-0605-BA116C3E104C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20" creationId="{2AC06F03-E71B-D0A8-C56B-65B2B0016587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21" creationId="{9FFB1D8B-1063-3757-5C3C-DFEBACCF08D4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22" creationId="{CCC144BC-27F9-1C57-8BE6-C0A7113EDEA7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24" creationId="{54126CBA-2BC6-9500-6E29-89C0E8E5F047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25" creationId="{75148B25-08E5-596A-0675-EA9A519AFD65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26" creationId="{BEBC4CFD-5E58-5878-843C-9097250A946F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28" creationId="{105F1EE7-0A01-299B-D81F-1038D3A2B783}"/>
          </ac:spMkLst>
        </pc:spChg>
        <pc:spChg chg="del">
          <ac:chgData name="بندر العصيمي" userId="62dc3abd33e0f526" providerId="LiveId" clId="{F8C00BE4-ADCE-49C6-B067-B1765B4CBCDF}" dt="2022-10-04T19:46:54.858" v="19647" actId="478"/>
          <ac:spMkLst>
            <pc:docMk/>
            <pc:sldMk cId="1110678242" sldId="351"/>
            <ac:spMk id="29" creationId="{261E1047-9401-92A5-3217-EF4C2290C0AF}"/>
          </ac:spMkLst>
        </pc:spChg>
        <pc:grpChg chg="del">
          <ac:chgData name="بندر العصيمي" userId="62dc3abd33e0f526" providerId="LiveId" clId="{F8C00BE4-ADCE-49C6-B067-B1765B4CBCDF}" dt="2022-10-04T19:46:54.858" v="19647" actId="478"/>
          <ac:grpSpMkLst>
            <pc:docMk/>
            <pc:sldMk cId="1110678242" sldId="351"/>
            <ac:grpSpMk id="9" creationId="{6A9C7DF4-964C-74F5-8B5F-2B112B828215}"/>
          </ac:grpSpMkLst>
        </pc:grpChg>
        <pc:graphicFrameChg chg="add mod modGraphic">
          <ac:chgData name="بندر العصيمي" userId="62dc3abd33e0f526" providerId="LiveId" clId="{F8C00BE4-ADCE-49C6-B067-B1765B4CBCDF}" dt="2022-10-04T19:53:47.438" v="20041" actId="14100"/>
          <ac:graphicFrameMkLst>
            <pc:docMk/>
            <pc:sldMk cId="1110678242" sldId="351"/>
            <ac:graphicFrameMk id="2" creationId="{5EC155E5-FA42-CE6D-7365-866681CA8674}"/>
          </ac:graphicFrameMkLst>
        </pc:graphicFrameChg>
      </pc:sldChg>
      <pc:sldChg chg="addSp delSp modSp add mod modAnim">
        <pc:chgData name="بندر العصيمي" userId="62dc3abd33e0f526" providerId="LiveId" clId="{F8C00BE4-ADCE-49C6-B067-B1765B4CBCDF}" dt="2022-10-04T19:57:23.546" v="20257" actId="207"/>
        <pc:sldMkLst>
          <pc:docMk/>
          <pc:sldMk cId="901821078" sldId="352"/>
        </pc:sldMkLst>
        <pc:spChg chg="del">
          <ac:chgData name="بندر العصيمي" userId="62dc3abd33e0f526" providerId="LiveId" clId="{F8C00BE4-ADCE-49C6-B067-B1765B4CBCDF}" dt="2022-10-04T19:55:55.867" v="20043" actId="478"/>
          <ac:spMkLst>
            <pc:docMk/>
            <pc:sldMk cId="901821078" sldId="352"/>
            <ac:spMk id="2" creationId="{D36DBA4B-AEA7-0981-963B-7DACE45DB35A}"/>
          </ac:spMkLst>
        </pc:spChg>
        <pc:spChg chg="add mod">
          <ac:chgData name="بندر العصيمي" userId="62dc3abd33e0f526" providerId="LiveId" clId="{F8C00BE4-ADCE-49C6-B067-B1765B4CBCDF}" dt="2022-10-04T19:57:23.546" v="20257" actId="207"/>
          <ac:spMkLst>
            <pc:docMk/>
            <pc:sldMk cId="901821078" sldId="352"/>
            <ac:spMk id="8" creationId="{1B045738-7F2F-62DB-A785-B88A0087B89D}"/>
          </ac:spMkLst>
        </pc:spChg>
        <pc:picChg chg="add mod">
          <ac:chgData name="بندر العصيمي" userId="62dc3abd33e0f526" providerId="LiveId" clId="{F8C00BE4-ADCE-49C6-B067-B1765B4CBCDF}" dt="2022-10-04T19:56:20.935" v="20152" actId="14100"/>
          <ac:picMkLst>
            <pc:docMk/>
            <pc:sldMk cId="901821078" sldId="352"/>
            <ac:picMk id="5" creationId="{46743792-984C-B884-3413-AD178CA33D58}"/>
          </ac:picMkLst>
        </pc:picChg>
        <pc:picChg chg="del">
          <ac:chgData name="بندر العصيمي" userId="62dc3abd33e0f526" providerId="LiveId" clId="{F8C00BE4-ADCE-49C6-B067-B1765B4CBCDF}" dt="2022-10-04T19:55:59.549" v="20044" actId="478"/>
          <ac:picMkLst>
            <pc:docMk/>
            <pc:sldMk cId="901821078" sldId="352"/>
            <ac:picMk id="1026" creationId="{A3BE9206-8736-A4D6-CF98-5DE3094FE0D3}"/>
          </ac:picMkLst>
        </pc:picChg>
        <pc:picChg chg="del">
          <ac:chgData name="بندر العصيمي" userId="62dc3abd33e0f526" providerId="LiveId" clId="{F8C00BE4-ADCE-49C6-B067-B1765B4CBCDF}" dt="2022-10-04T19:56:03.211" v="20045" actId="478"/>
          <ac:picMkLst>
            <pc:docMk/>
            <pc:sldMk cId="901821078" sldId="352"/>
            <ac:picMk id="1028" creationId="{6D5107A3-AD77-A800-EE8D-B10D0D70BE2E}"/>
          </ac:picMkLst>
        </pc:picChg>
      </pc:sldChg>
      <pc:sldChg chg="del">
        <pc:chgData name="بندر العصيمي" userId="62dc3abd33e0f526" providerId="LiveId" clId="{F8C00BE4-ADCE-49C6-B067-B1765B4CBCDF}" dt="2022-09-25T17:41:42.974" v="3050" actId="47"/>
        <pc:sldMkLst>
          <pc:docMk/>
          <pc:sldMk cId="116326156" sldId="354"/>
        </pc:sldMkLst>
      </pc:sldChg>
      <pc:sldChg chg="del">
        <pc:chgData name="بندر العصيمي" userId="62dc3abd33e0f526" providerId="LiveId" clId="{F8C00BE4-ADCE-49C6-B067-B1765B4CBCDF}" dt="2022-09-25T17:41:30.941" v="3041" actId="47"/>
        <pc:sldMkLst>
          <pc:docMk/>
          <pc:sldMk cId="582847978" sldId="355"/>
        </pc:sldMkLst>
      </pc:sldChg>
      <pc:sldChg chg="del">
        <pc:chgData name="بندر العصيمي" userId="62dc3abd33e0f526" providerId="LiveId" clId="{F8C00BE4-ADCE-49C6-B067-B1765B4CBCDF}" dt="2022-09-25T17:41:29.282" v="3040" actId="47"/>
        <pc:sldMkLst>
          <pc:docMk/>
          <pc:sldMk cId="2952873673" sldId="356"/>
        </pc:sldMkLst>
      </pc:sldChg>
      <pc:sldChg chg="del">
        <pc:chgData name="بندر العصيمي" userId="62dc3abd33e0f526" providerId="LiveId" clId="{F8C00BE4-ADCE-49C6-B067-B1765B4CBCDF}" dt="2022-09-25T17:41:27.574" v="3039" actId="47"/>
        <pc:sldMkLst>
          <pc:docMk/>
          <pc:sldMk cId="2910536922" sldId="357"/>
        </pc:sldMkLst>
      </pc:sldChg>
      <pc:sldChg chg="modSp del mod ord">
        <pc:chgData name="بندر العصيمي" userId="62dc3abd33e0f526" providerId="LiveId" clId="{F8C00BE4-ADCE-49C6-B067-B1765B4CBCDF}" dt="2022-09-25T17:41:38.551" v="3042" actId="47"/>
        <pc:sldMkLst>
          <pc:docMk/>
          <pc:sldMk cId="3102111439" sldId="358"/>
        </pc:sldMkLst>
        <pc:spChg chg="mod">
          <ac:chgData name="بندر العصيمي" userId="62dc3abd33e0f526" providerId="LiveId" clId="{F8C00BE4-ADCE-49C6-B067-B1765B4CBCDF}" dt="2022-08-05T23:51:59.893" v="94" actId="20577"/>
          <ac:spMkLst>
            <pc:docMk/>
            <pc:sldMk cId="3102111439" sldId="358"/>
            <ac:spMk id="22" creationId="{240A45DC-C3F1-E290-3A21-FE398B4EE905}"/>
          </ac:spMkLst>
        </pc:spChg>
        <pc:spChg chg="mod">
          <ac:chgData name="بندر العصيمي" userId="62dc3abd33e0f526" providerId="LiveId" clId="{F8C00BE4-ADCE-49C6-B067-B1765B4CBCDF}" dt="2022-08-05T23:51:14.655" v="41" actId="20577"/>
          <ac:spMkLst>
            <pc:docMk/>
            <pc:sldMk cId="3102111439" sldId="358"/>
            <ac:spMk id="23" creationId="{8D75B550-2FCB-9D2C-74E1-F907DA723BDF}"/>
          </ac:spMkLst>
        </pc:spChg>
      </pc:sldChg>
      <pc:sldChg chg="modSp del mod ord">
        <pc:chgData name="بندر العصيمي" userId="62dc3abd33e0f526" providerId="LiveId" clId="{F8C00BE4-ADCE-49C6-B067-B1765B4CBCDF}" dt="2022-09-25T17:41:39.297" v="3043" actId="47"/>
        <pc:sldMkLst>
          <pc:docMk/>
          <pc:sldMk cId="624899283" sldId="359"/>
        </pc:sldMkLst>
        <pc:spChg chg="mod">
          <ac:chgData name="بندر العصيمي" userId="62dc3abd33e0f526" providerId="LiveId" clId="{F8C00BE4-ADCE-49C6-B067-B1765B4CBCDF}" dt="2022-08-05T23:52:12.693" v="108" actId="20577"/>
          <ac:spMkLst>
            <pc:docMk/>
            <pc:sldMk cId="624899283" sldId="359"/>
            <ac:spMk id="22" creationId="{240A45DC-C3F1-E290-3A21-FE398B4EE905}"/>
          </ac:spMkLst>
        </pc:spChg>
        <pc:spChg chg="mod">
          <ac:chgData name="بندر العصيمي" userId="62dc3abd33e0f526" providerId="LiveId" clId="{F8C00BE4-ADCE-49C6-B067-B1765B4CBCDF}" dt="2022-08-05T23:51:26.090" v="60" actId="20577"/>
          <ac:spMkLst>
            <pc:docMk/>
            <pc:sldMk cId="624899283" sldId="359"/>
            <ac:spMk id="23" creationId="{8D75B550-2FCB-9D2C-74E1-F907DA723BDF}"/>
          </ac:spMkLst>
        </pc:spChg>
      </pc:sldChg>
      <pc:sldChg chg="del">
        <pc:chgData name="بندر العصيمي" userId="62dc3abd33e0f526" providerId="LiveId" clId="{F8C00BE4-ADCE-49C6-B067-B1765B4CBCDF}" dt="2022-09-25T17:41:25.859" v="3038" actId="47"/>
        <pc:sldMkLst>
          <pc:docMk/>
          <pc:sldMk cId="2515822239" sldId="360"/>
        </pc:sldMkLst>
      </pc:sldChg>
      <pc:sldChg chg="del">
        <pc:chgData name="بندر العصيمي" userId="62dc3abd33e0f526" providerId="LiveId" clId="{F8C00BE4-ADCE-49C6-B067-B1765B4CBCDF}" dt="2022-09-25T17:41:21.641" v="3037" actId="47"/>
        <pc:sldMkLst>
          <pc:docMk/>
          <pc:sldMk cId="2709194964" sldId="361"/>
        </pc:sldMkLst>
      </pc:sldChg>
      <pc:sldChg chg="modSp del mod ord">
        <pc:chgData name="بندر العصيمي" userId="62dc3abd33e0f526" providerId="LiveId" clId="{F8C00BE4-ADCE-49C6-B067-B1765B4CBCDF}" dt="2022-09-25T17:41:39.879" v="3044" actId="47"/>
        <pc:sldMkLst>
          <pc:docMk/>
          <pc:sldMk cId="2988434965" sldId="362"/>
        </pc:sldMkLst>
        <pc:spChg chg="mod">
          <ac:chgData name="بندر العصيمي" userId="62dc3abd33e0f526" providerId="LiveId" clId="{F8C00BE4-ADCE-49C6-B067-B1765B4CBCDF}" dt="2022-08-05T23:52:33.499" v="124" actId="20577"/>
          <ac:spMkLst>
            <pc:docMk/>
            <pc:sldMk cId="2988434965" sldId="362"/>
            <ac:spMk id="22" creationId="{240A45DC-C3F1-E290-3A21-FE398B4EE905}"/>
          </ac:spMkLst>
        </pc:spChg>
        <pc:spChg chg="mod">
          <ac:chgData name="بندر العصيمي" userId="62dc3abd33e0f526" providerId="LiveId" clId="{F8C00BE4-ADCE-49C6-B067-B1765B4CBCDF}" dt="2022-08-05T23:51:45.391" v="79" actId="20577"/>
          <ac:spMkLst>
            <pc:docMk/>
            <pc:sldMk cId="2988434965" sldId="362"/>
            <ac:spMk id="23" creationId="{8D75B550-2FCB-9D2C-74E1-F907DA723BDF}"/>
          </ac:spMkLst>
        </pc:spChg>
      </pc:sldChg>
      <pc:sldChg chg="addSp delSp modSp add del mod">
        <pc:chgData name="بندر العصيمي" userId="62dc3abd33e0f526" providerId="LiveId" clId="{F8C00BE4-ADCE-49C6-B067-B1765B4CBCDF}" dt="2022-09-25T17:41:41.065" v="3046" actId="47"/>
        <pc:sldMkLst>
          <pc:docMk/>
          <pc:sldMk cId="2122104591" sldId="363"/>
        </pc:sldMkLst>
        <pc:spChg chg="del">
          <ac:chgData name="بندر العصيمي" userId="62dc3abd33e0f526" providerId="LiveId" clId="{F8C00BE4-ADCE-49C6-B067-B1765B4CBCDF}" dt="2022-08-06T00:28:59.503" v="1472" actId="478"/>
          <ac:spMkLst>
            <pc:docMk/>
            <pc:sldMk cId="2122104591" sldId="363"/>
            <ac:spMk id="13" creationId="{71B621C2-E40E-C8BE-D0A1-5D6CAE3B45B5}"/>
          </ac:spMkLst>
        </pc:spChg>
        <pc:spChg chg="del">
          <ac:chgData name="بندر العصيمي" userId="62dc3abd33e0f526" providerId="LiveId" clId="{F8C00BE4-ADCE-49C6-B067-B1765B4CBCDF}" dt="2022-08-06T00:28:59.503" v="1472" actId="478"/>
          <ac:spMkLst>
            <pc:docMk/>
            <pc:sldMk cId="2122104591" sldId="363"/>
            <ac:spMk id="14" creationId="{91BA7CB9-4E14-6EBF-B20B-C0A3541361B8}"/>
          </ac:spMkLst>
        </pc:spChg>
        <pc:spChg chg="mod">
          <ac:chgData name="بندر العصيمي" userId="62dc3abd33e0f526" providerId="LiveId" clId="{F8C00BE4-ADCE-49C6-B067-B1765B4CBCDF}" dt="2022-08-11T15:22:50.433" v="2945" actId="14100"/>
          <ac:spMkLst>
            <pc:docMk/>
            <pc:sldMk cId="2122104591" sldId="363"/>
            <ac:spMk id="23" creationId="{8D75B550-2FCB-9D2C-74E1-F907DA723BDF}"/>
          </ac:spMkLst>
        </pc:spChg>
        <pc:spChg chg="del">
          <ac:chgData name="بندر العصيمي" userId="62dc3abd33e0f526" providerId="LiveId" clId="{F8C00BE4-ADCE-49C6-B067-B1765B4CBCDF}" dt="2022-08-06T00:28:59.503" v="1472" actId="478"/>
          <ac:spMkLst>
            <pc:docMk/>
            <pc:sldMk cId="2122104591" sldId="363"/>
            <ac:spMk id="28" creationId="{C63B7195-B6EA-4053-D496-5B2DCF53F7DB}"/>
          </ac:spMkLst>
        </pc:spChg>
        <pc:spChg chg="add mod">
          <ac:chgData name="بندر العصيمي" userId="62dc3abd33e0f526" providerId="LiveId" clId="{F8C00BE4-ADCE-49C6-B067-B1765B4CBCDF}" dt="2022-08-11T15:23:02.224" v="2992" actId="1035"/>
          <ac:spMkLst>
            <pc:docMk/>
            <pc:sldMk cId="2122104591" sldId="363"/>
            <ac:spMk id="31" creationId="{C571A6FB-B607-FE5B-6857-CEFDC4F00650}"/>
          </ac:spMkLst>
        </pc:spChg>
        <pc:spChg chg="add del mod">
          <ac:chgData name="بندر العصيمي" userId="62dc3abd33e0f526" providerId="LiveId" clId="{F8C00BE4-ADCE-49C6-B067-B1765B4CBCDF}" dt="2022-08-06T00:42:16.005" v="2368" actId="478"/>
          <ac:spMkLst>
            <pc:docMk/>
            <pc:sldMk cId="2122104591" sldId="363"/>
            <ac:spMk id="32" creationId="{7FFE2F37-399A-BC12-3131-F522CDA1FBF2}"/>
          </ac:spMkLst>
        </pc:spChg>
        <pc:spChg chg="add mod">
          <ac:chgData name="بندر العصيمي" userId="62dc3abd33e0f526" providerId="LiveId" clId="{F8C00BE4-ADCE-49C6-B067-B1765B4CBCDF}" dt="2022-08-11T15:23:02.224" v="2992" actId="1035"/>
          <ac:spMkLst>
            <pc:docMk/>
            <pc:sldMk cId="2122104591" sldId="363"/>
            <ac:spMk id="33" creationId="{AC8A0DEA-B395-8302-1D2C-4A7E4B60DBAF}"/>
          </ac:spMkLst>
        </pc:spChg>
        <pc:spChg chg="del">
          <ac:chgData name="بندر العصيمي" userId="62dc3abd33e0f526" providerId="LiveId" clId="{F8C00BE4-ADCE-49C6-B067-B1765B4CBCDF}" dt="2022-08-06T00:28:59.503" v="1472" actId="478"/>
          <ac:spMkLst>
            <pc:docMk/>
            <pc:sldMk cId="2122104591" sldId="363"/>
            <ac:spMk id="34" creationId="{B419D0D5-FE27-F8D4-70DE-5476319CECA9}"/>
          </ac:spMkLst>
        </pc:spChg>
        <pc:spChg chg="del">
          <ac:chgData name="بندر العصيمي" userId="62dc3abd33e0f526" providerId="LiveId" clId="{F8C00BE4-ADCE-49C6-B067-B1765B4CBCDF}" dt="2022-08-06T00:28:59.503" v="1472" actId="478"/>
          <ac:spMkLst>
            <pc:docMk/>
            <pc:sldMk cId="2122104591" sldId="363"/>
            <ac:spMk id="35" creationId="{184297C3-EFA4-C49A-0A19-462C7C24F0EE}"/>
          </ac:spMkLst>
        </pc:spChg>
        <pc:spChg chg="del">
          <ac:chgData name="بندر العصيمي" userId="62dc3abd33e0f526" providerId="LiveId" clId="{F8C00BE4-ADCE-49C6-B067-B1765B4CBCDF}" dt="2022-08-06T00:28:59.503" v="1472" actId="478"/>
          <ac:spMkLst>
            <pc:docMk/>
            <pc:sldMk cId="2122104591" sldId="363"/>
            <ac:spMk id="36" creationId="{B2937407-7652-BA85-FE50-73FA330D8C3B}"/>
          </ac:spMkLst>
        </pc:spChg>
        <pc:spChg chg="del">
          <ac:chgData name="بندر العصيمي" userId="62dc3abd33e0f526" providerId="LiveId" clId="{F8C00BE4-ADCE-49C6-B067-B1765B4CBCDF}" dt="2022-08-06T00:28:59.503" v="1472" actId="478"/>
          <ac:spMkLst>
            <pc:docMk/>
            <pc:sldMk cId="2122104591" sldId="363"/>
            <ac:spMk id="37" creationId="{D833E657-7436-C553-48DF-FAF064A3C595}"/>
          </ac:spMkLst>
        </pc:spChg>
        <pc:graphicFrameChg chg="add mod modGraphic">
          <ac:chgData name="بندر العصيمي" userId="62dc3abd33e0f526" providerId="LiveId" clId="{F8C00BE4-ADCE-49C6-B067-B1765B4CBCDF}" dt="2022-08-11T15:23:02.224" v="2992" actId="1035"/>
          <ac:graphicFrameMkLst>
            <pc:docMk/>
            <pc:sldMk cId="2122104591" sldId="363"/>
            <ac:graphicFrameMk id="24" creationId="{FFD4D606-4A5C-A0B6-22CF-0233AB8D5CD4}"/>
          </ac:graphicFrameMkLst>
        </pc:graphicFrameChg>
        <pc:picChg chg="add del mod">
          <ac:chgData name="بندر العصيمي" userId="62dc3abd33e0f526" providerId="LiveId" clId="{F8C00BE4-ADCE-49C6-B067-B1765B4CBCDF}" dt="2022-08-06T00:34:16.267" v="1607" actId="478"/>
          <ac:picMkLst>
            <pc:docMk/>
            <pc:sldMk cId="2122104591" sldId="363"/>
            <ac:picMk id="25" creationId="{B10949EB-10A5-9CDD-AE34-FEBAAA8EFC3D}"/>
          </ac:picMkLst>
        </pc:picChg>
        <pc:picChg chg="add del mod">
          <ac:chgData name="بندر العصيمي" userId="62dc3abd33e0f526" providerId="LiveId" clId="{F8C00BE4-ADCE-49C6-B067-B1765B4CBCDF}" dt="2022-08-06T00:38:30.024" v="1930" actId="478"/>
          <ac:picMkLst>
            <pc:docMk/>
            <pc:sldMk cId="2122104591" sldId="363"/>
            <ac:picMk id="26" creationId="{849DEE0F-329A-6DE4-8B93-3B3C49DE17D3}"/>
          </ac:picMkLst>
        </pc:picChg>
        <pc:picChg chg="add del mod">
          <ac:chgData name="بندر العصيمي" userId="62dc3abd33e0f526" providerId="LiveId" clId="{F8C00BE4-ADCE-49C6-B067-B1765B4CBCDF}" dt="2022-08-06T00:38:49.191" v="1999" actId="478"/>
          <ac:picMkLst>
            <pc:docMk/>
            <pc:sldMk cId="2122104591" sldId="363"/>
            <ac:picMk id="27" creationId="{6ED95192-DBBC-E41E-0E2E-55E7E39B4112}"/>
          </ac:picMkLst>
        </pc:picChg>
        <pc:picChg chg="add mod">
          <ac:chgData name="بندر العصيمي" userId="62dc3abd33e0f526" providerId="LiveId" clId="{F8C00BE4-ADCE-49C6-B067-B1765B4CBCDF}" dt="2022-08-11T15:23:02.224" v="2992" actId="1035"/>
          <ac:picMkLst>
            <pc:docMk/>
            <pc:sldMk cId="2122104591" sldId="363"/>
            <ac:picMk id="29" creationId="{31B4A591-C097-6F36-317C-D67DF59E6470}"/>
          </ac:picMkLst>
        </pc:picChg>
        <pc:picChg chg="add mod">
          <ac:chgData name="بندر العصيمي" userId="62dc3abd33e0f526" providerId="LiveId" clId="{F8C00BE4-ADCE-49C6-B067-B1765B4CBCDF}" dt="2022-08-11T15:23:02.224" v="2992" actId="1035"/>
          <ac:picMkLst>
            <pc:docMk/>
            <pc:sldMk cId="2122104591" sldId="363"/>
            <ac:picMk id="30" creationId="{F4CA7598-2A36-92E9-8C66-FC789F8EDE31}"/>
          </ac:picMkLst>
        </pc:picChg>
        <pc:picChg chg="del">
          <ac:chgData name="بندر العصيمي" userId="62dc3abd33e0f526" providerId="LiveId" clId="{F8C00BE4-ADCE-49C6-B067-B1765B4CBCDF}" dt="2022-08-06T00:28:59.503" v="1472" actId="478"/>
          <ac:picMkLst>
            <pc:docMk/>
            <pc:sldMk cId="2122104591" sldId="363"/>
            <ac:picMk id="1026" creationId="{632C897C-4611-B4D4-9062-BBB3FB32278F}"/>
          </ac:picMkLst>
        </pc:picChg>
        <pc:picChg chg="del">
          <ac:chgData name="بندر العصيمي" userId="62dc3abd33e0f526" providerId="LiveId" clId="{F8C00BE4-ADCE-49C6-B067-B1765B4CBCDF}" dt="2022-08-06T00:28:59.503" v="1472" actId="478"/>
          <ac:picMkLst>
            <pc:docMk/>
            <pc:sldMk cId="2122104591" sldId="363"/>
            <ac:picMk id="1028" creationId="{35E348F9-2014-4F07-849F-3B0B9D1F782E}"/>
          </ac:picMkLst>
        </pc:picChg>
        <pc:picChg chg="del">
          <ac:chgData name="بندر العصيمي" userId="62dc3abd33e0f526" providerId="LiveId" clId="{F8C00BE4-ADCE-49C6-B067-B1765B4CBCDF}" dt="2022-08-06T00:28:59.503" v="1472" actId="478"/>
          <ac:picMkLst>
            <pc:docMk/>
            <pc:sldMk cId="2122104591" sldId="363"/>
            <ac:picMk id="1030" creationId="{50FB2293-791E-B319-D4CA-20385517FCC8}"/>
          </ac:picMkLst>
        </pc:picChg>
        <pc:picChg chg="del">
          <ac:chgData name="بندر العصيمي" userId="62dc3abd33e0f526" providerId="LiveId" clId="{F8C00BE4-ADCE-49C6-B067-B1765B4CBCDF}" dt="2022-08-06T00:28:59.503" v="1472" actId="478"/>
          <ac:picMkLst>
            <pc:docMk/>
            <pc:sldMk cId="2122104591" sldId="363"/>
            <ac:picMk id="1032" creationId="{CA708D88-BBDD-4DBB-9D5B-DCE769A62A40}"/>
          </ac:picMkLst>
        </pc:picChg>
        <pc:cxnChg chg="del">
          <ac:chgData name="بندر العصيمي" userId="62dc3abd33e0f526" providerId="LiveId" clId="{F8C00BE4-ADCE-49C6-B067-B1765B4CBCDF}" dt="2022-08-06T00:28:59.503" v="1472" actId="478"/>
          <ac:cxnSpMkLst>
            <pc:docMk/>
            <pc:sldMk cId="2122104591" sldId="363"/>
            <ac:cxnSpMk id="8" creationId="{91251765-549D-BC39-65D3-613A680F3F16}"/>
          </ac:cxnSpMkLst>
        </pc:cxnChg>
        <pc:cxnChg chg="del">
          <ac:chgData name="بندر العصيمي" userId="62dc3abd33e0f526" providerId="LiveId" clId="{F8C00BE4-ADCE-49C6-B067-B1765B4CBCDF}" dt="2022-08-06T00:28:59.503" v="1472" actId="478"/>
          <ac:cxnSpMkLst>
            <pc:docMk/>
            <pc:sldMk cId="2122104591" sldId="363"/>
            <ac:cxnSpMk id="10" creationId="{6615A23B-5143-CDFE-48B2-52F20902FF16}"/>
          </ac:cxnSpMkLst>
        </pc:cxnChg>
        <pc:cxnChg chg="del">
          <ac:chgData name="بندر العصيمي" userId="62dc3abd33e0f526" providerId="LiveId" clId="{F8C00BE4-ADCE-49C6-B067-B1765B4CBCDF}" dt="2022-08-06T00:28:59.503" v="1472" actId="478"/>
          <ac:cxnSpMkLst>
            <pc:docMk/>
            <pc:sldMk cId="2122104591" sldId="363"/>
            <ac:cxnSpMk id="11" creationId="{1A23CE71-9781-F5FA-F3C2-B0187663F125}"/>
          </ac:cxnSpMkLst>
        </pc:cxnChg>
        <pc:cxnChg chg="del">
          <ac:chgData name="بندر العصيمي" userId="62dc3abd33e0f526" providerId="LiveId" clId="{F8C00BE4-ADCE-49C6-B067-B1765B4CBCDF}" dt="2022-08-06T00:28:59.503" v="1472" actId="478"/>
          <ac:cxnSpMkLst>
            <pc:docMk/>
            <pc:sldMk cId="2122104591" sldId="363"/>
            <ac:cxnSpMk id="12" creationId="{57D9213B-B197-A1DD-5D87-C644FAE2843C}"/>
          </ac:cxnSpMkLst>
        </pc:cxnChg>
        <pc:cxnChg chg="del">
          <ac:chgData name="بندر العصيمي" userId="62dc3abd33e0f526" providerId="LiveId" clId="{F8C00BE4-ADCE-49C6-B067-B1765B4CBCDF}" dt="2022-08-06T00:28:59.503" v="1472" actId="478"/>
          <ac:cxnSpMkLst>
            <pc:docMk/>
            <pc:sldMk cId="2122104591" sldId="363"/>
            <ac:cxnSpMk id="15" creationId="{A1B95821-E11B-4A45-0E46-D0D5EB78F90D}"/>
          </ac:cxnSpMkLst>
        </pc:cxnChg>
      </pc:sldChg>
      <pc:sldChg chg="addSp delSp modSp add del mod modAnim">
        <pc:chgData name="بندر العصيمي" userId="62dc3abd33e0f526" providerId="LiveId" clId="{F8C00BE4-ADCE-49C6-B067-B1765B4CBCDF}" dt="2022-09-25T17:41:41.498" v="3047" actId="47"/>
        <pc:sldMkLst>
          <pc:docMk/>
          <pc:sldMk cId="3566223535" sldId="364"/>
        </pc:sldMkLst>
        <pc:spChg chg="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12" creationId="{53D3AC5B-76A2-4227-C1DB-583717D9330B}"/>
          </ac:spMkLst>
        </pc:spChg>
        <pc:spChg chg="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13" creationId="{AA4F7171-1F72-D5F7-3631-CC77D78BD857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14" creationId="{2B6E3CD0-0468-8516-4384-5B2AFB32A009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15" creationId="{E75A7047-A266-6926-62BF-7ED39E42C198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16" creationId="{6E3B3CBC-7A0E-C4F2-FF3B-4094A45EE41E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17" creationId="{F990BEE4-09A4-414C-0D6C-AC9F7DB7161A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18" creationId="{26D747A5-EF75-FF07-C0D6-F407C1EC52CD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19" creationId="{90A56BE1-1108-D7FF-33E0-DB1403ADFCAA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20" creationId="{4868355C-E21A-1B9A-0AA5-A35EB69830B0}"/>
          </ac:spMkLst>
        </pc:spChg>
        <pc:spChg chg="mod">
          <ac:chgData name="بندر العصيمي" userId="62dc3abd33e0f526" providerId="LiveId" clId="{F8C00BE4-ADCE-49C6-B067-B1765B4CBCDF}" dt="2022-08-11T15:23:22.727" v="2993" actId="14100"/>
          <ac:spMkLst>
            <pc:docMk/>
            <pc:sldMk cId="3566223535" sldId="364"/>
            <ac:spMk id="23" creationId="{8D75B550-2FCB-9D2C-74E1-F907DA723BDF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25" creationId="{DD2E58BA-E500-C288-AC00-0E7057881B06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26" creationId="{36CD46FF-91EE-B40F-6A25-77CF75001D60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27" creationId="{464BB345-9929-56B3-A8AF-44ED62FB0735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28" creationId="{9FAE1E7B-148D-31BE-0FE4-483FC24DD8D5}"/>
          </ac:spMkLst>
        </pc:spChg>
        <pc:spChg chg="del">
          <ac:chgData name="بندر العصيمي" userId="62dc3abd33e0f526" providerId="LiveId" clId="{F8C00BE4-ADCE-49C6-B067-B1765B4CBCDF}" dt="2022-08-06T00:45:03.647" v="2373" actId="478"/>
          <ac:spMkLst>
            <pc:docMk/>
            <pc:sldMk cId="3566223535" sldId="364"/>
            <ac:spMk id="31" creationId="{C571A6FB-B607-FE5B-6857-CEFDC4F00650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32" creationId="{D71248B9-1AC9-6FDB-E333-DF42A0388536}"/>
          </ac:spMkLst>
        </pc:spChg>
        <pc:spChg chg="del">
          <ac:chgData name="بندر العصيمي" userId="62dc3abd33e0f526" providerId="LiveId" clId="{F8C00BE4-ADCE-49C6-B067-B1765B4CBCDF}" dt="2022-08-06T00:45:03.647" v="2373" actId="478"/>
          <ac:spMkLst>
            <pc:docMk/>
            <pc:sldMk cId="3566223535" sldId="364"/>
            <ac:spMk id="33" creationId="{AC8A0DEA-B395-8302-1D2C-4A7E4B60DBAF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34" creationId="{E42EF475-ADB8-7701-62D4-11857B9D2D72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35" creationId="{1A550F39-2B42-0783-96A8-B7E6CB8C0981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36" creationId="{51DB4FFA-F991-4ACB-07B2-0990BCD30738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37" creationId="{944919CE-8654-3235-1B04-74076F515895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38" creationId="{CF50CFA1-037B-3827-1E80-DD1732A1248C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39" creationId="{40E115F7-D8B2-91CD-1C26-8CF4CEA1C1F6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40" creationId="{4EA11CE6-913F-B55A-C883-57698570965A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41" creationId="{C9F48EF0-1CAB-6FD9-925A-2110194DF0EF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42" creationId="{D336B58A-C753-2AB9-240A-2A7C379222F1}"/>
          </ac:spMkLst>
        </pc:spChg>
        <pc:spChg chg="add mod">
          <ac:chgData name="بندر العصيمي" userId="62dc3abd33e0f526" providerId="LiveId" clId="{F8C00BE4-ADCE-49C6-B067-B1765B4CBCDF}" dt="2022-08-11T15:23:33.922" v="3036" actId="1035"/>
          <ac:spMkLst>
            <pc:docMk/>
            <pc:sldMk cId="3566223535" sldId="364"/>
            <ac:spMk id="43" creationId="{653C055A-29F8-016C-2A6D-252408AD8003}"/>
          </ac:spMkLst>
        </pc:spChg>
        <pc:grpChg chg="add mod">
          <ac:chgData name="بندر العصيمي" userId="62dc3abd33e0f526" providerId="LiveId" clId="{F8C00BE4-ADCE-49C6-B067-B1765B4CBCDF}" dt="2022-08-11T15:23:33.922" v="3036" actId="1035"/>
          <ac:grpSpMkLst>
            <pc:docMk/>
            <pc:sldMk cId="3566223535" sldId="364"/>
            <ac:grpSpMk id="11" creationId="{75419566-E46A-0DBE-489F-929694A2F077}"/>
          </ac:grpSpMkLst>
        </pc:grpChg>
        <pc:graphicFrameChg chg="del">
          <ac:chgData name="بندر العصيمي" userId="62dc3abd33e0f526" providerId="LiveId" clId="{F8C00BE4-ADCE-49C6-B067-B1765B4CBCDF}" dt="2022-08-06T00:45:03.647" v="2373" actId="478"/>
          <ac:graphicFrameMkLst>
            <pc:docMk/>
            <pc:sldMk cId="3566223535" sldId="364"/>
            <ac:graphicFrameMk id="24" creationId="{FFD4D606-4A5C-A0B6-22CF-0233AB8D5CD4}"/>
          </ac:graphicFrameMkLst>
        </pc:graphicFrameChg>
        <pc:picChg chg="del">
          <ac:chgData name="بندر العصيمي" userId="62dc3abd33e0f526" providerId="LiveId" clId="{F8C00BE4-ADCE-49C6-B067-B1765B4CBCDF}" dt="2022-08-06T00:45:03.647" v="2373" actId="478"/>
          <ac:picMkLst>
            <pc:docMk/>
            <pc:sldMk cId="3566223535" sldId="364"/>
            <ac:picMk id="29" creationId="{31B4A591-C097-6F36-317C-D67DF59E6470}"/>
          </ac:picMkLst>
        </pc:picChg>
        <pc:picChg chg="del">
          <ac:chgData name="بندر العصيمي" userId="62dc3abd33e0f526" providerId="LiveId" clId="{F8C00BE4-ADCE-49C6-B067-B1765B4CBCDF}" dt="2022-08-06T00:45:03.647" v="2373" actId="478"/>
          <ac:picMkLst>
            <pc:docMk/>
            <pc:sldMk cId="3566223535" sldId="364"/>
            <ac:picMk id="30" creationId="{F4CA7598-2A36-92E9-8C66-FC789F8EDE31}"/>
          </ac:picMkLst>
        </pc:picChg>
        <pc:picChg chg="add mod">
          <ac:chgData name="بندر العصيمي" userId="62dc3abd33e0f526" providerId="LiveId" clId="{F8C00BE4-ADCE-49C6-B067-B1765B4CBCDF}" dt="2022-08-11T15:23:33.922" v="3036" actId="1035"/>
          <ac:picMkLst>
            <pc:docMk/>
            <pc:sldMk cId="3566223535" sldId="364"/>
            <ac:picMk id="44" creationId="{FEB9F941-9C8A-6A43-DFB8-17B74DCAA5AB}"/>
          </ac:picMkLst>
        </pc:picChg>
        <pc:picChg chg="add mod">
          <ac:chgData name="بندر العصيمي" userId="62dc3abd33e0f526" providerId="LiveId" clId="{F8C00BE4-ADCE-49C6-B067-B1765B4CBCDF}" dt="2022-08-11T15:23:33.922" v="3036" actId="1035"/>
          <ac:picMkLst>
            <pc:docMk/>
            <pc:sldMk cId="3566223535" sldId="364"/>
            <ac:picMk id="45" creationId="{6483326D-8833-70B3-A063-611A67B1C73F}"/>
          </ac:picMkLst>
        </pc:picChg>
        <pc:picChg chg="add mod">
          <ac:chgData name="بندر العصيمي" userId="62dc3abd33e0f526" providerId="LiveId" clId="{F8C00BE4-ADCE-49C6-B067-B1765B4CBCDF}" dt="2022-08-11T15:23:33.922" v="3036" actId="1035"/>
          <ac:picMkLst>
            <pc:docMk/>
            <pc:sldMk cId="3566223535" sldId="364"/>
            <ac:picMk id="46" creationId="{EC119CF5-090C-747F-8FAF-25907380D7BC}"/>
          </ac:picMkLst>
        </pc:picChg>
        <pc:picChg chg="add mod">
          <ac:chgData name="بندر العصيمي" userId="62dc3abd33e0f526" providerId="LiveId" clId="{F8C00BE4-ADCE-49C6-B067-B1765B4CBCDF}" dt="2022-08-11T15:23:33.922" v="3036" actId="1035"/>
          <ac:picMkLst>
            <pc:docMk/>
            <pc:sldMk cId="3566223535" sldId="364"/>
            <ac:picMk id="47" creationId="{B27D188C-89FD-4CDD-769C-70D7CEBD7D2C}"/>
          </ac:picMkLst>
        </pc:picChg>
      </pc:sldChg>
    </pc:docChg>
  </pc:docChgLst>
  <pc:docChgLst>
    <pc:chgData name="بندر العصيمي" userId="62dc3abd33e0f526" providerId="LiveId" clId="{51F409A6-BE79-4F9F-921E-AD98F0C58734}"/>
    <pc:docChg chg="undo custSel addSld delSld modSld sldOrd">
      <pc:chgData name="بندر العصيمي" userId="62dc3abd33e0f526" providerId="LiveId" clId="{51F409A6-BE79-4F9F-921E-AD98F0C58734}" dt="2022-08-04T00:06:29.354" v="12994" actId="20577"/>
      <pc:docMkLst>
        <pc:docMk/>
      </pc:docMkLst>
      <pc:sldChg chg="modSp mod">
        <pc:chgData name="بندر العصيمي" userId="62dc3abd33e0f526" providerId="LiveId" clId="{51F409A6-BE79-4F9F-921E-AD98F0C58734}" dt="2022-08-03T17:16:51.559" v="11046" actId="20577"/>
        <pc:sldMkLst>
          <pc:docMk/>
          <pc:sldMk cId="3184749681" sldId="256"/>
        </pc:sldMkLst>
        <pc:spChg chg="mod">
          <ac:chgData name="بندر العصيمي" userId="62dc3abd33e0f526" providerId="LiveId" clId="{51F409A6-BE79-4F9F-921E-AD98F0C58734}" dt="2022-08-03T17:16:51.559" v="11046" actId="20577"/>
          <ac:spMkLst>
            <pc:docMk/>
            <pc:sldMk cId="3184749681" sldId="256"/>
            <ac:spMk id="11" creationId="{6258AA26-E7FD-8AEC-003E-B07BF125024B}"/>
          </ac:spMkLst>
        </pc:spChg>
      </pc:sldChg>
      <pc:sldChg chg="modSp mod">
        <pc:chgData name="بندر العصيمي" userId="62dc3abd33e0f526" providerId="LiveId" clId="{51F409A6-BE79-4F9F-921E-AD98F0C58734}" dt="2022-08-04T00:00:27.950" v="12658" actId="20577"/>
        <pc:sldMkLst>
          <pc:docMk/>
          <pc:sldMk cId="3738940261" sldId="257"/>
        </pc:sldMkLst>
        <pc:spChg chg="mod">
          <ac:chgData name="بندر العصيمي" userId="62dc3abd33e0f526" providerId="LiveId" clId="{51F409A6-BE79-4F9F-921E-AD98F0C58734}" dt="2022-08-04T00:00:27.950" v="12658" actId="20577"/>
          <ac:spMkLst>
            <pc:docMk/>
            <pc:sldMk cId="3738940261" sldId="257"/>
            <ac:spMk id="4" creationId="{DE1B3D2E-A868-67C0-0719-19F1848F6582}"/>
          </ac:spMkLst>
        </pc:spChg>
      </pc:sldChg>
      <pc:sldChg chg="modSp mod">
        <pc:chgData name="بندر العصيمي" userId="62dc3abd33e0f526" providerId="LiveId" clId="{51F409A6-BE79-4F9F-921E-AD98F0C58734}" dt="2022-08-03T17:17:07.889" v="11059" actId="20577"/>
        <pc:sldMkLst>
          <pc:docMk/>
          <pc:sldMk cId="0" sldId="260"/>
        </pc:sldMkLst>
        <pc:spChg chg="mod">
          <ac:chgData name="بندر العصيمي" userId="62dc3abd33e0f526" providerId="LiveId" clId="{51F409A6-BE79-4F9F-921E-AD98F0C58734}" dt="2022-08-03T17:17:07.889" v="11059" actId="20577"/>
          <ac:spMkLst>
            <pc:docMk/>
            <pc:sldMk cId="0" sldId="260"/>
            <ac:spMk id="11" creationId="{FB1499E9-B163-8307-1375-E4E519E6E817}"/>
          </ac:spMkLst>
        </pc:spChg>
      </pc:sldChg>
      <pc:sldChg chg="modSp mod">
        <pc:chgData name="بندر العصيمي" userId="62dc3abd33e0f526" providerId="LiveId" clId="{51F409A6-BE79-4F9F-921E-AD98F0C58734}" dt="2022-08-04T00:06:15.760" v="12981" actId="20577"/>
        <pc:sldMkLst>
          <pc:docMk/>
          <pc:sldMk cId="20567561" sldId="278"/>
        </pc:sldMkLst>
        <pc:spChg chg="mod">
          <ac:chgData name="بندر العصيمي" userId="62dc3abd33e0f526" providerId="LiveId" clId="{51F409A6-BE79-4F9F-921E-AD98F0C58734}" dt="2022-08-03T23:49:52.085" v="11984" actId="20577"/>
          <ac:spMkLst>
            <pc:docMk/>
            <pc:sldMk cId="20567561" sldId="278"/>
            <ac:spMk id="10" creationId="{A4F8838D-97F9-626C-8D4A-F0586ABEF9BC}"/>
          </ac:spMkLst>
        </pc:spChg>
        <pc:spChg chg="mod">
          <ac:chgData name="بندر العصيمي" userId="62dc3abd33e0f526" providerId="LiveId" clId="{51F409A6-BE79-4F9F-921E-AD98F0C58734}" dt="2022-08-03T23:50:00.266" v="11991" actId="20577"/>
          <ac:spMkLst>
            <pc:docMk/>
            <pc:sldMk cId="20567561" sldId="278"/>
            <ac:spMk id="11" creationId="{D8557279-C3D5-C0DC-B936-698793100118}"/>
          </ac:spMkLst>
        </pc:spChg>
        <pc:spChg chg="mod">
          <ac:chgData name="بندر العصيمي" userId="62dc3abd33e0f526" providerId="LiveId" clId="{51F409A6-BE79-4F9F-921E-AD98F0C58734}" dt="2022-08-03T23:50:12.497" v="12036" actId="20577"/>
          <ac:spMkLst>
            <pc:docMk/>
            <pc:sldMk cId="20567561" sldId="278"/>
            <ac:spMk id="12" creationId="{61688D24-1FB2-B6EE-51EF-04769EA7D42A}"/>
          </ac:spMkLst>
        </pc:spChg>
        <pc:spChg chg="mod">
          <ac:chgData name="بندر العصيمي" userId="62dc3abd33e0f526" providerId="LiveId" clId="{51F409A6-BE79-4F9F-921E-AD98F0C58734}" dt="2022-08-03T23:50:42.680" v="12091" actId="20577"/>
          <ac:spMkLst>
            <pc:docMk/>
            <pc:sldMk cId="20567561" sldId="278"/>
            <ac:spMk id="13" creationId="{7094B65A-1653-73C8-E00B-B30AE64BD760}"/>
          </ac:spMkLst>
        </pc:spChg>
        <pc:spChg chg="mod">
          <ac:chgData name="بندر العصيمي" userId="62dc3abd33e0f526" providerId="LiveId" clId="{51F409A6-BE79-4F9F-921E-AD98F0C58734}" dt="2022-08-03T23:50:30.422" v="12084" actId="20577"/>
          <ac:spMkLst>
            <pc:docMk/>
            <pc:sldMk cId="20567561" sldId="278"/>
            <ac:spMk id="14" creationId="{3DBCA3A8-512D-1AEB-FC85-ED5153DE1AA7}"/>
          </ac:spMkLst>
        </pc:spChg>
        <pc:spChg chg="mod">
          <ac:chgData name="بندر العصيمي" userId="62dc3abd33e0f526" providerId="LiveId" clId="{51F409A6-BE79-4F9F-921E-AD98F0C58734}" dt="2022-08-03T23:50:19.282" v="12078" actId="1037"/>
          <ac:spMkLst>
            <pc:docMk/>
            <pc:sldMk cId="20567561" sldId="278"/>
            <ac:spMk id="15" creationId="{FC6427DC-1C0E-2E81-F9C0-18096A86830C}"/>
          </ac:spMkLst>
        </pc:spChg>
        <pc:spChg chg="mod">
          <ac:chgData name="بندر العصيمي" userId="62dc3abd33e0f526" providerId="LiveId" clId="{51F409A6-BE79-4F9F-921E-AD98F0C58734}" dt="2022-08-03T23:54:57.758" v="12156" actId="20577"/>
          <ac:spMkLst>
            <pc:docMk/>
            <pc:sldMk cId="20567561" sldId="278"/>
            <ac:spMk id="16" creationId="{B22818C1-9299-2E33-F817-682CF666F3B4}"/>
          </ac:spMkLst>
        </pc:spChg>
        <pc:spChg chg="mod">
          <ac:chgData name="بندر العصيمي" userId="62dc3abd33e0f526" providerId="LiveId" clId="{51F409A6-BE79-4F9F-921E-AD98F0C58734}" dt="2022-08-03T23:55:26.204" v="12195" actId="14100"/>
          <ac:spMkLst>
            <pc:docMk/>
            <pc:sldMk cId="20567561" sldId="278"/>
            <ac:spMk id="17" creationId="{4255FCA9-D486-4F4D-F3A8-B9E2C5E9B385}"/>
          </ac:spMkLst>
        </pc:spChg>
        <pc:spChg chg="mod">
          <ac:chgData name="بندر العصيمي" userId="62dc3abd33e0f526" providerId="LiveId" clId="{51F409A6-BE79-4F9F-921E-AD98F0C58734}" dt="2022-08-03T23:56:03.282" v="12217" actId="14100"/>
          <ac:spMkLst>
            <pc:docMk/>
            <pc:sldMk cId="20567561" sldId="278"/>
            <ac:spMk id="18" creationId="{DC8AA2E0-C073-BDBE-B0D1-645CDA19A767}"/>
          </ac:spMkLst>
        </pc:spChg>
        <pc:spChg chg="mod">
          <ac:chgData name="بندر العصيمي" userId="62dc3abd33e0f526" providerId="LiveId" clId="{51F409A6-BE79-4F9F-921E-AD98F0C58734}" dt="2022-08-03T23:56:37.894" v="12246" actId="14100"/>
          <ac:spMkLst>
            <pc:docMk/>
            <pc:sldMk cId="20567561" sldId="278"/>
            <ac:spMk id="19" creationId="{66C05BC3-74F3-7F19-1A98-7A4BB120FEAB}"/>
          </ac:spMkLst>
        </pc:spChg>
        <pc:spChg chg="mod">
          <ac:chgData name="بندر العصيمي" userId="62dc3abd33e0f526" providerId="LiveId" clId="{51F409A6-BE79-4F9F-921E-AD98F0C58734}" dt="2022-08-03T23:56:19.799" v="12229" actId="20577"/>
          <ac:spMkLst>
            <pc:docMk/>
            <pc:sldMk cId="20567561" sldId="278"/>
            <ac:spMk id="20" creationId="{9FC1155D-FE1A-F83F-F2CB-91FFCA7E783A}"/>
          </ac:spMkLst>
        </pc:spChg>
        <pc:spChg chg="mod">
          <ac:chgData name="بندر العصيمي" userId="62dc3abd33e0f526" providerId="LiveId" clId="{51F409A6-BE79-4F9F-921E-AD98F0C58734}" dt="2022-08-04T00:06:15.760" v="12981" actId="20577"/>
          <ac:spMkLst>
            <pc:docMk/>
            <pc:sldMk cId="20567561" sldId="278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23:58:19.078" v="12484" actId="1036"/>
          <ac:spMkLst>
            <pc:docMk/>
            <pc:sldMk cId="20567561" sldId="278"/>
            <ac:spMk id="24" creationId="{9E5D5FA6-28A4-7DCD-EBF5-E6B02831148C}"/>
          </ac:spMkLst>
        </pc:spChg>
        <pc:spChg chg="mod">
          <ac:chgData name="بندر العصيمي" userId="62dc3abd33e0f526" providerId="LiveId" clId="{51F409A6-BE79-4F9F-921E-AD98F0C58734}" dt="2022-08-03T23:58:46.628" v="12536" actId="20577"/>
          <ac:spMkLst>
            <pc:docMk/>
            <pc:sldMk cId="20567561" sldId="278"/>
            <ac:spMk id="25" creationId="{1F89EA29-A81F-671D-5EAE-692BA29F28B6}"/>
          </ac:spMkLst>
        </pc:spChg>
        <pc:spChg chg="mod">
          <ac:chgData name="بندر العصيمي" userId="62dc3abd33e0f526" providerId="LiveId" clId="{51F409A6-BE79-4F9F-921E-AD98F0C58734}" dt="2022-08-03T23:59:03.815" v="12543" actId="20577"/>
          <ac:spMkLst>
            <pc:docMk/>
            <pc:sldMk cId="20567561" sldId="278"/>
            <ac:spMk id="26" creationId="{285F814D-9DCF-6667-17AF-866C6B68CD1E}"/>
          </ac:spMkLst>
        </pc:spChg>
        <pc:spChg chg="mod">
          <ac:chgData name="بندر العصيمي" userId="62dc3abd33e0f526" providerId="LiveId" clId="{51F409A6-BE79-4F9F-921E-AD98F0C58734}" dt="2022-08-03T23:59:47.759" v="12634" actId="20577"/>
          <ac:spMkLst>
            <pc:docMk/>
            <pc:sldMk cId="20567561" sldId="278"/>
            <ac:spMk id="27" creationId="{275CABFD-4446-91E7-CDB5-2D07C5CFE79D}"/>
          </ac:spMkLst>
        </pc:spChg>
        <pc:spChg chg="mod">
          <ac:chgData name="بندر العصيمي" userId="62dc3abd33e0f526" providerId="LiveId" clId="{51F409A6-BE79-4F9F-921E-AD98F0C58734}" dt="2022-08-03T23:59:59.304" v="12645" actId="20577"/>
          <ac:spMkLst>
            <pc:docMk/>
            <pc:sldMk cId="20567561" sldId="278"/>
            <ac:spMk id="28" creationId="{F74E72B3-D22C-EBEA-64ED-20C63BA978C7}"/>
          </ac:spMkLst>
        </pc:spChg>
        <pc:spChg chg="mod">
          <ac:chgData name="بندر العصيمي" userId="62dc3abd33e0f526" providerId="LiveId" clId="{51F409A6-BE79-4F9F-921E-AD98F0C58734}" dt="2022-08-03T23:59:54.329" v="12640" actId="20577"/>
          <ac:spMkLst>
            <pc:docMk/>
            <pc:sldMk cId="20567561" sldId="278"/>
            <ac:spMk id="29" creationId="{C0F27BFD-41BE-7C22-B9BB-7BFE42565CAF}"/>
          </ac:spMkLst>
        </pc:spChg>
        <pc:spChg chg="mod">
          <ac:chgData name="بندر العصيمي" userId="62dc3abd33e0f526" providerId="LiveId" clId="{51F409A6-BE79-4F9F-921E-AD98F0C58734}" dt="2022-08-03T23:59:15.963" v="12612" actId="14100"/>
          <ac:spMkLst>
            <pc:docMk/>
            <pc:sldMk cId="20567561" sldId="278"/>
            <ac:spMk id="30" creationId="{2CD2AF9E-5C78-37D0-82CE-F46ADC1A64FF}"/>
          </ac:spMkLst>
        </pc:spChg>
      </pc:sldChg>
      <pc:sldChg chg="modSp mod ord">
        <pc:chgData name="بندر العصيمي" userId="62dc3abd33e0f526" providerId="LiveId" clId="{51F409A6-BE79-4F9F-921E-AD98F0C58734}" dt="2022-08-03T17:15:27.186" v="10981" actId="20577"/>
        <pc:sldMkLst>
          <pc:docMk/>
          <pc:sldMk cId="709134560" sldId="290"/>
        </pc:sldMkLst>
        <pc:spChg chg="mod">
          <ac:chgData name="بندر العصيمي" userId="62dc3abd33e0f526" providerId="LiveId" clId="{51F409A6-BE79-4F9F-921E-AD98F0C58734}" dt="2022-08-03T17:15:27.186" v="10981" actId="20577"/>
          <ac:spMkLst>
            <pc:docMk/>
            <pc:sldMk cId="709134560" sldId="290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10:16:49.983" v="33" actId="20577"/>
          <ac:spMkLst>
            <pc:docMk/>
            <pc:sldMk cId="709134560" sldId="290"/>
            <ac:spMk id="23" creationId="{8D75B550-2FCB-9D2C-74E1-F907DA723BDF}"/>
          </ac:spMkLst>
        </pc:spChg>
      </pc:sldChg>
      <pc:sldChg chg="addSp delSp modSp mod">
        <pc:chgData name="بندر العصيمي" userId="62dc3abd33e0f526" providerId="LiveId" clId="{51F409A6-BE79-4F9F-921E-AD98F0C58734}" dt="2022-08-04T00:01:47.575" v="12710" actId="20577"/>
        <pc:sldMkLst>
          <pc:docMk/>
          <pc:sldMk cId="3438352497" sldId="292"/>
        </pc:sldMkLst>
        <pc:spChg chg="mod">
          <ac:chgData name="بندر العصيمي" userId="62dc3abd33e0f526" providerId="LiveId" clId="{51F409A6-BE79-4F9F-921E-AD98F0C58734}" dt="2022-08-03T12:00:29.226" v="5670" actId="207"/>
          <ac:spMkLst>
            <pc:docMk/>
            <pc:sldMk cId="3438352497" sldId="292"/>
            <ac:spMk id="12" creationId="{CA9149FC-FBE9-F971-8D19-30BCF1607A9F}"/>
          </ac:spMkLst>
        </pc:spChg>
        <pc:spChg chg="add mod">
          <ac:chgData name="بندر العصيمي" userId="62dc3abd33e0f526" providerId="LiveId" clId="{51F409A6-BE79-4F9F-921E-AD98F0C58734}" dt="2022-08-03T12:04:41.233" v="6122" actId="1038"/>
          <ac:spMkLst>
            <pc:docMk/>
            <pc:sldMk cId="3438352497" sldId="292"/>
            <ac:spMk id="14" creationId="{F6171244-BDDB-6699-6533-8C8EA7299843}"/>
          </ac:spMkLst>
        </pc:spChg>
        <pc:spChg chg="add mod">
          <ac:chgData name="بندر العصيمي" userId="62dc3abd33e0f526" providerId="LiveId" clId="{51F409A6-BE79-4F9F-921E-AD98F0C58734}" dt="2022-08-03T12:05:39.509" v="6340" actId="20577"/>
          <ac:spMkLst>
            <pc:docMk/>
            <pc:sldMk cId="3438352497" sldId="292"/>
            <ac:spMk id="15" creationId="{BCA8BF8E-EFA9-3F71-C9D1-21335D229975}"/>
          </ac:spMkLst>
        </pc:spChg>
        <pc:spChg chg="add mod">
          <ac:chgData name="بندر العصيمي" userId="62dc3abd33e0f526" providerId="LiveId" clId="{51F409A6-BE79-4F9F-921E-AD98F0C58734}" dt="2022-08-03T12:05:27.988" v="6331" actId="20577"/>
          <ac:spMkLst>
            <pc:docMk/>
            <pc:sldMk cId="3438352497" sldId="292"/>
            <ac:spMk id="16" creationId="{BF5A57F8-C191-AB47-9934-E767074A8E0B}"/>
          </ac:spMkLst>
        </pc:spChg>
        <pc:spChg chg="add mod">
          <ac:chgData name="بندر العصيمي" userId="62dc3abd33e0f526" providerId="LiveId" clId="{51F409A6-BE79-4F9F-921E-AD98F0C58734}" dt="2022-08-03T12:05:21.972" v="6325" actId="20577"/>
          <ac:spMkLst>
            <pc:docMk/>
            <pc:sldMk cId="3438352497" sldId="292"/>
            <ac:spMk id="17" creationId="{D9AB091D-3317-25F0-4FE6-7D5F94DE8A0F}"/>
          </ac:spMkLst>
        </pc:spChg>
        <pc:spChg chg="mod">
          <ac:chgData name="بندر العصيمي" userId="62dc3abd33e0f526" providerId="LiveId" clId="{51F409A6-BE79-4F9F-921E-AD98F0C58734}" dt="2022-08-04T00:01:47.575" v="12710" actId="20577"/>
          <ac:spMkLst>
            <pc:docMk/>
            <pc:sldMk cId="3438352497" sldId="292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12:08:32.377" v="6371" actId="20577"/>
          <ac:spMkLst>
            <pc:docMk/>
            <pc:sldMk cId="3438352497" sldId="292"/>
            <ac:spMk id="23" creationId="{8D75B550-2FCB-9D2C-74E1-F907DA723BDF}"/>
          </ac:spMkLst>
        </pc:spChg>
        <pc:picChg chg="add mod">
          <ac:chgData name="بندر العصيمي" userId="62dc3abd33e0f526" providerId="LiveId" clId="{51F409A6-BE79-4F9F-921E-AD98F0C58734}" dt="2022-08-03T12:05:57.991" v="6344" actId="14100"/>
          <ac:picMkLst>
            <pc:docMk/>
            <pc:sldMk cId="3438352497" sldId="292"/>
            <ac:picMk id="11" creationId="{7E1923F8-82E6-ECA7-6C5E-2EA9112CD2B0}"/>
          </ac:picMkLst>
        </pc:picChg>
        <pc:picChg chg="add mod">
          <ac:chgData name="بندر العصيمي" userId="62dc3abd33e0f526" providerId="LiveId" clId="{51F409A6-BE79-4F9F-921E-AD98F0C58734}" dt="2022-08-03T12:05:50.658" v="6343" actId="14100"/>
          <ac:picMkLst>
            <pc:docMk/>
            <pc:sldMk cId="3438352497" sldId="292"/>
            <ac:picMk id="13" creationId="{DA27DADE-B807-F093-3EB0-940B75A53874}"/>
          </ac:picMkLst>
        </pc:picChg>
        <pc:picChg chg="del">
          <ac:chgData name="بندر العصيمي" userId="62dc3abd33e0f526" providerId="LiveId" clId="{51F409A6-BE79-4F9F-921E-AD98F0C58734}" dt="2022-08-03T11:14:23.009" v="4061" actId="478"/>
          <ac:picMkLst>
            <pc:docMk/>
            <pc:sldMk cId="3438352497" sldId="292"/>
            <ac:picMk id="2050" creationId="{C90C7079-E664-13F2-2141-6560DD5BCCD4}"/>
          </ac:picMkLst>
        </pc:picChg>
        <pc:picChg chg="del">
          <ac:chgData name="بندر العصيمي" userId="62dc3abd33e0f526" providerId="LiveId" clId="{51F409A6-BE79-4F9F-921E-AD98F0C58734}" dt="2022-08-03T11:14:23.009" v="4061" actId="478"/>
          <ac:picMkLst>
            <pc:docMk/>
            <pc:sldMk cId="3438352497" sldId="292"/>
            <ac:picMk id="2052" creationId="{C5AC9A98-2984-B250-CB7B-A05F31AB6D7E}"/>
          </ac:picMkLst>
        </pc:picChg>
        <pc:picChg chg="add del mod">
          <ac:chgData name="بندر العصيمي" userId="62dc3abd33e0f526" providerId="LiveId" clId="{51F409A6-BE79-4F9F-921E-AD98F0C58734}" dt="2022-08-03T12:00:44.458" v="5671" actId="478"/>
          <ac:picMkLst>
            <pc:docMk/>
            <pc:sldMk cId="3438352497" sldId="292"/>
            <ac:picMk id="3074" creationId="{F306B740-BEE0-1EAA-C8C7-6DA49CE9489F}"/>
          </ac:picMkLst>
        </pc:picChg>
        <pc:picChg chg="add mod">
          <ac:chgData name="بندر العصيمي" userId="62dc3abd33e0f526" providerId="LiveId" clId="{51F409A6-BE79-4F9F-921E-AD98F0C58734}" dt="2022-08-03T12:06:01.359" v="6345" actId="14100"/>
          <ac:picMkLst>
            <pc:docMk/>
            <pc:sldMk cId="3438352497" sldId="292"/>
            <ac:picMk id="3076" creationId="{E6BD825F-210F-B5B4-CA70-6C3DEAE4A621}"/>
          </ac:picMkLst>
        </pc:picChg>
        <pc:picChg chg="add mod">
          <ac:chgData name="بندر العصيمي" userId="62dc3abd33e0f526" providerId="LiveId" clId="{51F409A6-BE79-4F9F-921E-AD98F0C58734}" dt="2022-08-03T12:05:48.249" v="6342" actId="14100"/>
          <ac:picMkLst>
            <pc:docMk/>
            <pc:sldMk cId="3438352497" sldId="292"/>
            <ac:picMk id="3078" creationId="{D327CB5E-CCC2-3871-432E-352157E20C03}"/>
          </ac:picMkLst>
        </pc:picChg>
      </pc:sldChg>
      <pc:sldChg chg="del">
        <pc:chgData name="بندر العصيمي" userId="62dc3abd33e0f526" providerId="LiveId" clId="{51F409A6-BE79-4F9F-921E-AD98F0C58734}" dt="2022-08-03T10:15:02.185" v="1" actId="47"/>
        <pc:sldMkLst>
          <pc:docMk/>
          <pc:sldMk cId="265574086" sldId="294"/>
        </pc:sldMkLst>
      </pc:sldChg>
      <pc:sldChg chg="del">
        <pc:chgData name="بندر العصيمي" userId="62dc3abd33e0f526" providerId="LiveId" clId="{51F409A6-BE79-4F9F-921E-AD98F0C58734}" dt="2022-08-03T10:15:00.048" v="0" actId="47"/>
        <pc:sldMkLst>
          <pc:docMk/>
          <pc:sldMk cId="2053476170" sldId="303"/>
        </pc:sldMkLst>
      </pc:sldChg>
      <pc:sldChg chg="del">
        <pc:chgData name="بندر العصيمي" userId="62dc3abd33e0f526" providerId="LiveId" clId="{51F409A6-BE79-4F9F-921E-AD98F0C58734}" dt="2022-08-03T10:15:03.138" v="2" actId="47"/>
        <pc:sldMkLst>
          <pc:docMk/>
          <pc:sldMk cId="723171866" sldId="314"/>
        </pc:sldMkLst>
      </pc:sldChg>
      <pc:sldChg chg="del">
        <pc:chgData name="بندر العصيمي" userId="62dc3abd33e0f526" providerId="LiveId" clId="{51F409A6-BE79-4F9F-921E-AD98F0C58734}" dt="2022-08-03T10:15:04.357" v="3" actId="47"/>
        <pc:sldMkLst>
          <pc:docMk/>
          <pc:sldMk cId="829147845" sldId="316"/>
        </pc:sldMkLst>
      </pc:sldChg>
      <pc:sldChg chg="del">
        <pc:chgData name="بندر العصيمي" userId="62dc3abd33e0f526" providerId="LiveId" clId="{51F409A6-BE79-4F9F-921E-AD98F0C58734}" dt="2022-08-03T10:15:05.020" v="4" actId="47"/>
        <pc:sldMkLst>
          <pc:docMk/>
          <pc:sldMk cId="2577716733" sldId="320"/>
        </pc:sldMkLst>
      </pc:sldChg>
      <pc:sldChg chg="modSp mod">
        <pc:chgData name="بندر العصيمي" userId="62dc3abd33e0f526" providerId="LiveId" clId="{51F409A6-BE79-4F9F-921E-AD98F0C58734}" dt="2022-08-04T00:06:29.354" v="12994" actId="20577"/>
        <pc:sldMkLst>
          <pc:docMk/>
          <pc:sldMk cId="2883559634" sldId="321"/>
        </pc:sldMkLst>
        <pc:spChg chg="mod">
          <ac:chgData name="بندر العصيمي" userId="62dc3abd33e0f526" providerId="LiveId" clId="{51F409A6-BE79-4F9F-921E-AD98F0C58734}" dt="2022-08-04T00:06:29.354" v="12994" actId="20577"/>
          <ac:spMkLst>
            <pc:docMk/>
            <pc:sldMk cId="2883559634" sldId="321"/>
            <ac:spMk id="22" creationId="{240A45DC-C3F1-E290-3A21-FE398B4EE905}"/>
          </ac:spMkLst>
        </pc:spChg>
      </pc:sldChg>
      <pc:sldChg chg="addSp delSp modSp mod">
        <pc:chgData name="بندر العصيمي" userId="62dc3abd33e0f526" providerId="LiveId" clId="{51F409A6-BE79-4F9F-921E-AD98F0C58734}" dt="2022-08-04T00:00:56.140" v="12671" actId="20577"/>
        <pc:sldMkLst>
          <pc:docMk/>
          <pc:sldMk cId="3041413449" sldId="322"/>
        </pc:sldMkLst>
        <pc:spChg chg="add mod">
          <ac:chgData name="بندر العصيمي" userId="62dc3abd33e0f526" providerId="LiveId" clId="{51F409A6-BE79-4F9F-921E-AD98F0C58734}" dt="2022-08-03T10:55:24.198" v="2953" actId="207"/>
          <ac:spMkLst>
            <pc:docMk/>
            <pc:sldMk cId="3041413449" sldId="322"/>
            <ac:spMk id="11" creationId="{C1941AF4-69E0-08DB-5D7E-79808DDB375F}"/>
          </ac:spMkLst>
        </pc:spChg>
        <pc:spChg chg="mod">
          <ac:chgData name="بندر العصيمي" userId="62dc3abd33e0f526" providerId="LiveId" clId="{51F409A6-BE79-4F9F-921E-AD98F0C58734}" dt="2022-08-03T15:38:27.890" v="7290" actId="1037"/>
          <ac:spMkLst>
            <pc:docMk/>
            <pc:sldMk cId="3041413449" sldId="322"/>
            <ac:spMk id="12" creationId="{CA9149FC-FBE9-F971-8D19-30BCF1607A9F}"/>
          </ac:spMkLst>
        </pc:spChg>
        <pc:spChg chg="add mod">
          <ac:chgData name="بندر العصيمي" userId="62dc3abd33e0f526" providerId="LiveId" clId="{51F409A6-BE79-4F9F-921E-AD98F0C58734}" dt="2022-08-03T10:55:43.623" v="3009" actId="20577"/>
          <ac:spMkLst>
            <pc:docMk/>
            <pc:sldMk cId="3041413449" sldId="322"/>
            <ac:spMk id="13" creationId="{0C5BABBE-2252-4254-8EC6-DBF4762AADA0}"/>
          </ac:spMkLst>
        </pc:spChg>
        <pc:spChg chg="mod">
          <ac:chgData name="بندر العصيمي" userId="62dc3abd33e0f526" providerId="LiveId" clId="{51F409A6-BE79-4F9F-921E-AD98F0C58734}" dt="2022-08-04T00:00:56.140" v="12671" actId="20577"/>
          <ac:spMkLst>
            <pc:docMk/>
            <pc:sldMk cId="3041413449" sldId="322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10:47:59.658" v="2446" actId="20577"/>
          <ac:spMkLst>
            <pc:docMk/>
            <pc:sldMk cId="3041413449" sldId="322"/>
            <ac:spMk id="23" creationId="{8D75B550-2FCB-9D2C-74E1-F907DA723BDF}"/>
          </ac:spMkLst>
        </pc:spChg>
        <pc:picChg chg="add mod">
          <ac:chgData name="بندر العصيمي" userId="62dc3abd33e0f526" providerId="LiveId" clId="{51F409A6-BE79-4F9F-921E-AD98F0C58734}" dt="2022-08-03T10:54:34.778" v="2848" actId="14100"/>
          <ac:picMkLst>
            <pc:docMk/>
            <pc:sldMk cId="3041413449" sldId="322"/>
            <ac:picMk id="8" creationId="{441CD784-C3AE-E15E-66D0-7F918AF43157}"/>
          </ac:picMkLst>
        </pc:picChg>
        <pc:picChg chg="add mod">
          <ac:chgData name="بندر العصيمي" userId="62dc3abd33e0f526" providerId="LiveId" clId="{51F409A6-BE79-4F9F-921E-AD98F0C58734}" dt="2022-08-03T10:55:50.880" v="3016" actId="1035"/>
          <ac:picMkLst>
            <pc:docMk/>
            <pc:sldMk cId="3041413449" sldId="322"/>
            <ac:picMk id="10" creationId="{4B3F88F9-CA25-9B69-AEE9-F143E09B03FA}"/>
          </ac:picMkLst>
        </pc:picChg>
        <pc:picChg chg="del">
          <ac:chgData name="بندر العصيمي" userId="62dc3abd33e0f526" providerId="LiveId" clId="{51F409A6-BE79-4F9F-921E-AD98F0C58734}" dt="2022-08-03T10:50:17.021" v="2571" actId="478"/>
          <ac:picMkLst>
            <pc:docMk/>
            <pc:sldMk cId="3041413449" sldId="322"/>
            <ac:picMk id="1026" creationId="{792B119E-3DC4-E98A-2AFD-FDF003E8E3E6}"/>
          </ac:picMkLst>
        </pc:picChg>
      </pc:sldChg>
      <pc:sldChg chg="addSp delSp modSp mod">
        <pc:chgData name="بندر العصيمي" userId="62dc3abd33e0f526" providerId="LiveId" clId="{51F409A6-BE79-4F9F-921E-AD98F0C58734}" dt="2022-08-03T17:17:21.624" v="11072" actId="20577"/>
        <pc:sldMkLst>
          <pc:docMk/>
          <pc:sldMk cId="3710477112" sldId="323"/>
        </pc:sldMkLst>
        <pc:spChg chg="add del mod">
          <ac:chgData name="بندر العصيمي" userId="62dc3abd33e0f526" providerId="LiveId" clId="{51F409A6-BE79-4F9F-921E-AD98F0C58734}" dt="2022-08-03T10:19:25.137" v="169" actId="478"/>
          <ac:spMkLst>
            <pc:docMk/>
            <pc:sldMk cId="3710477112" sldId="323"/>
            <ac:spMk id="8" creationId="{ECFF182F-1D63-C2A7-F92D-BB0CEE8FA6BC}"/>
          </ac:spMkLst>
        </pc:spChg>
        <pc:spChg chg="add mod">
          <ac:chgData name="بندر العصيمي" userId="62dc3abd33e0f526" providerId="LiveId" clId="{51F409A6-BE79-4F9F-921E-AD98F0C58734}" dt="2022-08-03T10:21:33.916" v="275" actId="1038"/>
          <ac:spMkLst>
            <pc:docMk/>
            <pc:sldMk cId="3710477112" sldId="323"/>
            <ac:spMk id="14" creationId="{4642D548-2B9D-B76F-1C65-1D40F3DB8700}"/>
          </ac:spMkLst>
        </pc:spChg>
        <pc:spChg chg="add mod">
          <ac:chgData name="بندر العصيمي" userId="62dc3abd33e0f526" providerId="LiveId" clId="{51F409A6-BE79-4F9F-921E-AD98F0C58734}" dt="2022-08-03T10:41:55.395" v="1863" actId="1036"/>
          <ac:spMkLst>
            <pc:docMk/>
            <pc:sldMk cId="3710477112" sldId="323"/>
            <ac:spMk id="15" creationId="{043FA40E-A73E-B7DC-167F-A15B1109D18C}"/>
          </ac:spMkLst>
        </pc:spChg>
        <pc:spChg chg="add del mod">
          <ac:chgData name="بندر العصيمي" userId="62dc3abd33e0f526" providerId="LiveId" clId="{51F409A6-BE79-4F9F-921E-AD98F0C58734}" dt="2022-08-03T10:23:36.739" v="473" actId="478"/>
          <ac:spMkLst>
            <pc:docMk/>
            <pc:sldMk cId="3710477112" sldId="323"/>
            <ac:spMk id="16" creationId="{14248DDE-751C-03FD-68F1-14C592C20140}"/>
          </ac:spMkLst>
        </pc:spChg>
        <pc:spChg chg="add mod">
          <ac:chgData name="بندر العصيمي" userId="62dc3abd33e0f526" providerId="LiveId" clId="{51F409A6-BE79-4F9F-921E-AD98F0C58734}" dt="2022-08-03T10:42:45.198" v="1886" actId="1035"/>
          <ac:spMkLst>
            <pc:docMk/>
            <pc:sldMk cId="3710477112" sldId="323"/>
            <ac:spMk id="18" creationId="{A22FE550-7502-BBE9-090D-ECB182590462}"/>
          </ac:spMkLst>
        </pc:spChg>
        <pc:spChg chg="add del mod">
          <ac:chgData name="بندر العصيمي" userId="62dc3abd33e0f526" providerId="LiveId" clId="{51F409A6-BE79-4F9F-921E-AD98F0C58734}" dt="2022-08-03T10:25:36.156" v="872" actId="478"/>
          <ac:spMkLst>
            <pc:docMk/>
            <pc:sldMk cId="3710477112" sldId="323"/>
            <ac:spMk id="19" creationId="{ABD6DA64-595F-5920-5077-4E3598AF2D10}"/>
          </ac:spMkLst>
        </pc:spChg>
        <pc:spChg chg="add del mod">
          <ac:chgData name="بندر العصيمي" userId="62dc3abd33e0f526" providerId="LiveId" clId="{51F409A6-BE79-4F9F-921E-AD98F0C58734}" dt="2022-08-03T10:25:39.017" v="873" actId="478"/>
          <ac:spMkLst>
            <pc:docMk/>
            <pc:sldMk cId="3710477112" sldId="323"/>
            <ac:spMk id="20" creationId="{F5C78962-8BF6-E8CF-E322-9A664E415033}"/>
          </ac:spMkLst>
        </pc:spChg>
        <pc:spChg chg="mod">
          <ac:chgData name="بندر العصيمي" userId="62dc3abd33e0f526" providerId="LiveId" clId="{51F409A6-BE79-4F9F-921E-AD98F0C58734}" dt="2022-08-03T17:17:21.624" v="11072" actId="20577"/>
          <ac:spMkLst>
            <pc:docMk/>
            <pc:sldMk cId="3710477112" sldId="323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10:18:24.334" v="124" actId="20577"/>
          <ac:spMkLst>
            <pc:docMk/>
            <pc:sldMk cId="3710477112" sldId="323"/>
            <ac:spMk id="23" creationId="{8D75B550-2FCB-9D2C-74E1-F907DA723BDF}"/>
          </ac:spMkLst>
        </pc:spChg>
        <pc:spChg chg="add del mod">
          <ac:chgData name="بندر العصيمي" userId="62dc3abd33e0f526" providerId="LiveId" clId="{51F409A6-BE79-4F9F-921E-AD98F0C58734}" dt="2022-08-03T10:37:13.601" v="1717" actId="478"/>
          <ac:spMkLst>
            <pc:docMk/>
            <pc:sldMk cId="3710477112" sldId="323"/>
            <ac:spMk id="25" creationId="{AAED3314-D7D6-03FB-2B9D-DC989A5D499B}"/>
          </ac:spMkLst>
        </pc:spChg>
        <pc:spChg chg="add del mod">
          <ac:chgData name="بندر العصيمي" userId="62dc3abd33e0f526" providerId="LiveId" clId="{51F409A6-BE79-4F9F-921E-AD98F0C58734}" dt="2022-08-03T10:22:32.880" v="355"/>
          <ac:spMkLst>
            <pc:docMk/>
            <pc:sldMk cId="3710477112" sldId="323"/>
            <ac:spMk id="30" creationId="{87335673-F502-15FA-556E-22419B8689B7}"/>
          </ac:spMkLst>
        </pc:spChg>
        <pc:spChg chg="add del mod">
          <ac:chgData name="بندر العصيمي" userId="62dc3abd33e0f526" providerId="LiveId" clId="{51F409A6-BE79-4F9F-921E-AD98F0C58734}" dt="2022-08-03T10:22:32.880" v="355"/>
          <ac:spMkLst>
            <pc:docMk/>
            <pc:sldMk cId="3710477112" sldId="323"/>
            <ac:spMk id="31" creationId="{2E2389B1-65DC-BCAD-049D-23475D6150C3}"/>
          </ac:spMkLst>
        </pc:spChg>
        <pc:spChg chg="add del mod">
          <ac:chgData name="بندر العصيمي" userId="62dc3abd33e0f526" providerId="LiveId" clId="{51F409A6-BE79-4F9F-921E-AD98F0C58734}" dt="2022-08-03T10:22:32.880" v="355"/>
          <ac:spMkLst>
            <pc:docMk/>
            <pc:sldMk cId="3710477112" sldId="323"/>
            <ac:spMk id="32" creationId="{E44FB96D-3DF7-FEFA-9540-2974AB644540}"/>
          </ac:spMkLst>
        </pc:spChg>
        <pc:spChg chg="add del mod">
          <ac:chgData name="بندر العصيمي" userId="62dc3abd33e0f526" providerId="LiveId" clId="{51F409A6-BE79-4F9F-921E-AD98F0C58734}" dt="2022-08-03T10:22:32.880" v="355"/>
          <ac:spMkLst>
            <pc:docMk/>
            <pc:sldMk cId="3710477112" sldId="323"/>
            <ac:spMk id="34" creationId="{E83B4EFE-15D9-1EFB-5CD1-2E758EA48CED}"/>
          </ac:spMkLst>
        </pc:spChg>
        <pc:spChg chg="add del mod">
          <ac:chgData name="بندر العصيمي" userId="62dc3abd33e0f526" providerId="LiveId" clId="{51F409A6-BE79-4F9F-921E-AD98F0C58734}" dt="2022-08-03T10:22:32.880" v="355"/>
          <ac:spMkLst>
            <pc:docMk/>
            <pc:sldMk cId="3710477112" sldId="323"/>
            <ac:spMk id="35" creationId="{132A6316-8202-A97A-AC15-58AA825D2DB4}"/>
          </ac:spMkLst>
        </pc:spChg>
        <pc:spChg chg="add del mod">
          <ac:chgData name="بندر العصيمي" userId="62dc3abd33e0f526" providerId="LiveId" clId="{51F409A6-BE79-4F9F-921E-AD98F0C58734}" dt="2022-08-03T10:22:32.880" v="355"/>
          <ac:spMkLst>
            <pc:docMk/>
            <pc:sldMk cId="3710477112" sldId="323"/>
            <ac:spMk id="36" creationId="{3C8DB805-9F63-B811-1C64-79377B34583D}"/>
          </ac:spMkLst>
        </pc:spChg>
        <pc:spChg chg="add del mod">
          <ac:chgData name="بندر العصيمي" userId="62dc3abd33e0f526" providerId="LiveId" clId="{51F409A6-BE79-4F9F-921E-AD98F0C58734}" dt="2022-08-03T10:22:32.880" v="355"/>
          <ac:spMkLst>
            <pc:docMk/>
            <pc:sldMk cId="3710477112" sldId="323"/>
            <ac:spMk id="38" creationId="{C896163F-82E5-D956-A60A-1457E1EF340F}"/>
          </ac:spMkLst>
        </pc:spChg>
        <pc:spChg chg="add mod">
          <ac:chgData name="بندر العصيمي" userId="62dc3abd33e0f526" providerId="LiveId" clId="{51F409A6-BE79-4F9F-921E-AD98F0C58734}" dt="2022-08-03T10:47:15.896" v="2407" actId="1038"/>
          <ac:spMkLst>
            <pc:docMk/>
            <pc:sldMk cId="3710477112" sldId="323"/>
            <ac:spMk id="39" creationId="{7C92E663-BD15-8E9D-C33F-5258F2F6B7EC}"/>
          </ac:spMkLst>
        </pc:spChg>
        <pc:spChg chg="add mod">
          <ac:chgData name="بندر العصيمي" userId="62dc3abd33e0f526" providerId="LiveId" clId="{51F409A6-BE79-4F9F-921E-AD98F0C58734}" dt="2022-08-03T10:47:26.609" v="2432" actId="1037"/>
          <ac:spMkLst>
            <pc:docMk/>
            <pc:sldMk cId="3710477112" sldId="323"/>
            <ac:spMk id="40" creationId="{D558CAF8-4A2D-2A67-26F6-1508481B861F}"/>
          </ac:spMkLst>
        </pc:spChg>
        <pc:spChg chg="add mod">
          <ac:chgData name="بندر العصيمي" userId="62dc3abd33e0f526" providerId="LiveId" clId="{51F409A6-BE79-4F9F-921E-AD98F0C58734}" dt="2022-08-03T10:43:01.360" v="1925" actId="1036"/>
          <ac:spMkLst>
            <pc:docMk/>
            <pc:sldMk cId="3710477112" sldId="323"/>
            <ac:spMk id="49" creationId="{1D0191DC-1F54-61B9-F13A-AC6A8F9DAA5A}"/>
          </ac:spMkLst>
        </pc:spChg>
        <pc:spChg chg="add mod">
          <ac:chgData name="بندر العصيمي" userId="62dc3abd33e0f526" providerId="LiveId" clId="{51F409A6-BE79-4F9F-921E-AD98F0C58734}" dt="2022-08-03T10:43:01.360" v="1925" actId="1036"/>
          <ac:spMkLst>
            <pc:docMk/>
            <pc:sldMk cId="3710477112" sldId="323"/>
            <ac:spMk id="50" creationId="{536AEBF1-8FBD-915B-2F07-CBAC1F3AC1D9}"/>
          </ac:spMkLst>
        </pc:spChg>
        <pc:spChg chg="add mod">
          <ac:chgData name="بندر العصيمي" userId="62dc3abd33e0f526" providerId="LiveId" clId="{51F409A6-BE79-4F9F-921E-AD98F0C58734}" dt="2022-08-03T10:44:39.022" v="2073" actId="207"/>
          <ac:spMkLst>
            <pc:docMk/>
            <pc:sldMk cId="3710477112" sldId="323"/>
            <ac:spMk id="66" creationId="{7CB19394-28A3-DFB3-9AFA-AB26D6673CD2}"/>
          </ac:spMkLst>
        </pc:spChg>
        <pc:spChg chg="add mod">
          <ac:chgData name="بندر العصيمي" userId="62dc3abd33e0f526" providerId="LiveId" clId="{51F409A6-BE79-4F9F-921E-AD98F0C58734}" dt="2022-08-03T10:44:43.514" v="2074" actId="207"/>
          <ac:spMkLst>
            <pc:docMk/>
            <pc:sldMk cId="3710477112" sldId="323"/>
            <ac:spMk id="71" creationId="{37563652-8F72-761F-9338-5A04AC6FBB38}"/>
          </ac:spMkLst>
        </pc:spChg>
        <pc:spChg chg="add mod">
          <ac:chgData name="بندر العصيمي" userId="62dc3abd33e0f526" providerId="LiveId" clId="{51F409A6-BE79-4F9F-921E-AD98F0C58734}" dt="2022-08-03T10:45:42.516" v="2237" actId="20577"/>
          <ac:spMkLst>
            <pc:docMk/>
            <pc:sldMk cId="3710477112" sldId="323"/>
            <ac:spMk id="72" creationId="{097E0F50-76A7-948E-9B64-DA20630FF696}"/>
          </ac:spMkLst>
        </pc:spChg>
        <pc:spChg chg="add mod">
          <ac:chgData name="بندر العصيمي" userId="62dc3abd33e0f526" providerId="LiveId" clId="{51F409A6-BE79-4F9F-921E-AD98F0C58734}" dt="2022-08-03T10:46:58.306" v="2384" actId="20577"/>
          <ac:spMkLst>
            <pc:docMk/>
            <pc:sldMk cId="3710477112" sldId="323"/>
            <ac:spMk id="73" creationId="{533C23D6-250D-11A5-D529-C4365F768F53}"/>
          </ac:spMkLst>
        </pc:spChg>
        <pc:picChg chg="del">
          <ac:chgData name="بندر العصيمي" userId="62dc3abd33e0f526" providerId="LiveId" clId="{51F409A6-BE79-4F9F-921E-AD98F0C58734}" dt="2022-08-03T10:18:13.181" v="110" actId="478"/>
          <ac:picMkLst>
            <pc:docMk/>
            <pc:sldMk cId="3710477112" sldId="323"/>
            <ac:picMk id="7" creationId="{4B6837C4-4D81-4CE3-B695-0D77315FFE08}"/>
          </ac:picMkLst>
        </pc:picChg>
        <pc:cxnChg chg="add mod">
          <ac:chgData name="بندر العصيمي" userId="62dc3abd33e0f526" providerId="LiveId" clId="{51F409A6-BE79-4F9F-921E-AD98F0C58734}" dt="2022-08-03T10:41:22.991" v="1843" actId="1035"/>
          <ac:cxnSpMkLst>
            <pc:docMk/>
            <pc:sldMk cId="3710477112" sldId="323"/>
            <ac:cxnSpMk id="10" creationId="{AF8A473D-9F15-5546-FF49-C0CF22992925}"/>
          </ac:cxnSpMkLst>
        </pc:cxnChg>
        <pc:cxnChg chg="add mod">
          <ac:chgData name="بندر العصيمي" userId="62dc3abd33e0f526" providerId="LiveId" clId="{51F409A6-BE79-4F9F-921E-AD98F0C58734}" dt="2022-08-03T10:41:22.991" v="1843" actId="1035"/>
          <ac:cxnSpMkLst>
            <pc:docMk/>
            <pc:sldMk cId="3710477112" sldId="323"/>
            <ac:cxnSpMk id="11" creationId="{EBE97A21-043B-A1AF-1BBE-14563C0FDB4E}"/>
          </ac:cxnSpMkLst>
        </pc:cxnChg>
        <pc:cxnChg chg="add mod">
          <ac:chgData name="بندر العصيمي" userId="62dc3abd33e0f526" providerId="LiveId" clId="{51F409A6-BE79-4F9F-921E-AD98F0C58734}" dt="2022-08-03T10:41:22.991" v="1843" actId="1035"/>
          <ac:cxnSpMkLst>
            <pc:docMk/>
            <pc:sldMk cId="3710477112" sldId="323"/>
            <ac:cxnSpMk id="12" creationId="{3D33AF73-4021-7C83-C356-820D775956E7}"/>
          </ac:cxnSpMkLst>
        </pc:cxnChg>
        <pc:cxnChg chg="add mod">
          <ac:chgData name="بندر العصيمي" userId="62dc3abd33e0f526" providerId="LiveId" clId="{51F409A6-BE79-4F9F-921E-AD98F0C58734}" dt="2022-08-03T10:40:38.479" v="1828" actId="14100"/>
          <ac:cxnSpMkLst>
            <pc:docMk/>
            <pc:sldMk cId="3710477112" sldId="323"/>
            <ac:cxnSpMk id="13" creationId="{00FF619C-132C-5865-67C3-0733395441CF}"/>
          </ac:cxnSpMkLst>
        </pc:cxnChg>
        <pc:cxnChg chg="add del mod">
          <ac:chgData name="بندر العصيمي" userId="62dc3abd33e0f526" providerId="LiveId" clId="{51F409A6-BE79-4F9F-921E-AD98F0C58734}" dt="2022-08-03T10:22:14.438" v="353" actId="478"/>
          <ac:cxnSpMkLst>
            <pc:docMk/>
            <pc:sldMk cId="3710477112" sldId="323"/>
            <ac:cxnSpMk id="17" creationId="{8C09967F-9396-04C4-2188-690EB20908CB}"/>
          </ac:cxnSpMkLst>
        </pc:cxnChg>
        <pc:cxnChg chg="add del mod">
          <ac:chgData name="بندر العصيمي" userId="62dc3abd33e0f526" providerId="LiveId" clId="{51F409A6-BE79-4F9F-921E-AD98F0C58734}" dt="2022-08-03T10:37:16.637" v="1718" actId="478"/>
          <ac:cxnSpMkLst>
            <pc:docMk/>
            <pc:sldMk cId="3710477112" sldId="323"/>
            <ac:cxnSpMk id="24" creationId="{92702714-6495-39B7-EF8C-339DAF0435ED}"/>
          </ac:cxnSpMkLst>
        </pc:cxnChg>
        <pc:cxnChg chg="add del mod">
          <ac:chgData name="بندر العصيمي" userId="62dc3abd33e0f526" providerId="LiveId" clId="{51F409A6-BE79-4F9F-921E-AD98F0C58734}" dt="2022-08-03T10:22:32.880" v="355"/>
          <ac:cxnSpMkLst>
            <pc:docMk/>
            <pc:sldMk cId="3710477112" sldId="323"/>
            <ac:cxnSpMk id="26" creationId="{27848085-FB84-6235-C688-79EE8FE109E8}"/>
          </ac:cxnSpMkLst>
        </pc:cxnChg>
        <pc:cxnChg chg="add del mod">
          <ac:chgData name="بندر العصيمي" userId="62dc3abd33e0f526" providerId="LiveId" clId="{51F409A6-BE79-4F9F-921E-AD98F0C58734}" dt="2022-08-03T10:22:32.880" v="355"/>
          <ac:cxnSpMkLst>
            <pc:docMk/>
            <pc:sldMk cId="3710477112" sldId="323"/>
            <ac:cxnSpMk id="27" creationId="{1B298F92-E096-458D-0C6D-0A38080888EB}"/>
          </ac:cxnSpMkLst>
        </pc:cxnChg>
        <pc:cxnChg chg="add del mod">
          <ac:chgData name="بندر العصيمي" userId="62dc3abd33e0f526" providerId="LiveId" clId="{51F409A6-BE79-4F9F-921E-AD98F0C58734}" dt="2022-08-03T10:22:32.880" v="355"/>
          <ac:cxnSpMkLst>
            <pc:docMk/>
            <pc:sldMk cId="3710477112" sldId="323"/>
            <ac:cxnSpMk id="28" creationId="{394FFD0E-48F5-B54F-8557-A9A73537088F}"/>
          </ac:cxnSpMkLst>
        </pc:cxnChg>
        <pc:cxnChg chg="add del mod">
          <ac:chgData name="بندر العصيمي" userId="62dc3abd33e0f526" providerId="LiveId" clId="{51F409A6-BE79-4F9F-921E-AD98F0C58734}" dt="2022-08-03T10:22:32.880" v="355"/>
          <ac:cxnSpMkLst>
            <pc:docMk/>
            <pc:sldMk cId="3710477112" sldId="323"/>
            <ac:cxnSpMk id="29" creationId="{CE6F0994-B953-EE77-3B71-D419D9DD4093}"/>
          </ac:cxnSpMkLst>
        </pc:cxnChg>
        <pc:cxnChg chg="add del mod">
          <ac:chgData name="بندر العصيمي" userId="62dc3abd33e0f526" providerId="LiveId" clId="{51F409A6-BE79-4F9F-921E-AD98F0C58734}" dt="2022-08-03T10:22:32.880" v="355"/>
          <ac:cxnSpMkLst>
            <pc:docMk/>
            <pc:sldMk cId="3710477112" sldId="323"/>
            <ac:cxnSpMk id="33" creationId="{501CE86C-939B-FFFE-ACA1-9A994EAD347D}"/>
          </ac:cxnSpMkLst>
        </pc:cxnChg>
        <pc:cxnChg chg="add del mod">
          <ac:chgData name="بندر العصيمي" userId="62dc3abd33e0f526" providerId="LiveId" clId="{51F409A6-BE79-4F9F-921E-AD98F0C58734}" dt="2022-08-03T10:22:32.880" v="355"/>
          <ac:cxnSpMkLst>
            <pc:docMk/>
            <pc:sldMk cId="3710477112" sldId="323"/>
            <ac:cxnSpMk id="37" creationId="{4F98618D-249E-A565-DC50-F5D583015EF2}"/>
          </ac:cxnSpMkLst>
        </pc:cxnChg>
        <pc:cxnChg chg="add mod">
          <ac:chgData name="بندر العصيمي" userId="62dc3abd33e0f526" providerId="LiveId" clId="{51F409A6-BE79-4F9F-921E-AD98F0C58734}" dt="2022-08-03T10:42:26.913" v="1866" actId="14100"/>
          <ac:cxnSpMkLst>
            <pc:docMk/>
            <pc:sldMk cId="3710477112" sldId="323"/>
            <ac:cxnSpMk id="41" creationId="{77AAC015-C726-FC68-F076-3318E11D4595}"/>
          </ac:cxnSpMkLst>
        </pc:cxnChg>
        <pc:cxnChg chg="add mod">
          <ac:chgData name="بندر العصيمي" userId="62dc3abd33e0f526" providerId="LiveId" clId="{51F409A6-BE79-4F9F-921E-AD98F0C58734}" dt="2022-08-03T10:41:55.395" v="1863" actId="1036"/>
          <ac:cxnSpMkLst>
            <pc:docMk/>
            <pc:sldMk cId="3710477112" sldId="323"/>
            <ac:cxnSpMk id="42" creationId="{7AA4D053-ACDF-2EA5-0DDC-F4D610891363}"/>
          </ac:cxnSpMkLst>
        </pc:cxnChg>
        <pc:cxnChg chg="add mod">
          <ac:chgData name="بندر العصيمي" userId="62dc3abd33e0f526" providerId="LiveId" clId="{51F409A6-BE79-4F9F-921E-AD98F0C58734}" dt="2022-08-03T10:42:23.011" v="1865" actId="14100"/>
          <ac:cxnSpMkLst>
            <pc:docMk/>
            <pc:sldMk cId="3710477112" sldId="323"/>
            <ac:cxnSpMk id="43" creationId="{62B42F99-2855-A7C2-5B74-038F725A4E72}"/>
          </ac:cxnSpMkLst>
        </pc:cxnChg>
        <pc:cxnChg chg="add mod">
          <ac:chgData name="بندر العصيمي" userId="62dc3abd33e0f526" providerId="LiveId" clId="{51F409A6-BE79-4F9F-921E-AD98F0C58734}" dt="2022-08-03T10:41:55.395" v="1863" actId="1036"/>
          <ac:cxnSpMkLst>
            <pc:docMk/>
            <pc:sldMk cId="3710477112" sldId="323"/>
            <ac:cxnSpMk id="44" creationId="{41C0C54F-F85A-BB3D-C582-F4B61122A1EC}"/>
          </ac:cxnSpMkLst>
        </pc:cxnChg>
        <pc:cxnChg chg="add mod">
          <ac:chgData name="بندر العصيمي" userId="62dc3abd33e0f526" providerId="LiveId" clId="{51F409A6-BE79-4F9F-921E-AD98F0C58734}" dt="2022-08-03T10:43:01.360" v="1925" actId="1036"/>
          <ac:cxnSpMkLst>
            <pc:docMk/>
            <pc:sldMk cId="3710477112" sldId="323"/>
            <ac:cxnSpMk id="51" creationId="{3F92FB18-9F70-8722-6C2F-9AE7194EF088}"/>
          </ac:cxnSpMkLst>
        </pc:cxnChg>
        <pc:cxnChg chg="add mod">
          <ac:chgData name="بندر العصيمي" userId="62dc3abd33e0f526" providerId="LiveId" clId="{51F409A6-BE79-4F9F-921E-AD98F0C58734}" dt="2022-08-03T10:43:01.360" v="1925" actId="1036"/>
          <ac:cxnSpMkLst>
            <pc:docMk/>
            <pc:sldMk cId="3710477112" sldId="323"/>
            <ac:cxnSpMk id="52" creationId="{C4F3FE87-3FC5-6970-5848-1403BD29F1CC}"/>
          </ac:cxnSpMkLst>
        </pc:cxnChg>
        <pc:cxnChg chg="add mod">
          <ac:chgData name="بندر العصيمي" userId="62dc3abd33e0f526" providerId="LiveId" clId="{51F409A6-BE79-4F9F-921E-AD98F0C58734}" dt="2022-08-03T10:43:01.360" v="1925" actId="1036"/>
          <ac:cxnSpMkLst>
            <pc:docMk/>
            <pc:sldMk cId="3710477112" sldId="323"/>
            <ac:cxnSpMk id="53" creationId="{87DD3799-98F5-EB8F-773F-9930B00EBE58}"/>
          </ac:cxnSpMkLst>
        </pc:cxnChg>
        <pc:cxnChg chg="add mod">
          <ac:chgData name="بندر العصيمي" userId="62dc3abd33e0f526" providerId="LiveId" clId="{51F409A6-BE79-4F9F-921E-AD98F0C58734}" dt="2022-08-03T10:43:07.271" v="1926" actId="14100"/>
          <ac:cxnSpMkLst>
            <pc:docMk/>
            <pc:sldMk cId="3710477112" sldId="323"/>
            <ac:cxnSpMk id="54" creationId="{16B0647B-ACC4-7F6F-ECF8-61A9B801C497}"/>
          </ac:cxnSpMkLst>
        </pc:cxnChg>
      </pc:sldChg>
      <pc:sldChg chg="modSp mod ord">
        <pc:chgData name="بندر العصيمي" userId="62dc3abd33e0f526" providerId="LiveId" clId="{51F409A6-BE79-4F9F-921E-AD98F0C58734}" dt="2022-08-03T17:15:43.332" v="10994" actId="20577"/>
        <pc:sldMkLst>
          <pc:docMk/>
          <pc:sldMk cId="2359007209" sldId="324"/>
        </pc:sldMkLst>
        <pc:spChg chg="mod">
          <ac:chgData name="بندر العصيمي" userId="62dc3abd33e0f526" providerId="LiveId" clId="{51F409A6-BE79-4F9F-921E-AD98F0C58734}" dt="2022-08-03T17:15:43.332" v="10994" actId="20577"/>
          <ac:spMkLst>
            <pc:docMk/>
            <pc:sldMk cId="2359007209" sldId="324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10:17:02.155" v="52" actId="20577"/>
          <ac:spMkLst>
            <pc:docMk/>
            <pc:sldMk cId="2359007209" sldId="324"/>
            <ac:spMk id="23" creationId="{8D75B550-2FCB-9D2C-74E1-F907DA723BDF}"/>
          </ac:spMkLst>
        </pc:spChg>
      </pc:sldChg>
      <pc:sldChg chg="del">
        <pc:chgData name="بندر العصيمي" userId="62dc3abd33e0f526" providerId="LiveId" clId="{51F409A6-BE79-4F9F-921E-AD98F0C58734}" dt="2022-08-03T17:06:27.571" v="10527" actId="47"/>
        <pc:sldMkLst>
          <pc:docMk/>
          <pc:sldMk cId="248037033" sldId="325"/>
        </pc:sldMkLst>
      </pc:sldChg>
      <pc:sldChg chg="addSp modSp mod ord">
        <pc:chgData name="بندر العصيمي" userId="62dc3abd33e0f526" providerId="LiveId" clId="{51F409A6-BE79-4F9F-921E-AD98F0C58734}" dt="2022-08-04T00:03:40.432" v="12790" actId="20577"/>
        <pc:sldMkLst>
          <pc:docMk/>
          <pc:sldMk cId="2406843703" sldId="326"/>
        </pc:sldMkLst>
        <pc:spChg chg="mod">
          <ac:chgData name="بندر العصيمي" userId="62dc3abd33e0f526" providerId="LiveId" clId="{51F409A6-BE79-4F9F-921E-AD98F0C58734}" dt="2022-08-03T16:44:06.283" v="9526" actId="313"/>
          <ac:spMkLst>
            <pc:docMk/>
            <pc:sldMk cId="2406843703" sldId="326"/>
            <ac:spMk id="16" creationId="{7BCAE585-B093-664C-ACA8-3E0A4A97564A}"/>
          </ac:spMkLst>
        </pc:spChg>
        <pc:spChg chg="mod">
          <ac:chgData name="بندر العصيمي" userId="62dc3abd33e0f526" providerId="LiveId" clId="{51F409A6-BE79-4F9F-921E-AD98F0C58734}" dt="2022-08-04T00:03:40.432" v="12790" actId="20577"/>
          <ac:spMkLst>
            <pc:docMk/>
            <pc:sldMk cId="2406843703" sldId="326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16:33:31.787" v="8973" actId="20577"/>
          <ac:spMkLst>
            <pc:docMk/>
            <pc:sldMk cId="2406843703" sldId="326"/>
            <ac:spMk id="23" creationId="{8D75B550-2FCB-9D2C-74E1-F907DA723BDF}"/>
          </ac:spMkLst>
        </pc:spChg>
        <pc:picChg chg="add mod">
          <ac:chgData name="بندر العصيمي" userId="62dc3abd33e0f526" providerId="LiveId" clId="{51F409A6-BE79-4F9F-921E-AD98F0C58734}" dt="2022-08-03T16:45:07.755" v="9615" actId="14100"/>
          <ac:picMkLst>
            <pc:docMk/>
            <pc:sldMk cId="2406843703" sldId="326"/>
            <ac:picMk id="7" creationId="{39C9B150-46FC-ABC9-8E8F-6A0E7F3923D5}"/>
          </ac:picMkLst>
        </pc:picChg>
        <pc:picChg chg="add mod">
          <ac:chgData name="بندر العصيمي" userId="62dc3abd33e0f526" providerId="LiveId" clId="{51F409A6-BE79-4F9F-921E-AD98F0C58734}" dt="2022-08-03T16:45:42.945" v="9736" actId="14100"/>
          <ac:picMkLst>
            <pc:docMk/>
            <pc:sldMk cId="2406843703" sldId="326"/>
            <ac:picMk id="8" creationId="{6D7B4C7C-9E89-B4AC-ADB7-0F670F10A983}"/>
          </ac:picMkLst>
        </pc:picChg>
      </pc:sldChg>
      <pc:sldChg chg="modSp mod ord">
        <pc:chgData name="بندر العصيمي" userId="62dc3abd33e0f526" providerId="LiveId" clId="{51F409A6-BE79-4F9F-921E-AD98F0C58734}" dt="2022-08-03T17:15:56.717" v="11007" actId="20577"/>
        <pc:sldMkLst>
          <pc:docMk/>
          <pc:sldMk cId="615312308" sldId="327"/>
        </pc:sldMkLst>
        <pc:spChg chg="mod">
          <ac:chgData name="بندر العصيمي" userId="62dc3abd33e0f526" providerId="LiveId" clId="{51F409A6-BE79-4F9F-921E-AD98F0C58734}" dt="2022-08-03T17:15:56.717" v="11007" actId="20577"/>
          <ac:spMkLst>
            <pc:docMk/>
            <pc:sldMk cId="615312308" sldId="327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10:17:15.789" v="71" actId="20577"/>
          <ac:spMkLst>
            <pc:docMk/>
            <pc:sldMk cId="615312308" sldId="327"/>
            <ac:spMk id="23" creationId="{8D75B550-2FCB-9D2C-74E1-F907DA723BDF}"/>
          </ac:spMkLst>
        </pc:spChg>
      </pc:sldChg>
      <pc:sldChg chg="del">
        <pc:chgData name="بندر العصيمي" userId="62dc3abd33e0f526" providerId="LiveId" clId="{51F409A6-BE79-4F9F-921E-AD98F0C58734}" dt="2022-08-03T17:06:25.613" v="10526" actId="47"/>
        <pc:sldMkLst>
          <pc:docMk/>
          <pc:sldMk cId="3583469918" sldId="328"/>
        </pc:sldMkLst>
      </pc:sldChg>
      <pc:sldChg chg="del">
        <pc:chgData name="بندر العصيمي" userId="62dc3abd33e0f526" providerId="LiveId" clId="{51F409A6-BE79-4F9F-921E-AD98F0C58734}" dt="2022-08-03T17:06:23.942" v="10525" actId="47"/>
        <pc:sldMkLst>
          <pc:docMk/>
          <pc:sldMk cId="4015560133" sldId="330"/>
        </pc:sldMkLst>
      </pc:sldChg>
      <pc:sldChg chg="del">
        <pc:chgData name="بندر العصيمي" userId="62dc3abd33e0f526" providerId="LiveId" clId="{51F409A6-BE79-4F9F-921E-AD98F0C58734}" dt="2022-08-03T17:06:22.042" v="10524" actId="47"/>
        <pc:sldMkLst>
          <pc:docMk/>
          <pc:sldMk cId="2609239246" sldId="331"/>
        </pc:sldMkLst>
      </pc:sldChg>
      <pc:sldChg chg="del">
        <pc:chgData name="بندر العصيمي" userId="62dc3abd33e0f526" providerId="LiveId" clId="{51F409A6-BE79-4F9F-921E-AD98F0C58734}" dt="2022-08-03T17:06:20.188" v="10523" actId="47"/>
        <pc:sldMkLst>
          <pc:docMk/>
          <pc:sldMk cId="1061133862" sldId="332"/>
        </pc:sldMkLst>
      </pc:sldChg>
      <pc:sldChg chg="modSp mod ord">
        <pc:chgData name="بندر العصيمي" userId="62dc3abd33e0f526" providerId="LiveId" clId="{51F409A6-BE79-4F9F-921E-AD98F0C58734}" dt="2022-08-03T17:16:12.266" v="11020" actId="20577"/>
        <pc:sldMkLst>
          <pc:docMk/>
          <pc:sldMk cId="3383222830" sldId="333"/>
        </pc:sldMkLst>
        <pc:spChg chg="mod">
          <ac:chgData name="بندر العصيمي" userId="62dc3abd33e0f526" providerId="LiveId" clId="{51F409A6-BE79-4F9F-921E-AD98F0C58734}" dt="2022-08-03T17:16:12.266" v="11020" actId="20577"/>
          <ac:spMkLst>
            <pc:docMk/>
            <pc:sldMk cId="3383222830" sldId="333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10:17:28.754" v="90" actId="20577"/>
          <ac:spMkLst>
            <pc:docMk/>
            <pc:sldMk cId="3383222830" sldId="333"/>
            <ac:spMk id="23" creationId="{8D75B550-2FCB-9D2C-74E1-F907DA723BDF}"/>
          </ac:spMkLst>
        </pc:spChg>
      </pc:sldChg>
      <pc:sldChg chg="del">
        <pc:chgData name="بندر العصيمي" userId="62dc3abd33e0f526" providerId="LiveId" clId="{51F409A6-BE79-4F9F-921E-AD98F0C58734}" dt="2022-08-03T17:06:18.143" v="10522" actId="47"/>
        <pc:sldMkLst>
          <pc:docMk/>
          <pc:sldMk cId="1365962362" sldId="334"/>
        </pc:sldMkLst>
      </pc:sldChg>
      <pc:sldChg chg="del">
        <pc:chgData name="بندر العصيمي" userId="62dc3abd33e0f526" providerId="LiveId" clId="{51F409A6-BE79-4F9F-921E-AD98F0C58734}" dt="2022-08-03T17:06:15.599" v="10521" actId="47"/>
        <pc:sldMkLst>
          <pc:docMk/>
          <pc:sldMk cId="1143394219" sldId="335"/>
        </pc:sldMkLst>
      </pc:sldChg>
      <pc:sldChg chg="modSp mod ord">
        <pc:chgData name="بندر العصيمي" userId="62dc3abd33e0f526" providerId="LiveId" clId="{51F409A6-BE79-4F9F-921E-AD98F0C58734}" dt="2022-08-03T17:16:31.875" v="11033" actId="20577"/>
        <pc:sldMkLst>
          <pc:docMk/>
          <pc:sldMk cId="739717186" sldId="336"/>
        </pc:sldMkLst>
        <pc:spChg chg="mod">
          <ac:chgData name="بندر العصيمي" userId="62dc3abd33e0f526" providerId="LiveId" clId="{51F409A6-BE79-4F9F-921E-AD98F0C58734}" dt="2022-08-03T17:16:31.875" v="11033" actId="20577"/>
          <ac:spMkLst>
            <pc:docMk/>
            <pc:sldMk cId="739717186" sldId="336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10:17:46.335" v="109" actId="20577"/>
          <ac:spMkLst>
            <pc:docMk/>
            <pc:sldMk cId="739717186" sldId="336"/>
            <ac:spMk id="23" creationId="{8D75B550-2FCB-9D2C-74E1-F907DA723BDF}"/>
          </ac:spMkLst>
        </pc:spChg>
      </pc:sldChg>
      <pc:sldChg chg="del">
        <pc:chgData name="بندر العصيمي" userId="62dc3abd33e0f526" providerId="LiveId" clId="{51F409A6-BE79-4F9F-921E-AD98F0C58734}" dt="2022-08-03T17:06:13.510" v="10520" actId="47"/>
        <pc:sldMkLst>
          <pc:docMk/>
          <pc:sldMk cId="571960317" sldId="337"/>
        </pc:sldMkLst>
      </pc:sldChg>
      <pc:sldChg chg="del">
        <pc:chgData name="بندر العصيمي" userId="62dc3abd33e0f526" providerId="LiveId" clId="{51F409A6-BE79-4F9F-921E-AD98F0C58734}" dt="2022-08-03T17:06:10.751" v="10519" actId="47"/>
        <pc:sldMkLst>
          <pc:docMk/>
          <pc:sldMk cId="3356633091" sldId="338"/>
        </pc:sldMkLst>
      </pc:sldChg>
      <pc:sldChg chg="addSp delSp modSp add mod">
        <pc:chgData name="بندر العصيمي" userId="62dc3abd33e0f526" providerId="LiveId" clId="{51F409A6-BE79-4F9F-921E-AD98F0C58734}" dt="2022-08-04T00:01:12.437" v="12684" actId="20577"/>
        <pc:sldMkLst>
          <pc:docMk/>
          <pc:sldMk cId="3805100591" sldId="339"/>
        </pc:sldMkLst>
        <pc:spChg chg="del mod">
          <ac:chgData name="بندر العصيمي" userId="62dc3abd33e0f526" providerId="LiveId" clId="{51F409A6-BE79-4F9F-921E-AD98F0C58734}" dt="2022-08-03T11:00:41.783" v="3187" actId="478"/>
          <ac:spMkLst>
            <pc:docMk/>
            <pc:sldMk cId="3805100591" sldId="339"/>
            <ac:spMk id="11" creationId="{C1941AF4-69E0-08DB-5D7E-79808DDB375F}"/>
          </ac:spMkLst>
        </pc:spChg>
        <pc:spChg chg="mod">
          <ac:chgData name="بندر العصيمي" userId="62dc3abd33e0f526" providerId="LiveId" clId="{51F409A6-BE79-4F9F-921E-AD98F0C58734}" dt="2022-08-03T11:02:52.915" v="3500" actId="255"/>
          <ac:spMkLst>
            <pc:docMk/>
            <pc:sldMk cId="3805100591" sldId="339"/>
            <ac:spMk id="12" creationId="{CA9149FC-FBE9-F971-8D19-30BCF1607A9F}"/>
          </ac:spMkLst>
        </pc:spChg>
        <pc:spChg chg="del">
          <ac:chgData name="بندر العصيمي" userId="62dc3abd33e0f526" providerId="LiveId" clId="{51F409A6-BE79-4F9F-921E-AD98F0C58734}" dt="2022-08-03T10:59:17.312" v="3185" actId="478"/>
          <ac:spMkLst>
            <pc:docMk/>
            <pc:sldMk cId="3805100591" sldId="339"/>
            <ac:spMk id="13" creationId="{0C5BABBE-2252-4254-8EC6-DBF4762AADA0}"/>
          </ac:spMkLst>
        </pc:spChg>
        <pc:spChg chg="mod">
          <ac:chgData name="بندر العصيمي" userId="62dc3abd33e0f526" providerId="LiveId" clId="{51F409A6-BE79-4F9F-921E-AD98F0C58734}" dt="2022-08-04T00:01:12.437" v="12684" actId="20577"/>
          <ac:spMkLst>
            <pc:docMk/>
            <pc:sldMk cId="3805100591" sldId="339"/>
            <ac:spMk id="22" creationId="{240A45DC-C3F1-E290-3A21-FE398B4EE905}"/>
          </ac:spMkLst>
        </pc:spChg>
        <pc:picChg chg="del mod">
          <ac:chgData name="بندر العصيمي" userId="62dc3abd33e0f526" providerId="LiveId" clId="{51F409A6-BE79-4F9F-921E-AD98F0C58734}" dt="2022-08-03T11:01:51.480" v="3364" actId="478"/>
          <ac:picMkLst>
            <pc:docMk/>
            <pc:sldMk cId="3805100591" sldId="339"/>
            <ac:picMk id="8" creationId="{441CD784-C3AE-E15E-66D0-7F918AF43157}"/>
          </ac:picMkLst>
        </pc:picChg>
        <pc:picChg chg="del">
          <ac:chgData name="بندر العصيمي" userId="62dc3abd33e0f526" providerId="LiveId" clId="{51F409A6-BE79-4F9F-921E-AD98F0C58734}" dt="2022-08-03T10:59:13.356" v="3184" actId="478"/>
          <ac:picMkLst>
            <pc:docMk/>
            <pc:sldMk cId="3805100591" sldId="339"/>
            <ac:picMk id="10" creationId="{4B3F88F9-CA25-9B69-AEE9-F143E09B03FA}"/>
          </ac:picMkLst>
        </pc:picChg>
        <pc:picChg chg="add mod">
          <ac:chgData name="بندر العصيمي" userId="62dc3abd33e0f526" providerId="LiveId" clId="{51F409A6-BE79-4F9F-921E-AD98F0C58734}" dt="2022-08-03T11:02:37.956" v="3498" actId="14100"/>
          <ac:picMkLst>
            <pc:docMk/>
            <pc:sldMk cId="3805100591" sldId="339"/>
            <ac:picMk id="14" creationId="{F5B7E878-13F5-D497-E3DC-C23F6F002CC9}"/>
          </ac:picMkLst>
        </pc:picChg>
        <pc:picChg chg="add mod">
          <ac:chgData name="بندر العصيمي" userId="62dc3abd33e0f526" providerId="LiveId" clId="{51F409A6-BE79-4F9F-921E-AD98F0C58734}" dt="2022-08-03T11:02:41.140" v="3499" actId="14100"/>
          <ac:picMkLst>
            <pc:docMk/>
            <pc:sldMk cId="3805100591" sldId="339"/>
            <ac:picMk id="1026" creationId="{455D941B-33A8-5907-5D83-736E53ECCDE4}"/>
          </ac:picMkLst>
        </pc:picChg>
      </pc:sldChg>
      <pc:sldChg chg="addSp delSp modSp add mod">
        <pc:chgData name="بندر العصيمي" userId="62dc3abd33e0f526" providerId="LiveId" clId="{51F409A6-BE79-4F9F-921E-AD98F0C58734}" dt="2022-08-04T00:01:30.891" v="12697" actId="20577"/>
        <pc:sldMkLst>
          <pc:docMk/>
          <pc:sldMk cId="923350710" sldId="340"/>
        </pc:sldMkLst>
        <pc:spChg chg="mod">
          <ac:chgData name="بندر العصيمي" userId="62dc3abd33e0f526" providerId="LiveId" clId="{51F409A6-BE79-4F9F-921E-AD98F0C58734}" dt="2022-08-03T23:53:16.088" v="12092" actId="313"/>
          <ac:spMkLst>
            <pc:docMk/>
            <pc:sldMk cId="923350710" sldId="340"/>
            <ac:spMk id="12" creationId="{CA9149FC-FBE9-F971-8D19-30BCF1607A9F}"/>
          </ac:spMkLst>
        </pc:spChg>
        <pc:spChg chg="mod">
          <ac:chgData name="بندر العصيمي" userId="62dc3abd33e0f526" providerId="LiveId" clId="{51F409A6-BE79-4F9F-921E-AD98F0C58734}" dt="2022-08-04T00:01:30.891" v="12697" actId="20577"/>
          <ac:spMkLst>
            <pc:docMk/>
            <pc:sldMk cId="923350710" sldId="340"/>
            <ac:spMk id="22" creationId="{240A45DC-C3F1-E290-3A21-FE398B4EE905}"/>
          </ac:spMkLst>
        </pc:spChg>
        <pc:picChg chg="mod">
          <ac:chgData name="بندر العصيمي" userId="62dc3abd33e0f526" providerId="LiveId" clId="{51F409A6-BE79-4F9F-921E-AD98F0C58734}" dt="2022-08-03T11:11:36.556" v="3841" actId="1036"/>
          <ac:picMkLst>
            <pc:docMk/>
            <pc:sldMk cId="923350710" sldId="340"/>
            <ac:picMk id="9" creationId="{12222534-1750-534A-9D39-5B7108A83CAF}"/>
          </ac:picMkLst>
        </pc:picChg>
        <pc:picChg chg="add mod">
          <ac:chgData name="بندر العصيمي" userId="62dc3abd33e0f526" providerId="LiveId" clId="{51F409A6-BE79-4F9F-921E-AD98F0C58734}" dt="2022-08-03T11:13:44.415" v="4058" actId="14100"/>
          <ac:picMkLst>
            <pc:docMk/>
            <pc:sldMk cId="923350710" sldId="340"/>
            <ac:picMk id="10" creationId="{8D4805B8-1DE4-D9BD-6EDA-C4DEA1560D19}"/>
          </ac:picMkLst>
        </pc:picChg>
        <pc:picChg chg="add mod">
          <ac:chgData name="بندر العصيمي" userId="62dc3abd33e0f526" providerId="LiveId" clId="{51F409A6-BE79-4F9F-921E-AD98F0C58734}" dt="2022-08-03T11:13:47.566" v="4059" actId="14100"/>
          <ac:picMkLst>
            <pc:docMk/>
            <pc:sldMk cId="923350710" sldId="340"/>
            <ac:picMk id="13" creationId="{EB8475ED-0FEA-E373-EB66-406CCB059CE9}"/>
          </ac:picMkLst>
        </pc:picChg>
        <pc:picChg chg="del">
          <ac:chgData name="بندر العصيمي" userId="62dc3abd33e0f526" providerId="LiveId" clId="{51F409A6-BE79-4F9F-921E-AD98F0C58734}" dt="2022-08-03T11:08:10.563" v="3691" actId="478"/>
          <ac:picMkLst>
            <pc:docMk/>
            <pc:sldMk cId="923350710" sldId="340"/>
            <ac:picMk id="14" creationId="{F5B7E878-13F5-D497-E3DC-C23F6F002CC9}"/>
          </ac:picMkLst>
        </pc:picChg>
        <pc:picChg chg="del">
          <ac:chgData name="بندر العصيمي" userId="62dc3abd33e0f526" providerId="LiveId" clId="{51F409A6-BE79-4F9F-921E-AD98F0C58734}" dt="2022-08-03T11:08:13.739" v="3692" actId="478"/>
          <ac:picMkLst>
            <pc:docMk/>
            <pc:sldMk cId="923350710" sldId="340"/>
            <ac:picMk id="1026" creationId="{455D941B-33A8-5907-5D83-736E53ECCDE4}"/>
          </ac:picMkLst>
        </pc:picChg>
        <pc:picChg chg="add mod">
          <ac:chgData name="بندر العصيمي" userId="62dc3abd33e0f526" providerId="LiveId" clId="{51F409A6-BE79-4F9F-921E-AD98F0C58734}" dt="2022-08-03T11:13:51.181" v="4060" actId="14100"/>
          <ac:picMkLst>
            <pc:docMk/>
            <pc:sldMk cId="923350710" sldId="340"/>
            <ac:picMk id="2050" creationId="{606FFAE1-D390-BCCC-6EA9-1591BFF50EF3}"/>
          </ac:picMkLst>
        </pc:picChg>
        <pc:picChg chg="add mod">
          <ac:chgData name="بندر العصيمي" userId="62dc3abd33e0f526" providerId="LiveId" clId="{51F409A6-BE79-4F9F-921E-AD98F0C58734}" dt="2022-08-03T11:13:38.557" v="4057" actId="14100"/>
          <ac:picMkLst>
            <pc:docMk/>
            <pc:sldMk cId="923350710" sldId="340"/>
            <ac:picMk id="2052" creationId="{2B47195C-EBBE-FC75-E890-A8668121AED6}"/>
          </ac:picMkLst>
        </pc:picChg>
      </pc:sldChg>
      <pc:sldChg chg="addSp delSp modSp add mod">
        <pc:chgData name="بندر العصيمي" userId="62dc3abd33e0f526" providerId="LiveId" clId="{51F409A6-BE79-4F9F-921E-AD98F0C58734}" dt="2022-08-04T00:02:08.166" v="12723" actId="20577"/>
        <pc:sldMkLst>
          <pc:docMk/>
          <pc:sldMk cId="156607256" sldId="341"/>
        </pc:sldMkLst>
        <pc:spChg chg="mod">
          <ac:chgData name="بندر العصيمي" userId="62dc3abd33e0f526" providerId="LiveId" clId="{51F409A6-BE79-4F9F-921E-AD98F0C58734}" dt="2022-08-03T12:06:59.843" v="6358" actId="14100"/>
          <ac:spMkLst>
            <pc:docMk/>
            <pc:sldMk cId="156607256" sldId="341"/>
            <ac:spMk id="12" creationId="{CA9149FC-FBE9-F971-8D19-30BCF1607A9F}"/>
          </ac:spMkLst>
        </pc:spChg>
        <pc:spChg chg="mod">
          <ac:chgData name="بندر العصيمي" userId="62dc3abd33e0f526" providerId="LiveId" clId="{51F409A6-BE79-4F9F-921E-AD98F0C58734}" dt="2022-08-04T00:02:08.166" v="12723" actId="20577"/>
          <ac:spMkLst>
            <pc:docMk/>
            <pc:sldMk cId="156607256" sldId="341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12:08:45.182" v="6384" actId="20577"/>
          <ac:spMkLst>
            <pc:docMk/>
            <pc:sldMk cId="156607256" sldId="341"/>
            <ac:spMk id="23" creationId="{8D75B550-2FCB-9D2C-74E1-F907DA723BDF}"/>
          </ac:spMkLst>
        </pc:spChg>
        <pc:picChg chg="del">
          <ac:chgData name="بندر العصيمي" userId="62dc3abd33e0f526" providerId="LiveId" clId="{51F409A6-BE79-4F9F-921E-AD98F0C58734}" dt="2022-08-03T11:50:45.789" v="5200" actId="478"/>
          <ac:picMkLst>
            <pc:docMk/>
            <pc:sldMk cId="156607256" sldId="341"/>
            <ac:picMk id="3074" creationId="{F306B740-BEE0-1EAA-C8C7-6DA49CE9489F}"/>
          </ac:picMkLst>
        </pc:picChg>
        <pc:picChg chg="del">
          <ac:chgData name="بندر العصيمي" userId="62dc3abd33e0f526" providerId="LiveId" clId="{51F409A6-BE79-4F9F-921E-AD98F0C58734}" dt="2022-08-03T11:50:50.207" v="5201" actId="478"/>
          <ac:picMkLst>
            <pc:docMk/>
            <pc:sldMk cId="156607256" sldId="341"/>
            <ac:picMk id="3076" creationId="{E6BD825F-210F-B5B4-CA70-6C3DEAE4A621}"/>
          </ac:picMkLst>
        </pc:picChg>
        <pc:picChg chg="add mod">
          <ac:chgData name="بندر العصيمي" userId="62dc3abd33e0f526" providerId="LiveId" clId="{51F409A6-BE79-4F9F-921E-AD98F0C58734}" dt="2022-08-03T11:56:59.327" v="5603" actId="14100"/>
          <ac:picMkLst>
            <pc:docMk/>
            <pc:sldMk cId="156607256" sldId="341"/>
            <ac:picMk id="4098" creationId="{5869BCC7-EB9E-0503-9687-C2C3F47B3984}"/>
          </ac:picMkLst>
        </pc:picChg>
        <pc:picChg chg="add mod">
          <ac:chgData name="بندر العصيمي" userId="62dc3abd33e0f526" providerId="LiveId" clId="{51F409A6-BE79-4F9F-921E-AD98F0C58734}" dt="2022-08-03T11:56:56.889" v="5602" actId="14100"/>
          <ac:picMkLst>
            <pc:docMk/>
            <pc:sldMk cId="156607256" sldId="341"/>
            <ac:picMk id="4100" creationId="{A7523735-25E8-D588-5902-065A60C07D92}"/>
          </ac:picMkLst>
        </pc:picChg>
        <pc:picChg chg="add mod">
          <ac:chgData name="بندر العصيمي" userId="62dc3abd33e0f526" providerId="LiveId" clId="{51F409A6-BE79-4F9F-921E-AD98F0C58734}" dt="2022-08-03T11:57:02.280" v="5604" actId="14100"/>
          <ac:picMkLst>
            <pc:docMk/>
            <pc:sldMk cId="156607256" sldId="341"/>
            <ac:picMk id="4102" creationId="{141851CC-AB5F-81A3-C4FB-BE1307F58DDF}"/>
          </ac:picMkLst>
        </pc:picChg>
      </pc:sldChg>
      <pc:sldChg chg="addSp delSp modSp add mod">
        <pc:chgData name="بندر العصيمي" userId="62dc3abd33e0f526" providerId="LiveId" clId="{51F409A6-BE79-4F9F-921E-AD98F0C58734}" dt="2022-08-04T00:02:21.503" v="12736" actId="20577"/>
        <pc:sldMkLst>
          <pc:docMk/>
          <pc:sldMk cId="3561615724" sldId="342"/>
        </pc:sldMkLst>
        <pc:spChg chg="mod">
          <ac:chgData name="بندر العصيمي" userId="62dc3abd33e0f526" providerId="LiveId" clId="{51F409A6-BE79-4F9F-921E-AD98F0C58734}" dt="2022-08-03T12:14:44.501" v="6754" actId="14100"/>
          <ac:spMkLst>
            <pc:docMk/>
            <pc:sldMk cId="3561615724" sldId="342"/>
            <ac:spMk id="12" creationId="{CA9149FC-FBE9-F971-8D19-30BCF1607A9F}"/>
          </ac:spMkLst>
        </pc:spChg>
        <pc:spChg chg="add mod">
          <ac:chgData name="بندر العصيمي" userId="62dc3abd33e0f526" providerId="LiveId" clId="{51F409A6-BE79-4F9F-921E-AD98F0C58734}" dt="2022-08-03T12:23:55.615" v="7276" actId="14100"/>
          <ac:spMkLst>
            <pc:docMk/>
            <pc:sldMk cId="3561615724" sldId="342"/>
            <ac:spMk id="14" creationId="{41F45D79-7DC9-D4EE-9A34-0D42718D63A4}"/>
          </ac:spMkLst>
        </pc:spChg>
        <pc:spChg chg="mod">
          <ac:chgData name="بندر العصيمي" userId="62dc3abd33e0f526" providerId="LiveId" clId="{51F409A6-BE79-4F9F-921E-AD98F0C58734}" dt="2022-08-04T00:02:21.503" v="12736" actId="20577"/>
          <ac:spMkLst>
            <pc:docMk/>
            <pc:sldMk cId="3561615724" sldId="342"/>
            <ac:spMk id="22" creationId="{240A45DC-C3F1-E290-3A21-FE398B4EE905}"/>
          </ac:spMkLst>
        </pc:spChg>
        <pc:spChg chg="mod">
          <ac:chgData name="بندر العصيمي" userId="62dc3abd33e0f526" providerId="LiveId" clId="{51F409A6-BE79-4F9F-921E-AD98F0C58734}" dt="2022-08-03T12:08:56.870" v="6397" actId="20577"/>
          <ac:spMkLst>
            <pc:docMk/>
            <pc:sldMk cId="3561615724" sldId="342"/>
            <ac:spMk id="23" creationId="{8D75B550-2FCB-9D2C-74E1-F907DA723BDF}"/>
          </ac:spMkLst>
        </pc:spChg>
        <pc:picChg chg="del">
          <ac:chgData name="بندر العصيمي" userId="62dc3abd33e0f526" providerId="LiveId" clId="{51F409A6-BE79-4F9F-921E-AD98F0C58734}" dt="2022-08-03T12:14:50.323" v="6756" actId="478"/>
          <ac:picMkLst>
            <pc:docMk/>
            <pc:sldMk cId="3561615724" sldId="342"/>
            <ac:picMk id="4098" creationId="{5869BCC7-EB9E-0503-9687-C2C3F47B3984}"/>
          </ac:picMkLst>
        </pc:picChg>
        <pc:picChg chg="del">
          <ac:chgData name="بندر العصيمي" userId="62dc3abd33e0f526" providerId="LiveId" clId="{51F409A6-BE79-4F9F-921E-AD98F0C58734}" dt="2022-08-03T12:14:47.048" v="6755" actId="478"/>
          <ac:picMkLst>
            <pc:docMk/>
            <pc:sldMk cId="3561615724" sldId="342"/>
            <ac:picMk id="4100" creationId="{A7523735-25E8-D588-5902-065A60C07D92}"/>
          </ac:picMkLst>
        </pc:picChg>
        <pc:picChg chg="del">
          <ac:chgData name="بندر العصيمي" userId="62dc3abd33e0f526" providerId="LiveId" clId="{51F409A6-BE79-4F9F-921E-AD98F0C58734}" dt="2022-08-03T12:14:53.586" v="6757" actId="478"/>
          <ac:picMkLst>
            <pc:docMk/>
            <pc:sldMk cId="3561615724" sldId="342"/>
            <ac:picMk id="4102" creationId="{141851CC-AB5F-81A3-C4FB-BE1307F58DDF}"/>
          </ac:picMkLst>
        </pc:picChg>
        <pc:picChg chg="add mod">
          <ac:chgData name="بندر العصيمي" userId="62dc3abd33e0f526" providerId="LiveId" clId="{51F409A6-BE79-4F9F-921E-AD98F0C58734}" dt="2022-08-03T12:17:23.445" v="6863" actId="14100"/>
          <ac:picMkLst>
            <pc:docMk/>
            <pc:sldMk cId="3561615724" sldId="342"/>
            <ac:picMk id="5122" creationId="{20FC3C4D-9A15-48E0-104A-23BBEF827452}"/>
          </ac:picMkLst>
        </pc:picChg>
        <pc:picChg chg="add mod">
          <ac:chgData name="بندر العصيمي" userId="62dc3abd33e0f526" providerId="LiveId" clId="{51F409A6-BE79-4F9F-921E-AD98F0C58734}" dt="2022-08-03T12:17:35.792" v="6867" actId="14100"/>
          <ac:picMkLst>
            <pc:docMk/>
            <pc:sldMk cId="3561615724" sldId="342"/>
            <ac:picMk id="5124" creationId="{1F2ECDE1-43D4-00E0-8DFB-F6154911F3CE}"/>
          </ac:picMkLst>
        </pc:picChg>
        <pc:picChg chg="add mod">
          <ac:chgData name="بندر العصيمي" userId="62dc3abd33e0f526" providerId="LiveId" clId="{51F409A6-BE79-4F9F-921E-AD98F0C58734}" dt="2022-08-03T12:20:04.918" v="6965" actId="14100"/>
          <ac:picMkLst>
            <pc:docMk/>
            <pc:sldMk cId="3561615724" sldId="342"/>
            <ac:picMk id="5126" creationId="{B399B1FD-17DE-0F7D-D093-7EE8815120D7}"/>
          </ac:picMkLst>
        </pc:picChg>
        <pc:picChg chg="add mod">
          <ac:chgData name="بندر العصيمي" userId="62dc3abd33e0f526" providerId="LiveId" clId="{51F409A6-BE79-4F9F-921E-AD98F0C58734}" dt="2022-08-03T12:22:30.529" v="7048" actId="14100"/>
          <ac:picMkLst>
            <pc:docMk/>
            <pc:sldMk cId="3561615724" sldId="342"/>
            <ac:picMk id="5128" creationId="{95D0EBCE-8C9D-BB00-D3FC-CD939FB03623}"/>
          </ac:picMkLst>
        </pc:picChg>
      </pc:sldChg>
      <pc:sldChg chg="addSp delSp modSp add mod">
        <pc:chgData name="بندر العصيمي" userId="62dc3abd33e0f526" providerId="LiveId" clId="{51F409A6-BE79-4F9F-921E-AD98F0C58734}" dt="2022-08-04T00:02:43.059" v="12749" actId="20577"/>
        <pc:sldMkLst>
          <pc:docMk/>
          <pc:sldMk cId="847725851" sldId="343"/>
        </pc:sldMkLst>
        <pc:spChg chg="mod">
          <ac:chgData name="بندر العصيمي" userId="62dc3abd33e0f526" providerId="LiveId" clId="{51F409A6-BE79-4F9F-921E-AD98F0C58734}" dt="2022-08-03T16:04:25.582" v="7477" actId="20577"/>
          <ac:spMkLst>
            <pc:docMk/>
            <pc:sldMk cId="847725851" sldId="343"/>
            <ac:spMk id="12" creationId="{CA9149FC-FBE9-F971-8D19-30BCF1607A9F}"/>
          </ac:spMkLst>
        </pc:spChg>
        <pc:spChg chg="del">
          <ac:chgData name="بندر العصيمي" userId="62dc3abd33e0f526" providerId="LiveId" clId="{51F409A6-BE79-4F9F-921E-AD98F0C58734}" dt="2022-08-03T16:03:17.045" v="7374" actId="478"/>
          <ac:spMkLst>
            <pc:docMk/>
            <pc:sldMk cId="847725851" sldId="343"/>
            <ac:spMk id="14" creationId="{41F45D79-7DC9-D4EE-9A34-0D42718D63A4}"/>
          </ac:spMkLst>
        </pc:spChg>
        <pc:spChg chg="mod">
          <ac:chgData name="بندر العصيمي" userId="62dc3abd33e0f526" providerId="LiveId" clId="{51F409A6-BE79-4F9F-921E-AD98F0C58734}" dt="2022-08-04T00:02:43.059" v="12749" actId="20577"/>
          <ac:spMkLst>
            <pc:docMk/>
            <pc:sldMk cId="847725851" sldId="343"/>
            <ac:spMk id="22" creationId="{240A45DC-C3F1-E290-3A21-FE398B4EE905}"/>
          </ac:spMkLst>
        </pc:spChg>
        <pc:picChg chg="add mod">
          <ac:chgData name="بندر العصيمي" userId="62dc3abd33e0f526" providerId="LiveId" clId="{51F409A6-BE79-4F9F-921E-AD98F0C58734}" dt="2022-08-03T16:07:29.512" v="7678" actId="14100"/>
          <ac:picMkLst>
            <pc:docMk/>
            <pc:sldMk cId="847725851" sldId="343"/>
            <ac:picMk id="1026" creationId="{3FA4DC25-40B3-DBF5-E048-5C626D657562}"/>
          </ac:picMkLst>
        </pc:picChg>
        <pc:picChg chg="add mod">
          <ac:chgData name="بندر العصيمي" userId="62dc3abd33e0f526" providerId="LiveId" clId="{51F409A6-BE79-4F9F-921E-AD98F0C58734}" dt="2022-08-03T16:07:24.952" v="7677" actId="14100"/>
          <ac:picMkLst>
            <pc:docMk/>
            <pc:sldMk cId="847725851" sldId="343"/>
            <ac:picMk id="1028" creationId="{939CEAD3-0C65-07E0-7CBA-1D0F58314676}"/>
          </ac:picMkLst>
        </pc:picChg>
        <pc:picChg chg="del">
          <ac:chgData name="بندر العصيمي" userId="62dc3abd33e0f526" providerId="LiveId" clId="{51F409A6-BE79-4F9F-921E-AD98F0C58734}" dt="2022-08-03T16:03:17.045" v="7374" actId="478"/>
          <ac:picMkLst>
            <pc:docMk/>
            <pc:sldMk cId="847725851" sldId="343"/>
            <ac:picMk id="5122" creationId="{20FC3C4D-9A15-48E0-104A-23BBEF827452}"/>
          </ac:picMkLst>
        </pc:picChg>
        <pc:picChg chg="del">
          <ac:chgData name="بندر العصيمي" userId="62dc3abd33e0f526" providerId="LiveId" clId="{51F409A6-BE79-4F9F-921E-AD98F0C58734}" dt="2022-08-03T16:03:17.045" v="7374" actId="478"/>
          <ac:picMkLst>
            <pc:docMk/>
            <pc:sldMk cId="847725851" sldId="343"/>
            <ac:picMk id="5124" creationId="{1F2ECDE1-43D4-00E0-8DFB-F6154911F3CE}"/>
          </ac:picMkLst>
        </pc:picChg>
        <pc:picChg chg="del">
          <ac:chgData name="بندر العصيمي" userId="62dc3abd33e0f526" providerId="LiveId" clId="{51F409A6-BE79-4F9F-921E-AD98F0C58734}" dt="2022-08-03T16:03:17.045" v="7374" actId="478"/>
          <ac:picMkLst>
            <pc:docMk/>
            <pc:sldMk cId="847725851" sldId="343"/>
            <ac:picMk id="5126" creationId="{B399B1FD-17DE-0F7D-D093-7EE8815120D7}"/>
          </ac:picMkLst>
        </pc:picChg>
        <pc:picChg chg="del">
          <ac:chgData name="بندر العصيمي" userId="62dc3abd33e0f526" providerId="LiveId" clId="{51F409A6-BE79-4F9F-921E-AD98F0C58734}" dt="2022-08-03T16:03:17.045" v="7374" actId="478"/>
          <ac:picMkLst>
            <pc:docMk/>
            <pc:sldMk cId="847725851" sldId="343"/>
            <ac:picMk id="5128" creationId="{95D0EBCE-8C9D-BB00-D3FC-CD939FB03623}"/>
          </ac:picMkLst>
        </pc:picChg>
      </pc:sldChg>
      <pc:sldChg chg="addSp delSp modSp add mod delAnim modAnim">
        <pc:chgData name="بندر العصيمي" userId="62dc3abd33e0f526" providerId="LiveId" clId="{51F409A6-BE79-4F9F-921E-AD98F0C58734}" dt="2022-08-04T00:03:05.230" v="12762" actId="20577"/>
        <pc:sldMkLst>
          <pc:docMk/>
          <pc:sldMk cId="1554019221" sldId="344"/>
        </pc:sldMkLst>
        <pc:spChg chg="mod">
          <ac:chgData name="بندر العصيمي" userId="62dc3abd33e0f526" providerId="LiveId" clId="{51F409A6-BE79-4F9F-921E-AD98F0C58734}" dt="2022-08-03T16:10:23.728" v="7714"/>
          <ac:spMkLst>
            <pc:docMk/>
            <pc:sldMk cId="1554019221" sldId="344"/>
            <ac:spMk id="11" creationId="{C04B7BB1-E1C1-8669-4449-EA1A562F7100}"/>
          </ac:spMkLst>
        </pc:spChg>
        <pc:spChg chg="del mod">
          <ac:chgData name="بندر العصيمي" userId="62dc3abd33e0f526" providerId="LiveId" clId="{51F409A6-BE79-4F9F-921E-AD98F0C58734}" dt="2022-08-03T16:09:40.029" v="7712" actId="478"/>
          <ac:spMkLst>
            <pc:docMk/>
            <pc:sldMk cId="1554019221" sldId="344"/>
            <ac:spMk id="12" creationId="{CA9149FC-FBE9-F971-8D19-30BCF1607A9F}"/>
          </ac:spMkLst>
        </pc:spChg>
        <pc:spChg chg="mod">
          <ac:chgData name="بندر العصيمي" userId="62dc3abd33e0f526" providerId="LiveId" clId="{51F409A6-BE79-4F9F-921E-AD98F0C58734}" dt="2022-08-03T16:10:23.728" v="7714"/>
          <ac:spMkLst>
            <pc:docMk/>
            <pc:sldMk cId="1554019221" sldId="344"/>
            <ac:spMk id="13" creationId="{6A2BBDD3-5B51-19E4-45E5-97344FC26765}"/>
          </ac:spMkLst>
        </pc:spChg>
        <pc:spChg chg="add mod">
          <ac:chgData name="بندر العصيمي" userId="62dc3abd33e0f526" providerId="LiveId" clId="{51F409A6-BE79-4F9F-921E-AD98F0C58734}" dt="2022-08-03T16:30:16.848" v="8772" actId="1037"/>
          <ac:spMkLst>
            <pc:docMk/>
            <pc:sldMk cId="1554019221" sldId="344"/>
            <ac:spMk id="14" creationId="{4832CF82-1BB7-554B-A1FA-381D98CDF58C}"/>
          </ac:spMkLst>
        </pc:spChg>
        <pc:spChg chg="add mod">
          <ac:chgData name="بندر العصيمي" userId="62dc3abd33e0f526" providerId="LiveId" clId="{51F409A6-BE79-4F9F-921E-AD98F0C58734}" dt="2022-08-03T16:30:16.848" v="8772" actId="1037"/>
          <ac:spMkLst>
            <pc:docMk/>
            <pc:sldMk cId="1554019221" sldId="344"/>
            <ac:spMk id="15" creationId="{F4B44CC8-46FB-A791-DA04-F049E64FE24F}"/>
          </ac:spMkLst>
        </pc:spChg>
        <pc:spChg chg="add mod">
          <ac:chgData name="بندر العصيمي" userId="62dc3abd33e0f526" providerId="LiveId" clId="{51F409A6-BE79-4F9F-921E-AD98F0C58734}" dt="2022-08-03T16:30:16.848" v="8772" actId="1037"/>
          <ac:spMkLst>
            <pc:docMk/>
            <pc:sldMk cId="1554019221" sldId="344"/>
            <ac:spMk id="16" creationId="{F736F673-CA6A-0E1B-92A2-507E50A4579B}"/>
          </ac:spMkLst>
        </pc:spChg>
        <pc:spChg chg="add mod">
          <ac:chgData name="بندر العصيمي" userId="62dc3abd33e0f526" providerId="LiveId" clId="{51F409A6-BE79-4F9F-921E-AD98F0C58734}" dt="2022-08-03T16:30:16.848" v="8772" actId="1037"/>
          <ac:spMkLst>
            <pc:docMk/>
            <pc:sldMk cId="1554019221" sldId="344"/>
            <ac:spMk id="17" creationId="{CF1984A9-D9FA-67C8-6152-12C2276B8CEC}"/>
          </ac:spMkLst>
        </pc:spChg>
        <pc:spChg chg="add mod">
          <ac:chgData name="بندر العصيمي" userId="62dc3abd33e0f526" providerId="LiveId" clId="{51F409A6-BE79-4F9F-921E-AD98F0C58734}" dt="2022-08-03T16:30:16.848" v="8772" actId="1037"/>
          <ac:spMkLst>
            <pc:docMk/>
            <pc:sldMk cId="1554019221" sldId="344"/>
            <ac:spMk id="18" creationId="{B843677B-3117-7976-D70E-1451BA20A3E8}"/>
          </ac:spMkLst>
        </pc:spChg>
        <pc:spChg chg="add mod">
          <ac:chgData name="بندر العصيمي" userId="62dc3abd33e0f526" providerId="LiveId" clId="{51F409A6-BE79-4F9F-921E-AD98F0C58734}" dt="2022-08-03T16:30:16.848" v="8772" actId="1037"/>
          <ac:spMkLst>
            <pc:docMk/>
            <pc:sldMk cId="1554019221" sldId="344"/>
            <ac:spMk id="19" creationId="{3221AAFF-9E64-118F-7296-E81088C17B04}"/>
          </ac:spMkLst>
        </pc:spChg>
        <pc:spChg chg="add mod">
          <ac:chgData name="بندر العصيمي" userId="62dc3abd33e0f526" providerId="LiveId" clId="{51F409A6-BE79-4F9F-921E-AD98F0C58734}" dt="2022-08-03T16:30:16.848" v="8772" actId="1037"/>
          <ac:spMkLst>
            <pc:docMk/>
            <pc:sldMk cId="1554019221" sldId="344"/>
            <ac:spMk id="20" creationId="{A7F9F019-A025-9CDB-0A21-0171DC636225}"/>
          </ac:spMkLst>
        </pc:spChg>
        <pc:spChg chg="mod">
          <ac:chgData name="بندر العصيمي" userId="62dc3abd33e0f526" providerId="LiveId" clId="{51F409A6-BE79-4F9F-921E-AD98F0C58734}" dt="2022-08-04T00:03:05.230" v="12762" actId="20577"/>
          <ac:spMkLst>
            <pc:docMk/>
            <pc:sldMk cId="1554019221" sldId="344"/>
            <ac:spMk id="22" creationId="{240A45DC-C3F1-E290-3A21-FE398B4EE905}"/>
          </ac:spMkLst>
        </pc:spChg>
        <pc:spChg chg="add mod">
          <ac:chgData name="بندر العصيمي" userId="62dc3abd33e0f526" providerId="LiveId" clId="{51F409A6-BE79-4F9F-921E-AD98F0C58734}" dt="2022-08-03T16:30:16.848" v="8772" actId="1037"/>
          <ac:spMkLst>
            <pc:docMk/>
            <pc:sldMk cId="1554019221" sldId="344"/>
            <ac:spMk id="24" creationId="{52E9F0B5-C1E0-E3D4-7ED7-8C4FA1289FCC}"/>
          </ac:spMkLst>
        </pc:spChg>
        <pc:spChg chg="add mod">
          <ac:chgData name="بندر العصيمي" userId="62dc3abd33e0f526" providerId="LiveId" clId="{51F409A6-BE79-4F9F-921E-AD98F0C58734}" dt="2022-08-03T16:36:09.844" v="9139" actId="1036"/>
          <ac:spMkLst>
            <pc:docMk/>
            <pc:sldMk cId="1554019221" sldId="344"/>
            <ac:spMk id="25" creationId="{04B61127-E886-F6E7-A614-B07956EF1020}"/>
          </ac:spMkLst>
        </pc:spChg>
        <pc:spChg chg="add mod">
          <ac:chgData name="بندر العصيمي" userId="62dc3abd33e0f526" providerId="LiveId" clId="{51F409A6-BE79-4F9F-921E-AD98F0C58734}" dt="2022-08-03T16:36:47.264" v="9232" actId="20577"/>
          <ac:spMkLst>
            <pc:docMk/>
            <pc:sldMk cId="1554019221" sldId="344"/>
            <ac:spMk id="26" creationId="{FA143629-DE86-9C4B-14E8-023EB9E45ABA}"/>
          </ac:spMkLst>
        </pc:spChg>
        <pc:spChg chg="add del mod">
          <ac:chgData name="بندر العصيمي" userId="62dc3abd33e0f526" providerId="LiveId" clId="{51F409A6-BE79-4F9F-921E-AD98F0C58734}" dt="2022-08-03T16:19:59.436" v="8165" actId="478"/>
          <ac:spMkLst>
            <pc:docMk/>
            <pc:sldMk cId="1554019221" sldId="344"/>
            <ac:spMk id="27" creationId="{938524F6-8A11-0EBB-C06C-E16B46325C3B}"/>
          </ac:spMkLst>
        </pc:spChg>
        <pc:spChg chg="add del mod">
          <ac:chgData name="بندر العصيمي" userId="62dc3abd33e0f526" providerId="LiveId" clId="{51F409A6-BE79-4F9F-921E-AD98F0C58734}" dt="2022-08-03T16:20:04.146" v="8166" actId="478"/>
          <ac:spMkLst>
            <pc:docMk/>
            <pc:sldMk cId="1554019221" sldId="344"/>
            <ac:spMk id="28" creationId="{6D9F39D3-38E6-9937-328C-E46C0B886172}"/>
          </ac:spMkLst>
        </pc:spChg>
        <pc:spChg chg="add del mod">
          <ac:chgData name="بندر العصيمي" userId="62dc3abd33e0f526" providerId="LiveId" clId="{51F409A6-BE79-4F9F-921E-AD98F0C58734}" dt="2022-08-03T16:16:53.941" v="8016" actId="478"/>
          <ac:spMkLst>
            <pc:docMk/>
            <pc:sldMk cId="1554019221" sldId="344"/>
            <ac:spMk id="29" creationId="{8E1A352E-BBF2-190D-1D79-AD3D6CBA73AC}"/>
          </ac:spMkLst>
        </pc:spChg>
        <pc:spChg chg="add mod">
          <ac:chgData name="بندر العصيمي" userId="62dc3abd33e0f526" providerId="LiveId" clId="{51F409A6-BE79-4F9F-921E-AD98F0C58734}" dt="2022-08-03T16:35:42.378" v="9013" actId="1037"/>
          <ac:spMkLst>
            <pc:docMk/>
            <pc:sldMk cId="1554019221" sldId="344"/>
            <ac:spMk id="31" creationId="{0E7D1E16-0BA0-5347-9EEC-6AE5835B9C1C}"/>
          </ac:spMkLst>
        </pc:spChg>
        <pc:spChg chg="add mod">
          <ac:chgData name="بندر العصيمي" userId="62dc3abd33e0f526" providerId="LiveId" clId="{51F409A6-BE79-4F9F-921E-AD98F0C58734}" dt="2022-08-03T16:37:35.612" v="9246" actId="14100"/>
          <ac:spMkLst>
            <pc:docMk/>
            <pc:sldMk cId="1554019221" sldId="344"/>
            <ac:spMk id="32" creationId="{4366D1EA-4345-B52F-48E2-1CEEBE694A8E}"/>
          </ac:spMkLst>
        </pc:spChg>
        <pc:grpChg chg="add mod">
          <ac:chgData name="بندر العصيمي" userId="62dc3abd33e0f526" providerId="LiveId" clId="{51F409A6-BE79-4F9F-921E-AD98F0C58734}" dt="2022-08-03T16:30:16.848" v="8772" actId="1037"/>
          <ac:grpSpMkLst>
            <pc:docMk/>
            <pc:sldMk cId="1554019221" sldId="344"/>
            <ac:grpSpMk id="10" creationId="{AA98E5C7-C872-DBC9-DFDF-FB4D7F4B102B}"/>
          </ac:grpSpMkLst>
        </pc:grpChg>
        <pc:picChg chg="add del mod">
          <ac:chgData name="بندر العصيمي" userId="62dc3abd33e0f526" providerId="LiveId" clId="{51F409A6-BE79-4F9F-921E-AD98F0C58734}" dt="2022-08-03T16:30:07.378" v="8729" actId="478"/>
          <ac:picMkLst>
            <pc:docMk/>
            <pc:sldMk cId="1554019221" sldId="344"/>
            <ac:picMk id="30" creationId="{5D93CCB3-2AF8-DBE7-1131-0E267C0BB83E}"/>
          </ac:picMkLst>
        </pc:picChg>
        <pc:picChg chg="del">
          <ac:chgData name="بندر العصيمي" userId="62dc3abd33e0f526" providerId="LiveId" clId="{51F409A6-BE79-4F9F-921E-AD98F0C58734}" dt="2022-08-03T16:09:44.275" v="7713" actId="478"/>
          <ac:picMkLst>
            <pc:docMk/>
            <pc:sldMk cId="1554019221" sldId="344"/>
            <ac:picMk id="1026" creationId="{3FA4DC25-40B3-DBF5-E048-5C626D657562}"/>
          </ac:picMkLst>
        </pc:picChg>
        <pc:picChg chg="del">
          <ac:chgData name="بندر العصيمي" userId="62dc3abd33e0f526" providerId="LiveId" clId="{51F409A6-BE79-4F9F-921E-AD98F0C58734}" dt="2022-08-03T16:09:44.275" v="7713" actId="478"/>
          <ac:picMkLst>
            <pc:docMk/>
            <pc:sldMk cId="1554019221" sldId="344"/>
            <ac:picMk id="1028" creationId="{939CEAD3-0C65-07E0-7CBA-1D0F58314676}"/>
          </ac:picMkLst>
        </pc:picChg>
      </pc:sldChg>
      <pc:sldChg chg="addSp delSp modSp add mod delAnim">
        <pc:chgData name="بندر العصيمي" userId="62dc3abd33e0f526" providerId="LiveId" clId="{51F409A6-BE79-4F9F-921E-AD98F0C58734}" dt="2022-08-04T00:03:23.734" v="12775" actId="20577"/>
        <pc:sldMkLst>
          <pc:docMk/>
          <pc:sldMk cId="1531210415" sldId="345"/>
        </pc:sldMkLst>
        <pc:spChg chg="del">
          <ac:chgData name="بندر العصيمي" userId="62dc3abd33e0f526" providerId="LiveId" clId="{51F409A6-BE79-4F9F-921E-AD98F0C58734}" dt="2022-08-03T16:30:32.353" v="8774" actId="478"/>
          <ac:spMkLst>
            <pc:docMk/>
            <pc:sldMk cId="1531210415" sldId="345"/>
            <ac:spMk id="14" creationId="{4832CF82-1BB7-554B-A1FA-381D98CDF58C}"/>
          </ac:spMkLst>
        </pc:spChg>
        <pc:spChg chg="del">
          <ac:chgData name="بندر العصيمي" userId="62dc3abd33e0f526" providerId="LiveId" clId="{51F409A6-BE79-4F9F-921E-AD98F0C58734}" dt="2022-08-03T16:30:32.353" v="8774" actId="478"/>
          <ac:spMkLst>
            <pc:docMk/>
            <pc:sldMk cId="1531210415" sldId="345"/>
            <ac:spMk id="15" creationId="{F4B44CC8-46FB-A791-DA04-F049E64FE24F}"/>
          </ac:spMkLst>
        </pc:spChg>
        <pc:spChg chg="del">
          <ac:chgData name="بندر العصيمي" userId="62dc3abd33e0f526" providerId="LiveId" clId="{51F409A6-BE79-4F9F-921E-AD98F0C58734}" dt="2022-08-03T16:30:32.353" v="8774" actId="478"/>
          <ac:spMkLst>
            <pc:docMk/>
            <pc:sldMk cId="1531210415" sldId="345"/>
            <ac:spMk id="16" creationId="{F736F673-CA6A-0E1B-92A2-507E50A4579B}"/>
          </ac:spMkLst>
        </pc:spChg>
        <pc:spChg chg="del">
          <ac:chgData name="بندر العصيمي" userId="62dc3abd33e0f526" providerId="LiveId" clId="{51F409A6-BE79-4F9F-921E-AD98F0C58734}" dt="2022-08-03T16:30:32.353" v="8774" actId="478"/>
          <ac:spMkLst>
            <pc:docMk/>
            <pc:sldMk cId="1531210415" sldId="345"/>
            <ac:spMk id="17" creationId="{CF1984A9-D9FA-67C8-6152-12C2276B8CEC}"/>
          </ac:spMkLst>
        </pc:spChg>
        <pc:spChg chg="del">
          <ac:chgData name="بندر العصيمي" userId="62dc3abd33e0f526" providerId="LiveId" clId="{51F409A6-BE79-4F9F-921E-AD98F0C58734}" dt="2022-08-03T16:30:32.353" v="8774" actId="478"/>
          <ac:spMkLst>
            <pc:docMk/>
            <pc:sldMk cId="1531210415" sldId="345"/>
            <ac:spMk id="18" creationId="{B843677B-3117-7976-D70E-1451BA20A3E8}"/>
          </ac:spMkLst>
        </pc:spChg>
        <pc:spChg chg="del">
          <ac:chgData name="بندر العصيمي" userId="62dc3abd33e0f526" providerId="LiveId" clId="{51F409A6-BE79-4F9F-921E-AD98F0C58734}" dt="2022-08-03T16:30:32.353" v="8774" actId="478"/>
          <ac:spMkLst>
            <pc:docMk/>
            <pc:sldMk cId="1531210415" sldId="345"/>
            <ac:spMk id="19" creationId="{3221AAFF-9E64-118F-7296-E81088C17B04}"/>
          </ac:spMkLst>
        </pc:spChg>
        <pc:spChg chg="del">
          <ac:chgData name="بندر العصيمي" userId="62dc3abd33e0f526" providerId="LiveId" clId="{51F409A6-BE79-4F9F-921E-AD98F0C58734}" dt="2022-08-03T16:30:32.353" v="8774" actId="478"/>
          <ac:spMkLst>
            <pc:docMk/>
            <pc:sldMk cId="1531210415" sldId="345"/>
            <ac:spMk id="20" creationId="{A7F9F019-A025-9CDB-0A21-0171DC636225}"/>
          </ac:spMkLst>
        </pc:spChg>
        <pc:spChg chg="mod">
          <ac:chgData name="بندر العصيمي" userId="62dc3abd33e0f526" providerId="LiveId" clId="{51F409A6-BE79-4F9F-921E-AD98F0C58734}" dt="2022-08-04T00:03:23.734" v="12775" actId="20577"/>
          <ac:spMkLst>
            <pc:docMk/>
            <pc:sldMk cId="1531210415" sldId="345"/>
            <ac:spMk id="22" creationId="{240A45DC-C3F1-E290-3A21-FE398B4EE905}"/>
          </ac:spMkLst>
        </pc:spChg>
        <pc:spChg chg="del">
          <ac:chgData name="بندر العصيمي" userId="62dc3abd33e0f526" providerId="LiveId" clId="{51F409A6-BE79-4F9F-921E-AD98F0C58734}" dt="2022-08-03T16:30:32.353" v="8774" actId="478"/>
          <ac:spMkLst>
            <pc:docMk/>
            <pc:sldMk cId="1531210415" sldId="345"/>
            <ac:spMk id="24" creationId="{52E9F0B5-C1E0-E3D4-7ED7-8C4FA1289FCC}"/>
          </ac:spMkLst>
        </pc:spChg>
        <pc:spChg chg="del">
          <ac:chgData name="بندر العصيمي" userId="62dc3abd33e0f526" providerId="LiveId" clId="{51F409A6-BE79-4F9F-921E-AD98F0C58734}" dt="2022-08-03T16:30:32.353" v="8774" actId="478"/>
          <ac:spMkLst>
            <pc:docMk/>
            <pc:sldMk cId="1531210415" sldId="345"/>
            <ac:spMk id="25" creationId="{04B61127-E886-F6E7-A614-B07956EF1020}"/>
          </ac:spMkLst>
        </pc:spChg>
        <pc:spChg chg="del">
          <ac:chgData name="بندر العصيمي" userId="62dc3abd33e0f526" providerId="LiveId" clId="{51F409A6-BE79-4F9F-921E-AD98F0C58734}" dt="2022-08-03T16:30:32.353" v="8774" actId="478"/>
          <ac:spMkLst>
            <pc:docMk/>
            <pc:sldMk cId="1531210415" sldId="345"/>
            <ac:spMk id="26" creationId="{FA143629-DE86-9C4B-14E8-023EB9E45ABA}"/>
          </ac:spMkLst>
        </pc:spChg>
        <pc:grpChg chg="del">
          <ac:chgData name="بندر العصيمي" userId="62dc3abd33e0f526" providerId="LiveId" clId="{51F409A6-BE79-4F9F-921E-AD98F0C58734}" dt="2022-08-03T16:30:32.353" v="8774" actId="478"/>
          <ac:grpSpMkLst>
            <pc:docMk/>
            <pc:sldMk cId="1531210415" sldId="345"/>
            <ac:grpSpMk id="10" creationId="{AA98E5C7-C872-DBC9-DFDF-FB4D7F4B102B}"/>
          </ac:grpSpMkLst>
        </pc:grpChg>
        <pc:picChg chg="add mod">
          <ac:chgData name="بندر العصيمي" userId="62dc3abd33e0f526" providerId="LiveId" clId="{51F409A6-BE79-4F9F-921E-AD98F0C58734}" dt="2022-08-03T16:32:37.922" v="8958" actId="1038"/>
          <ac:picMkLst>
            <pc:docMk/>
            <pc:sldMk cId="1531210415" sldId="345"/>
            <ac:picMk id="27" creationId="{15E551DB-7549-4736-050D-92CB5BFF584F}"/>
          </ac:picMkLst>
        </pc:picChg>
        <pc:picChg chg="add mod">
          <ac:chgData name="بندر العصيمي" userId="62dc3abd33e0f526" providerId="LiveId" clId="{51F409A6-BE79-4F9F-921E-AD98F0C58734}" dt="2022-08-03T16:32:29.526" v="8951" actId="14100"/>
          <ac:picMkLst>
            <pc:docMk/>
            <pc:sldMk cId="1531210415" sldId="345"/>
            <ac:picMk id="28" creationId="{B7C174ED-911F-3C08-B478-22BE496392BA}"/>
          </ac:picMkLst>
        </pc:picChg>
      </pc:sldChg>
      <pc:sldChg chg="addSp delSp modSp add mod">
        <pc:chgData name="بندر العصيمي" userId="62dc3abd33e0f526" providerId="LiveId" clId="{51F409A6-BE79-4F9F-921E-AD98F0C58734}" dt="2022-08-04T00:03:58.263" v="12803" actId="20577"/>
        <pc:sldMkLst>
          <pc:docMk/>
          <pc:sldMk cId="338398628" sldId="346"/>
        </pc:sldMkLst>
        <pc:spChg chg="mod">
          <ac:chgData name="بندر العصيمي" userId="62dc3abd33e0f526" providerId="LiveId" clId="{51F409A6-BE79-4F9F-921E-AD98F0C58734}" dt="2022-08-03T16:51:10.529" v="9999" actId="255"/>
          <ac:spMkLst>
            <pc:docMk/>
            <pc:sldMk cId="338398628" sldId="346"/>
            <ac:spMk id="16" creationId="{7BCAE585-B093-664C-ACA8-3E0A4A97564A}"/>
          </ac:spMkLst>
        </pc:spChg>
        <pc:spChg chg="mod">
          <ac:chgData name="بندر العصيمي" userId="62dc3abd33e0f526" providerId="LiveId" clId="{51F409A6-BE79-4F9F-921E-AD98F0C58734}" dt="2022-08-04T00:03:58.263" v="12803" actId="20577"/>
          <ac:spMkLst>
            <pc:docMk/>
            <pc:sldMk cId="338398628" sldId="346"/>
            <ac:spMk id="22" creationId="{240A45DC-C3F1-E290-3A21-FE398B4EE905}"/>
          </ac:spMkLst>
        </pc:spChg>
        <pc:picChg chg="del">
          <ac:chgData name="بندر العصيمي" userId="62dc3abd33e0f526" providerId="LiveId" clId="{51F409A6-BE79-4F9F-921E-AD98F0C58734}" dt="2022-08-03T16:51:22.543" v="10000" actId="478"/>
          <ac:picMkLst>
            <pc:docMk/>
            <pc:sldMk cId="338398628" sldId="346"/>
            <ac:picMk id="7" creationId="{39C9B150-46FC-ABC9-8E8F-6A0E7F3923D5}"/>
          </ac:picMkLst>
        </pc:picChg>
        <pc:picChg chg="del">
          <ac:chgData name="بندر العصيمي" userId="62dc3abd33e0f526" providerId="LiveId" clId="{51F409A6-BE79-4F9F-921E-AD98F0C58734}" dt="2022-08-03T16:51:26.084" v="10001" actId="478"/>
          <ac:picMkLst>
            <pc:docMk/>
            <pc:sldMk cId="338398628" sldId="346"/>
            <ac:picMk id="8" creationId="{6D7B4C7C-9E89-B4AC-ADB7-0F670F10A983}"/>
          </ac:picMkLst>
        </pc:picChg>
        <pc:picChg chg="add mod">
          <ac:chgData name="بندر العصيمي" userId="62dc3abd33e0f526" providerId="LiveId" clId="{51F409A6-BE79-4F9F-921E-AD98F0C58734}" dt="2022-08-03T16:51:47.247" v="10084" actId="14100"/>
          <ac:picMkLst>
            <pc:docMk/>
            <pc:sldMk cId="338398628" sldId="346"/>
            <ac:picMk id="2050" creationId="{0519C9CE-FBFC-396E-B6E6-9A3368276CBD}"/>
          </ac:picMkLst>
        </pc:picChg>
        <pc:picChg chg="add mod">
          <ac:chgData name="بندر العصيمي" userId="62dc3abd33e0f526" providerId="LiveId" clId="{51F409A6-BE79-4F9F-921E-AD98F0C58734}" dt="2022-08-03T16:52:29.359" v="10187" actId="14100"/>
          <ac:picMkLst>
            <pc:docMk/>
            <pc:sldMk cId="338398628" sldId="346"/>
            <ac:picMk id="2052" creationId="{71E2EFBB-02AB-B003-832D-2FE2A4ABF90E}"/>
          </ac:picMkLst>
        </pc:picChg>
      </pc:sldChg>
      <pc:sldChg chg="modSp add mod">
        <pc:chgData name="بندر العصيمي" userId="62dc3abd33e0f526" providerId="LiveId" clId="{51F409A6-BE79-4F9F-921E-AD98F0C58734}" dt="2022-08-04T00:04:13.785" v="12816" actId="20577"/>
        <pc:sldMkLst>
          <pc:docMk/>
          <pc:sldMk cId="3176197468" sldId="347"/>
        </pc:sldMkLst>
        <pc:spChg chg="mod">
          <ac:chgData name="بندر العصيمي" userId="62dc3abd33e0f526" providerId="LiveId" clId="{51F409A6-BE79-4F9F-921E-AD98F0C58734}" dt="2022-08-04T00:04:13.785" v="12816" actId="20577"/>
          <ac:spMkLst>
            <pc:docMk/>
            <pc:sldMk cId="3176197468" sldId="347"/>
            <ac:spMk id="22" creationId="{240A45DC-C3F1-E290-3A21-FE398B4EE905}"/>
          </ac:spMkLst>
        </pc:spChg>
      </pc:sldChg>
      <pc:sldChg chg="addSp delSp modSp add mod">
        <pc:chgData name="بندر العصيمي" userId="62dc3abd33e0f526" providerId="LiveId" clId="{51F409A6-BE79-4F9F-921E-AD98F0C58734}" dt="2022-08-04T00:04:29.830" v="12829" actId="20577"/>
        <pc:sldMkLst>
          <pc:docMk/>
          <pc:sldMk cId="3968166598" sldId="348"/>
        </pc:sldMkLst>
        <pc:spChg chg="add mod">
          <ac:chgData name="بندر العصيمي" userId="62dc3abd33e0f526" providerId="LiveId" clId="{51F409A6-BE79-4F9F-921E-AD98F0C58734}" dt="2022-08-03T17:05:48.453" v="10517" actId="20577"/>
          <ac:spMkLst>
            <pc:docMk/>
            <pc:sldMk cId="3968166598" sldId="348"/>
            <ac:spMk id="11" creationId="{896ACCF1-11C5-973D-6C2A-D2CF1E7F6544}"/>
          </ac:spMkLst>
        </pc:spChg>
        <pc:spChg chg="mod">
          <ac:chgData name="بندر العصيمي" userId="62dc3abd33e0f526" providerId="LiveId" clId="{51F409A6-BE79-4F9F-921E-AD98F0C58734}" dt="2022-08-03T17:04:47.159" v="10460" actId="1038"/>
          <ac:spMkLst>
            <pc:docMk/>
            <pc:sldMk cId="3968166598" sldId="348"/>
            <ac:spMk id="16" creationId="{7BCAE585-B093-664C-ACA8-3E0A4A97564A}"/>
          </ac:spMkLst>
        </pc:spChg>
        <pc:spChg chg="mod">
          <ac:chgData name="بندر العصيمي" userId="62dc3abd33e0f526" providerId="LiveId" clId="{51F409A6-BE79-4F9F-921E-AD98F0C58734}" dt="2022-08-04T00:04:29.830" v="12829" actId="20577"/>
          <ac:spMkLst>
            <pc:docMk/>
            <pc:sldMk cId="3968166598" sldId="348"/>
            <ac:spMk id="22" creationId="{240A45DC-C3F1-E290-3A21-FE398B4EE905}"/>
          </ac:spMkLst>
        </pc:spChg>
        <pc:picChg chg="mod">
          <ac:chgData name="بندر العصيمي" userId="62dc3abd33e0f526" providerId="LiveId" clId="{51F409A6-BE79-4F9F-921E-AD98F0C58734}" dt="2022-08-03T17:04:11.442" v="10428" actId="1076"/>
          <ac:picMkLst>
            <pc:docMk/>
            <pc:sldMk cId="3968166598" sldId="348"/>
            <ac:picMk id="9" creationId="{12222534-1750-534A-9D39-5B7108A83CAF}"/>
          </ac:picMkLst>
        </pc:picChg>
        <pc:picChg chg="add mod modCrop">
          <ac:chgData name="بندر العصيمي" userId="62dc3abd33e0f526" providerId="LiveId" clId="{51F409A6-BE79-4F9F-921E-AD98F0C58734}" dt="2022-08-03T17:06:01.524" v="10518" actId="732"/>
          <ac:picMkLst>
            <pc:docMk/>
            <pc:sldMk cId="3968166598" sldId="348"/>
            <ac:picMk id="10" creationId="{658B2F0C-BFE6-8292-B4D9-FAE5F31F56B3}"/>
          </ac:picMkLst>
        </pc:picChg>
        <pc:picChg chg="del">
          <ac:chgData name="بندر العصيمي" userId="62dc3abd33e0f526" providerId="LiveId" clId="{51F409A6-BE79-4F9F-921E-AD98F0C58734}" dt="2022-08-03T17:02:22.935" v="10392" actId="478"/>
          <ac:picMkLst>
            <pc:docMk/>
            <pc:sldMk cId="3968166598" sldId="348"/>
            <ac:picMk id="2050" creationId="{0519C9CE-FBFC-396E-B6E6-9A3368276CBD}"/>
          </ac:picMkLst>
        </pc:picChg>
        <pc:picChg chg="del">
          <ac:chgData name="بندر العصيمي" userId="62dc3abd33e0f526" providerId="LiveId" clId="{51F409A6-BE79-4F9F-921E-AD98F0C58734}" dt="2022-08-03T17:02:22.935" v="10392" actId="478"/>
          <ac:picMkLst>
            <pc:docMk/>
            <pc:sldMk cId="3968166598" sldId="348"/>
            <ac:picMk id="2052" creationId="{71E2EFBB-02AB-B003-832D-2FE2A4ABF90E}"/>
          </ac:picMkLst>
        </pc:picChg>
      </pc:sldChg>
      <pc:sldChg chg="addSp delSp modSp add mod modAnim">
        <pc:chgData name="بندر العصيمي" userId="62dc3abd33e0f526" providerId="LiveId" clId="{51F409A6-BE79-4F9F-921E-AD98F0C58734}" dt="2022-08-04T00:05:26.231" v="12942" actId="1035"/>
        <pc:sldMkLst>
          <pc:docMk/>
          <pc:sldMk cId="1352686115" sldId="349"/>
        </pc:sldMkLst>
        <pc:spChg chg="del">
          <ac:chgData name="بندر العصيمي" userId="62dc3abd33e0f526" providerId="LiveId" clId="{51F409A6-BE79-4F9F-921E-AD98F0C58734}" dt="2022-08-03T17:09:33.292" v="10531" actId="478"/>
          <ac:spMkLst>
            <pc:docMk/>
            <pc:sldMk cId="1352686115" sldId="349"/>
            <ac:spMk id="11" creationId="{896ACCF1-11C5-973D-6C2A-D2CF1E7F6544}"/>
          </ac:spMkLst>
        </pc:spChg>
        <pc:spChg chg="add mod">
          <ac:chgData name="بندر العصيمي" userId="62dc3abd33e0f526" providerId="LiveId" clId="{51F409A6-BE79-4F9F-921E-AD98F0C58734}" dt="2022-08-04T00:05:16.894" v="12932" actId="207"/>
          <ac:spMkLst>
            <pc:docMk/>
            <pc:sldMk cId="1352686115" sldId="349"/>
            <ac:spMk id="14" creationId="{93554F0D-61D0-C991-2C9F-CC16DE0D3E14}"/>
          </ac:spMkLst>
        </pc:spChg>
        <pc:spChg chg="del">
          <ac:chgData name="بندر العصيمي" userId="62dc3abd33e0f526" providerId="LiveId" clId="{51F409A6-BE79-4F9F-921E-AD98F0C58734}" dt="2022-08-03T17:09:26.338" v="10529" actId="478"/>
          <ac:spMkLst>
            <pc:docMk/>
            <pc:sldMk cId="1352686115" sldId="349"/>
            <ac:spMk id="16" creationId="{7BCAE585-B093-664C-ACA8-3E0A4A97564A}"/>
          </ac:spMkLst>
        </pc:spChg>
        <pc:spChg chg="mod">
          <ac:chgData name="بندر العصيمي" userId="62dc3abd33e0f526" providerId="LiveId" clId="{51F409A6-BE79-4F9F-921E-AD98F0C58734}" dt="2022-08-04T00:04:50.800" v="12842" actId="20577"/>
          <ac:spMkLst>
            <pc:docMk/>
            <pc:sldMk cId="1352686115" sldId="349"/>
            <ac:spMk id="22" creationId="{240A45DC-C3F1-E290-3A21-FE398B4EE905}"/>
          </ac:spMkLst>
        </pc:spChg>
        <pc:spChg chg="del">
          <ac:chgData name="بندر العصيمي" userId="62dc3abd33e0f526" providerId="LiveId" clId="{51F409A6-BE79-4F9F-921E-AD98F0C58734}" dt="2022-08-03T17:10:47.499" v="10586" actId="478"/>
          <ac:spMkLst>
            <pc:docMk/>
            <pc:sldMk cId="1352686115" sldId="349"/>
            <ac:spMk id="23" creationId="{8D75B550-2FCB-9D2C-74E1-F907DA723BDF}"/>
          </ac:spMkLst>
        </pc:spChg>
        <pc:graphicFrameChg chg="add mod modGraphic">
          <ac:chgData name="بندر العصيمي" userId="62dc3abd33e0f526" providerId="LiveId" clId="{51F409A6-BE79-4F9F-921E-AD98F0C58734}" dt="2022-08-04T00:05:26.231" v="12942" actId="1035"/>
          <ac:graphicFrameMkLst>
            <pc:docMk/>
            <pc:sldMk cId="1352686115" sldId="349"/>
            <ac:graphicFrameMk id="12" creationId="{F3DEA909-34AE-1E45-C3E3-677EB3D65A90}"/>
          </ac:graphicFrameMkLst>
        </pc:graphicFrameChg>
        <pc:picChg chg="del mod">
          <ac:chgData name="بندر العصيمي" userId="62dc3abd33e0f526" providerId="LiveId" clId="{51F409A6-BE79-4F9F-921E-AD98F0C58734}" dt="2022-08-03T17:09:33.292" v="10531" actId="478"/>
          <ac:picMkLst>
            <pc:docMk/>
            <pc:sldMk cId="1352686115" sldId="349"/>
            <ac:picMk id="10" creationId="{658B2F0C-BFE6-8292-B4D9-FAE5F31F56B3}"/>
          </ac:picMkLst>
        </pc:picChg>
        <pc:picChg chg="add del mod">
          <ac:chgData name="بندر العصيمي" userId="62dc3abd33e0f526" providerId="LiveId" clId="{51F409A6-BE79-4F9F-921E-AD98F0C58734}" dt="2022-08-03T17:11:39.888" v="10635"/>
          <ac:picMkLst>
            <pc:docMk/>
            <pc:sldMk cId="1352686115" sldId="349"/>
            <ac:picMk id="13" creationId="{F56E3762-1567-D446-CC71-8590F09AF7AD}"/>
          </ac:picMkLst>
        </pc:picChg>
      </pc:sldChg>
      <pc:sldChg chg="addSp delSp modSp add mod delAnim">
        <pc:chgData name="بندر العصيمي" userId="62dc3abd33e0f526" providerId="LiveId" clId="{51F409A6-BE79-4F9F-921E-AD98F0C58734}" dt="2022-08-04T00:05:42.226" v="12955" actId="20577"/>
        <pc:sldMkLst>
          <pc:docMk/>
          <pc:sldMk cId="3941404724" sldId="350"/>
        </pc:sldMkLst>
        <pc:spChg chg="add mod">
          <ac:chgData name="بندر العصيمي" userId="62dc3abd33e0f526" providerId="LiveId" clId="{51F409A6-BE79-4F9F-921E-AD98F0C58734}" dt="2022-08-03T23:28:06.383" v="11081" actId="14100"/>
          <ac:spMkLst>
            <pc:docMk/>
            <pc:sldMk cId="3941404724" sldId="350"/>
            <ac:spMk id="7" creationId="{677718EA-2D63-F902-03F6-705128F5ECC7}"/>
          </ac:spMkLst>
        </pc:spChg>
        <pc:spChg chg="add mod">
          <ac:chgData name="بندر العصيمي" userId="62dc3abd33e0f526" providerId="LiveId" clId="{51F409A6-BE79-4F9F-921E-AD98F0C58734}" dt="2022-08-03T23:36:07.220" v="11326" actId="2710"/>
          <ac:spMkLst>
            <pc:docMk/>
            <pc:sldMk cId="3941404724" sldId="350"/>
            <ac:spMk id="8" creationId="{ED67491E-67CE-5BD4-381A-FF3262ABB8A3}"/>
          </ac:spMkLst>
        </pc:spChg>
        <pc:spChg chg="del">
          <ac:chgData name="بندر العصيمي" userId="62dc3abd33e0f526" providerId="LiveId" clId="{51F409A6-BE79-4F9F-921E-AD98F0C58734}" dt="2022-08-03T23:27:44.499" v="11075" actId="478"/>
          <ac:spMkLst>
            <pc:docMk/>
            <pc:sldMk cId="3941404724" sldId="350"/>
            <ac:spMk id="14" creationId="{93554F0D-61D0-C991-2C9F-CC16DE0D3E14}"/>
          </ac:spMkLst>
        </pc:spChg>
        <pc:spChg chg="mod">
          <ac:chgData name="بندر العصيمي" userId="62dc3abd33e0f526" providerId="LiveId" clId="{51F409A6-BE79-4F9F-921E-AD98F0C58734}" dt="2022-08-04T00:05:42.226" v="12955" actId="20577"/>
          <ac:spMkLst>
            <pc:docMk/>
            <pc:sldMk cId="3941404724" sldId="350"/>
            <ac:spMk id="22" creationId="{240A45DC-C3F1-E290-3A21-FE398B4EE905}"/>
          </ac:spMkLst>
        </pc:spChg>
        <pc:graphicFrameChg chg="del">
          <ac:chgData name="بندر العصيمي" userId="62dc3abd33e0f526" providerId="LiveId" clId="{51F409A6-BE79-4F9F-921E-AD98F0C58734}" dt="2022-08-03T23:27:41.402" v="11074" actId="478"/>
          <ac:graphicFrameMkLst>
            <pc:docMk/>
            <pc:sldMk cId="3941404724" sldId="350"/>
            <ac:graphicFrameMk id="12" creationId="{F3DEA909-34AE-1E45-C3E3-677EB3D65A90}"/>
          </ac:graphicFrameMkLst>
        </pc:graphicFrameChg>
      </pc:sldChg>
      <pc:sldChg chg="addSp modSp add mod modAnim">
        <pc:chgData name="بندر العصيمي" userId="62dc3abd33e0f526" providerId="LiveId" clId="{51F409A6-BE79-4F9F-921E-AD98F0C58734}" dt="2022-08-04T00:06:00.058" v="12968" actId="20577"/>
        <pc:sldMkLst>
          <pc:docMk/>
          <pc:sldMk cId="648888935" sldId="351"/>
        </pc:sldMkLst>
        <pc:spChg chg="mod">
          <ac:chgData name="بندر العصيمي" userId="62dc3abd33e0f526" providerId="LiveId" clId="{51F409A6-BE79-4F9F-921E-AD98F0C58734}" dt="2022-08-03T23:43:21.617" v="11604" actId="2710"/>
          <ac:spMkLst>
            <pc:docMk/>
            <pc:sldMk cId="648888935" sldId="351"/>
            <ac:spMk id="8" creationId="{ED67491E-67CE-5BD4-381A-FF3262ABB8A3}"/>
          </ac:spMkLst>
        </pc:spChg>
        <pc:spChg chg="mod">
          <ac:chgData name="بندر العصيمي" userId="62dc3abd33e0f526" providerId="LiveId" clId="{51F409A6-BE79-4F9F-921E-AD98F0C58734}" dt="2022-08-04T00:06:00.058" v="12968" actId="20577"/>
          <ac:spMkLst>
            <pc:docMk/>
            <pc:sldMk cId="648888935" sldId="351"/>
            <ac:spMk id="22" creationId="{240A45DC-C3F1-E290-3A21-FE398B4EE905}"/>
          </ac:spMkLst>
        </pc:spChg>
        <pc:picChg chg="mod">
          <ac:chgData name="بندر العصيمي" userId="62dc3abd33e0f526" providerId="LiveId" clId="{51F409A6-BE79-4F9F-921E-AD98F0C58734}" dt="2022-08-03T23:45:45.947" v="11640" actId="14100"/>
          <ac:picMkLst>
            <pc:docMk/>
            <pc:sldMk cId="648888935" sldId="351"/>
            <ac:picMk id="9" creationId="{12222534-1750-534A-9D39-5B7108A83CAF}"/>
          </ac:picMkLst>
        </pc:picChg>
        <pc:picChg chg="add mod">
          <ac:chgData name="بندر العصيمي" userId="62dc3abd33e0f526" providerId="LiveId" clId="{51F409A6-BE79-4F9F-921E-AD98F0C58734}" dt="2022-08-03T23:44:18.677" v="11637" actId="14100"/>
          <ac:picMkLst>
            <pc:docMk/>
            <pc:sldMk cId="648888935" sldId="351"/>
            <ac:picMk id="10" creationId="{3BAC632D-3C02-E867-55F1-F36BFA860940}"/>
          </ac:picMkLst>
        </pc:picChg>
        <pc:picChg chg="add mod">
          <ac:chgData name="بندر العصيمي" userId="62dc3abd33e0f526" providerId="LiveId" clId="{51F409A6-BE79-4F9F-921E-AD98F0C58734}" dt="2022-08-03T23:46:14.843" v="11811" actId="14100"/>
          <ac:picMkLst>
            <pc:docMk/>
            <pc:sldMk cId="648888935" sldId="351"/>
            <ac:picMk id="1026" creationId="{1C4E32E2-8B69-FA3C-7F89-FD7C28EE0BFE}"/>
          </ac:picMkLst>
        </pc:picChg>
        <pc:picChg chg="add mod">
          <ac:chgData name="بندر العصيمي" userId="62dc3abd33e0f526" providerId="LiveId" clId="{51F409A6-BE79-4F9F-921E-AD98F0C58734}" dt="2022-08-03T23:48:03.811" v="11924" actId="14100"/>
          <ac:picMkLst>
            <pc:docMk/>
            <pc:sldMk cId="648888935" sldId="351"/>
            <ac:picMk id="1028" creationId="{EB805CA1-B349-9FD6-9FD9-57652A7230B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6ADD43-0DF8-424A-871F-4D63D3E7691D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CD8110-018D-4745-AB4F-EAF9AED06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973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04585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12584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6298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58601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67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80255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3022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40914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279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5178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8309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2136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130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541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8440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96935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6">
            <a:extLst>
              <a:ext uri="{FF2B5EF4-FFF2-40B4-BE49-F238E27FC236}">
                <a16:creationId xmlns:a16="http://schemas.microsoft.com/office/drawing/2014/main" id="{B27F11AF-2F33-C222-A2DC-84B7511F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9219" name="Shape 17">
            <a:extLst>
              <a:ext uri="{FF2B5EF4-FFF2-40B4-BE49-F238E27FC236}">
                <a16:creationId xmlns:a16="http://schemas.microsoft.com/office/drawing/2014/main" id="{7D40730F-7EA3-2644-19D2-CD95C1D5C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9669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8885C4-4BE7-A8AD-D5E6-4D09C008A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54B2B0-DB60-F2FA-039E-6A1A9D971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02ADF6-7E92-1C1A-1130-5AB52859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889EDE-EA55-98F2-D3D4-F601C069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7CCB65-5E69-B992-38B2-99C41F87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9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9F19DE-50F9-FD8D-F8B7-74D15C1A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E7B92B4-25B4-B2A8-78A3-1842CA478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2502-2F9F-EA8F-53B2-0E8ED183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C32E4D-90E4-9C61-0018-DF47C45D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A0C96D-03ED-0D28-F046-76D52488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42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601FE1B-C94E-6C50-A382-CD294B8E4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C6959A0-B243-8605-F7E6-03AFFC383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3DF61E-6C16-6DF5-694B-CAEFF1A8C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67CFAE-E659-7301-B941-8FE6F7DD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CBF477-D682-5A11-FC71-40D1378D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84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49D1EB-88BA-A8AA-B29D-21CE7FEE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5A1EEBF-3D88-A02D-289C-01E6C81D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CE70C6-68C0-76EC-ADEF-663C2576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61F8C4-8EA6-FA91-AB68-C1746BDE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33892A-DF01-BCE9-F076-5C107DC3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723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E1B567-46CF-B6AC-AAF7-F9ECF097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C08BD8-EBC8-5F5F-D097-D47AD1746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5CCA00-CBA7-C5E3-8186-FA2FF3F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9FFFF5-42E7-ACF8-D213-D52975FE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C0A0C9-9B14-8BC9-D315-24E930EA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56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BB5ABC-D44F-BACA-4F05-B9CCFAD0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4527C3-EBF2-0920-85D0-388F3D5CB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4474632-2290-EFE4-544F-9414A7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AB368D-BD6D-2632-3D9C-8EB47796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3ADCE9A-CAE2-D55E-301E-D9AAD780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D1CF2B-2939-6195-1193-376DB732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103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D7CBEE-99E4-FB65-BFC5-2665E64F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78E37E-06F5-4961-8059-2267F0C6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B05D1B2-4F98-C02F-A95D-BB064BC69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3298358-DD09-2112-7466-A02F2542A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D5ACC5C-48BA-50DC-F514-17F625115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5C08E9F-0CA3-2A73-E1D0-A36E251E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A66A770-4F65-106C-948C-D57771BE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B311194-3FA8-F892-BFB6-A48A1089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22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19E983-10AD-C1F6-9415-60B66390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814D2B8-2E2A-B923-B30A-36207DB6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920FE78-6E6A-B8B6-5F38-FEABDDB0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EFC5F8B-4094-E453-0988-38E87A04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21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E419BFC-9F53-E38F-9FAD-2B0BA674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52E18B0-1A13-F2BB-50FC-C08DD759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E2387-7865-3D0F-6463-670CE7F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686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BBDD0D-0709-00A9-3AEE-9528AD35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7319E6-E885-A6BE-E34D-A66C4A624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2ED4CC2-6214-763F-BA19-61C073CFB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4CCB52F-E877-B282-255C-A95B8E53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149DD58-7B27-88B7-7C64-DD847D07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7588608-5994-F95C-39D6-8C8A84B6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40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ACD3B-CF93-2CE1-D15F-7D32F247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EA5ABA7-A977-682C-19F7-AB16B65F0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C3CF3FD-0678-6579-5F8A-A11CB1C72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A9B47E2-DD8F-EF96-59E4-37106C90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78CB29-6966-7E2A-1F19-97A711D9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247F01-6896-C9D8-10D1-335EE810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70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E6DCACF-7CA7-C57F-9F1F-B014A329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E1229D-EA07-35FC-9414-C3A0610DD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409ED4-468C-3950-EA3B-32E9385C9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C0C7A-1429-4074-9600-FEE2D530CE89}" type="datetimeFigureOut">
              <a:rPr lang="ar-SA" smtClean="0"/>
              <a:t>21/03/44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0E0103-5C43-10F0-51A2-C1B0FBFE2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1C03A9-666B-430A-2DAB-C5D9BA0C2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9089-0E0B-43AE-9EF6-EC6F117000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807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onethemanone" TargetMode="External"/><Relationship Id="rId5" Type="http://schemas.openxmlformats.org/officeDocument/2006/relationships/hyperlink" Target="https://t.me/Faisaltheteacherchannel" TargetMode="External"/><Relationship Id="rId4" Type="http://schemas.openxmlformats.org/officeDocument/2006/relationships/hyperlink" Target="https://twitter.com/b_ossim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1">
            <a:extLst>
              <a:ext uri="{FF2B5EF4-FFF2-40B4-BE49-F238E27FC236}">
                <a16:creationId xmlns:a16="http://schemas.microsoft.com/office/drawing/2014/main" id="{12222534-1750-534A-9D39-5B7108A83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3DB6F3F-677F-F6B0-6E59-72FA17176E19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E1B3D2E-A868-67C0-0719-19F1848F6582}"/>
              </a:ext>
            </a:extLst>
          </p:cNvPr>
          <p:cNvSpPr/>
          <p:nvPr/>
        </p:nvSpPr>
        <p:spPr>
          <a:xfrm>
            <a:off x="3081021" y="1124726"/>
            <a:ext cx="704013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5F64003-CC7C-559B-AE96-D0C485324EE4}"/>
              </a:ext>
            </a:extLst>
          </p:cNvPr>
          <p:cNvSpPr/>
          <p:nvPr/>
        </p:nvSpPr>
        <p:spPr>
          <a:xfrm>
            <a:off x="2657519" y="1891100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alt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defRPr/>
            </a:pPr>
            <a:r>
              <a:rPr lang="ar-SA" alt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ثانوي – نظام المسارات – المسار العام 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D5EC39E-181A-D074-DF0F-BFED58753143}"/>
              </a:ext>
            </a:extLst>
          </p:cNvPr>
          <p:cNvSpPr txBox="1"/>
          <p:nvPr/>
        </p:nvSpPr>
        <p:spPr>
          <a:xfrm>
            <a:off x="7850232" y="1967300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9ABAB79-D898-2C8C-E320-7453D5A34478}"/>
              </a:ext>
            </a:extLst>
          </p:cNvPr>
          <p:cNvSpPr txBox="1"/>
          <p:nvPr/>
        </p:nvSpPr>
        <p:spPr>
          <a:xfrm>
            <a:off x="7850232" y="3613472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المــــــــــــــــــــــــــــــــــــــــــــــــــــــــــــــــــــــــــادة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E9F97AE-29A9-F1A5-D272-A5390ADB13ED}"/>
              </a:ext>
            </a:extLst>
          </p:cNvPr>
          <p:cNvSpPr txBox="1"/>
          <p:nvPr/>
        </p:nvSpPr>
        <p:spPr>
          <a:xfrm>
            <a:off x="7850232" y="4253300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DA39F-11CB-0061-CD69-9E5A48A8B29C}"/>
              </a:ext>
            </a:extLst>
          </p:cNvPr>
          <p:cNvSpPr txBox="1"/>
          <p:nvPr/>
        </p:nvSpPr>
        <p:spPr>
          <a:xfrm>
            <a:off x="7850232" y="5053400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المعلمـ/ ـة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BFC373BA-4150-F3B7-B02A-EBB58F239397}"/>
              </a:ext>
            </a:extLst>
          </p:cNvPr>
          <p:cNvSpPr/>
          <p:nvPr/>
        </p:nvSpPr>
        <p:spPr>
          <a:xfrm>
            <a:off x="2657519" y="3440500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أحياء2-1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E382B04D-7506-AC8B-711E-D69C8E956FE2}"/>
              </a:ext>
            </a:extLst>
          </p:cNvPr>
          <p:cNvSpPr/>
          <p:nvPr/>
        </p:nvSpPr>
        <p:spPr>
          <a:xfrm>
            <a:off x="2657519" y="4181862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هرمونات النبات واستجاباتها (استجابات النبات)</a:t>
            </a: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B81F9355-31AD-2B97-19AC-86DC0E77920A}"/>
              </a:ext>
            </a:extLst>
          </p:cNvPr>
          <p:cNvSpPr/>
          <p:nvPr/>
        </p:nvSpPr>
        <p:spPr>
          <a:xfrm>
            <a:off x="2657519" y="4950212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بندر العصيمي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A6EA814A-E41C-DB95-045F-514BECA82BAD}"/>
              </a:ext>
            </a:extLst>
          </p:cNvPr>
          <p:cNvSpPr txBox="1"/>
          <p:nvPr/>
        </p:nvSpPr>
        <p:spPr>
          <a:xfrm>
            <a:off x="7850232" y="2738825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ED3B19E5-C90E-8026-82FF-AC2D2D8B945F}"/>
              </a:ext>
            </a:extLst>
          </p:cNvPr>
          <p:cNvSpPr/>
          <p:nvPr/>
        </p:nvSpPr>
        <p:spPr>
          <a:xfrm>
            <a:off x="2657519" y="2665800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الاول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4101">
            <a:extLst>
              <a:ext uri="{FF2B5EF4-FFF2-40B4-BE49-F238E27FC236}">
                <a16:creationId xmlns:a16="http://schemas.microsoft.com/office/drawing/2014/main" id="{907F767C-B789-4714-8AAA-0765E40A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40" y="5357496"/>
            <a:ext cx="4032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مربع نص 4102">
            <a:extLst>
              <a:ext uri="{FF2B5EF4-FFF2-40B4-BE49-F238E27FC236}">
                <a16:creationId xmlns:a16="http://schemas.microsoft.com/office/drawing/2014/main" id="{1955403A-D056-46BA-93F4-F68D09E4D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168" y="5399088"/>
            <a:ext cx="1907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latin typeface="Sakkal Majalla" panose="02000000000000000000" pitchFamily="2" charset="-78"/>
              </a:rPr>
              <a:t>الحساب على تويتر </a:t>
            </a:r>
            <a:r>
              <a:rPr lang="en-US" altLang="ar-SA" dirty="0">
                <a:latin typeface="Sakkal Majalla" panose="02000000000000000000" pitchFamily="2" charset="-78"/>
                <a:hlinkClick r:id="rId4"/>
              </a:rPr>
              <a:t>@b_ossimi</a:t>
            </a:r>
            <a:endParaRPr lang="ar-SA" altLang="ar-SA" dirty="0">
              <a:latin typeface="Sakkal Majalla" panose="02000000000000000000" pitchFamily="2" charset="-78"/>
            </a:endParaRP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27590FC1-782F-4FEF-B083-D8DCA0108A39}"/>
              </a:ext>
            </a:extLst>
          </p:cNvPr>
          <p:cNvSpPr/>
          <p:nvPr/>
        </p:nvSpPr>
        <p:spPr>
          <a:xfrm>
            <a:off x="2800033" y="5808414"/>
            <a:ext cx="5394642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SA" altLang="ar-SA" sz="1200" b="1" dirty="0">
                <a:latin typeface="Sakkal Majalla" panose="02000000000000000000" pitchFamily="2" charset="-78"/>
              </a:rPr>
              <a:t>للمزيد بكل ما يتعلق بمقررات الاحياء ارجو زيارة قناة فيصل الجمعان على التليغرام</a:t>
            </a:r>
            <a:endParaRPr lang="en-US" altLang="ar-SA" sz="1200" b="1" dirty="0">
              <a:latin typeface="Sakkal Majalla" panose="02000000000000000000" pitchFamily="2" charset="-78"/>
            </a:endParaRPr>
          </a:p>
          <a:p>
            <a:pPr algn="ctr">
              <a:defRPr/>
            </a:pPr>
            <a:r>
              <a:rPr lang="en-US" altLang="ar-SA" sz="1600" b="1" dirty="0">
                <a:latin typeface="Sakkal Majalla" panose="02000000000000000000" pitchFamily="2" charset="-78"/>
                <a:hlinkClick r:id="rId5"/>
              </a:rPr>
              <a:t>@Faisaltheteacherchannel</a:t>
            </a:r>
            <a:r>
              <a:rPr lang="ar-SA" altLang="ar-SA" sz="1600" b="1" dirty="0">
                <a:latin typeface="Sakkal Majalla" panose="02000000000000000000" pitchFamily="2" charset="-78"/>
              </a:rPr>
              <a:t> </a:t>
            </a:r>
            <a:r>
              <a:rPr lang="en-US" altLang="ar-SA" sz="1600" b="1">
                <a:latin typeface="Sakkal Majalla" panose="02000000000000000000" pitchFamily="2" charset="-78"/>
                <a:hlinkClick r:id="rId6"/>
              </a:rPr>
              <a:t>@twitter</a:t>
            </a:r>
            <a:endParaRPr lang="en-US" altLang="ar-SA" sz="1600" b="1" dirty="0">
              <a:latin typeface="Sakkal Majalla" panose="02000000000000000000" pitchFamily="2" charset="-78"/>
            </a:endParaRPr>
          </a:p>
        </p:txBody>
      </p:sp>
      <p:pic>
        <p:nvPicPr>
          <p:cNvPr id="21" name="صورة 62">
            <a:extLst>
              <a:ext uri="{FF2B5EF4-FFF2-40B4-BE49-F238E27FC236}">
                <a16:creationId xmlns:a16="http://schemas.microsoft.com/office/drawing/2014/main" id="{F7A700F0-5C72-47C2-8355-F2D3F8AD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33" y="5536951"/>
            <a:ext cx="11318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65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9406647" y="1828496"/>
            <a:ext cx="2549295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استجابات النمو (الانتحاء)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9DFC4B75-8041-8B18-2106-AC89D433656E}"/>
              </a:ext>
            </a:extLst>
          </p:cNvPr>
          <p:cNvCxnSpPr>
            <a:cxnSpLocks/>
          </p:cNvCxnSpPr>
          <p:nvPr/>
        </p:nvCxnSpPr>
        <p:spPr>
          <a:xfrm flipV="1">
            <a:off x="1491546" y="3722450"/>
            <a:ext cx="6261398" cy="16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6635406C-7DD5-C7A7-557B-9EA9D2C118FA}"/>
              </a:ext>
            </a:extLst>
          </p:cNvPr>
          <p:cNvCxnSpPr/>
          <p:nvPr/>
        </p:nvCxnSpPr>
        <p:spPr>
          <a:xfrm>
            <a:off x="7749680" y="3702994"/>
            <a:ext cx="0" cy="359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405671E1-170A-65D7-2E05-4C87D44C092A}"/>
              </a:ext>
            </a:extLst>
          </p:cNvPr>
          <p:cNvCxnSpPr/>
          <p:nvPr/>
        </p:nvCxnSpPr>
        <p:spPr>
          <a:xfrm>
            <a:off x="1510998" y="3738655"/>
            <a:ext cx="0" cy="359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F7ED313C-1DEF-BBE0-EF7C-EA3617F9E861}"/>
              </a:ext>
            </a:extLst>
          </p:cNvPr>
          <p:cNvCxnSpPr>
            <a:cxnSpLocks/>
          </p:cNvCxnSpPr>
          <p:nvPr/>
        </p:nvCxnSpPr>
        <p:spPr>
          <a:xfrm flipV="1">
            <a:off x="4244478" y="3333343"/>
            <a:ext cx="0" cy="398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776361E-760E-36B7-B4B2-47BEE95D05FB}"/>
              </a:ext>
            </a:extLst>
          </p:cNvPr>
          <p:cNvSpPr/>
          <p:nvPr/>
        </p:nvSpPr>
        <p:spPr>
          <a:xfrm>
            <a:off x="6927373" y="4088852"/>
            <a:ext cx="1587568" cy="5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الضوئي 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856636F-9F14-4744-8FE7-58AC3BA49E7C}"/>
              </a:ext>
            </a:extLst>
          </p:cNvPr>
          <p:cNvSpPr/>
          <p:nvPr/>
        </p:nvSpPr>
        <p:spPr>
          <a:xfrm>
            <a:off x="3073939" y="2817768"/>
            <a:ext cx="2208179" cy="51556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أنواع الانتحاء في النبات</a:t>
            </a: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32C1C7DE-6AEE-5B0C-FD78-DF020AF134AF}"/>
              </a:ext>
            </a:extLst>
          </p:cNvPr>
          <p:cNvCxnSpPr/>
          <p:nvPr/>
        </p:nvCxnSpPr>
        <p:spPr>
          <a:xfrm>
            <a:off x="4241236" y="3725678"/>
            <a:ext cx="0" cy="359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B511312-8510-A7E4-4DCB-500007C66286}"/>
              </a:ext>
            </a:extLst>
          </p:cNvPr>
          <p:cNvSpPr/>
          <p:nvPr/>
        </p:nvSpPr>
        <p:spPr>
          <a:xfrm>
            <a:off x="3370279" y="4101816"/>
            <a:ext cx="1768862" cy="5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الأرضي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8410C13-D097-5CE2-445D-A8C13BE5399A}"/>
              </a:ext>
            </a:extLst>
          </p:cNvPr>
          <p:cNvSpPr/>
          <p:nvPr/>
        </p:nvSpPr>
        <p:spPr>
          <a:xfrm>
            <a:off x="583658" y="4101812"/>
            <a:ext cx="1634227" cy="5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اللمسي</a:t>
            </a:r>
          </a:p>
        </p:txBody>
      </p:sp>
    </p:spTree>
    <p:extLst>
      <p:ext uri="{BB962C8B-B14F-4D97-AF65-F5344CB8AC3E}">
        <p14:creationId xmlns:p14="http://schemas.microsoft.com/office/powerpoint/2010/main" val="71893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9630382" y="1828496"/>
            <a:ext cx="2325559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الانتحاء الضوئي 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53D1E89-8E77-2AC5-5CF9-3465AB8680FF}"/>
              </a:ext>
            </a:extLst>
          </p:cNvPr>
          <p:cNvSpPr/>
          <p:nvPr/>
        </p:nvSpPr>
        <p:spPr>
          <a:xfrm>
            <a:off x="2042807" y="2665375"/>
            <a:ext cx="6840762" cy="30544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الضوئي :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استجابة نمو النبات للضوء.</a:t>
            </a:r>
          </a:p>
          <a:p>
            <a:pPr marL="342900" indent="-342900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المنبه :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الضوء</a:t>
            </a:r>
          </a:p>
          <a:p>
            <a:pPr marL="342900" indent="-342900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الضوئي الموجب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نمو السيقان والأوراق باتجاه الضوء إلى الأعلى.</a:t>
            </a:r>
          </a:p>
          <a:p>
            <a:pPr marL="342900" indent="-342900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الضوئي السالب :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نمو الجذور بعيداً عن الضوء إلى الأسفل.</a:t>
            </a:r>
          </a:p>
        </p:txBody>
      </p:sp>
      <p:pic>
        <p:nvPicPr>
          <p:cNvPr id="4098" name="Picture 2" descr="انتحاء ضوئي - المعرفة">
            <a:extLst>
              <a:ext uri="{FF2B5EF4-FFF2-40B4-BE49-F238E27FC236}">
                <a16:creationId xmlns:a16="http://schemas.microsoft.com/office/drawing/2014/main" id="{343FD917-E61E-05DB-0FE0-10CEE71A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6" y="2636191"/>
            <a:ext cx="1819275" cy="30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4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9630382" y="1828496"/>
            <a:ext cx="2325559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الانتحاء الضوئي 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sp>
        <p:nvSpPr>
          <p:cNvPr id="2" name="AutoShape 4" descr="شارح الدرس: الانتحاء في النبات | نجوى">
            <a:extLst>
              <a:ext uri="{FF2B5EF4-FFF2-40B4-BE49-F238E27FC236}">
                <a16:creationId xmlns:a16="http://schemas.microsoft.com/office/drawing/2014/main" id="{CE3CFEDF-3622-693B-2B90-E46996B35F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4099" y="32085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E6C83D5-FDFB-4402-0B03-1FA75991C5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35" r="44887"/>
          <a:stretch/>
        </p:blipFill>
        <p:spPr>
          <a:xfrm>
            <a:off x="1721793" y="2198451"/>
            <a:ext cx="1819072" cy="4296180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C08D5E9-97E7-4819-10C8-29ED423485A6}"/>
              </a:ext>
            </a:extLst>
          </p:cNvPr>
          <p:cNvSpPr/>
          <p:nvPr/>
        </p:nvSpPr>
        <p:spPr>
          <a:xfrm>
            <a:off x="3297671" y="2558374"/>
            <a:ext cx="1708827" cy="5151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مصدر الضوء 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0C2C200-AF90-AB08-5153-6906362628AD}"/>
              </a:ext>
            </a:extLst>
          </p:cNvPr>
          <p:cNvSpPr/>
          <p:nvPr/>
        </p:nvSpPr>
        <p:spPr>
          <a:xfrm>
            <a:off x="3605713" y="4354750"/>
            <a:ext cx="3330108" cy="917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انتحاء ضوئي موجب 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نمو الساق والأوراق نحو مصدر الضوء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4C0190C-B477-B9DF-B9AD-ADD769AE0539}"/>
              </a:ext>
            </a:extLst>
          </p:cNvPr>
          <p:cNvSpPr/>
          <p:nvPr/>
        </p:nvSpPr>
        <p:spPr>
          <a:xfrm>
            <a:off x="3592744" y="5402094"/>
            <a:ext cx="3330108" cy="917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انتحاء ضوئي سالب 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نمو الجذور بعيداً عن مصدر الضوء</a:t>
            </a:r>
          </a:p>
        </p:txBody>
      </p:sp>
    </p:spTree>
    <p:extLst>
      <p:ext uri="{BB962C8B-B14F-4D97-AF65-F5344CB8AC3E}">
        <p14:creationId xmlns:p14="http://schemas.microsoft.com/office/powerpoint/2010/main" val="256406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0AC1A9-9679-31EB-C091-BFD2E9882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5" y="4585040"/>
            <a:ext cx="2759818" cy="172821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E3F6590-C7C0-984E-0585-43B1CDF08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9168" t="21960" r="64254" b="55225"/>
          <a:stretch/>
        </p:blipFill>
        <p:spPr bwMode="auto">
          <a:xfrm>
            <a:off x="61190" y="2651226"/>
            <a:ext cx="2759818" cy="174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D74FFD6-D425-9859-049E-4B44D277E8F0}"/>
              </a:ext>
            </a:extLst>
          </p:cNvPr>
          <p:cNvSpPr/>
          <p:nvPr/>
        </p:nvSpPr>
        <p:spPr>
          <a:xfrm>
            <a:off x="2947477" y="2184740"/>
            <a:ext cx="6110268" cy="43193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 rtl="1">
              <a:buFont typeface="Wingdings" panose="05000000000000000000" pitchFamily="2" charset="2"/>
              <a:buChar char="Ø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سبب حدوث الانتحاء الضوئي</a:t>
            </a: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algn="ctr" rtl="1">
              <a:defRPr/>
            </a:pPr>
            <a:endParaRPr lang="ar-SA" sz="20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>
              <a:defRPr/>
            </a:pPr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التوزيع غير المتساوي </a:t>
            </a:r>
            <a:r>
              <a:rPr lang="ar-SA" sz="2400" b="1" dirty="0" err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للأكسين</a:t>
            </a:r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342900" indent="-342900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يوجد القليل من </a:t>
            </a:r>
            <a:r>
              <a:rPr lang="ar-SA" sz="2400" b="1" dirty="0" err="1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الأكسين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جانب النبات المعرض للضوء. </a:t>
            </a:r>
          </a:p>
          <a:p>
            <a:pPr marL="342900" indent="-342900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يوجد الكثير من </a:t>
            </a:r>
            <a:r>
              <a:rPr lang="ar-SA" sz="2400" b="1" dirty="0" err="1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الأكسين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جانب النبات البعيد عن الضوء.</a:t>
            </a:r>
          </a:p>
          <a:p>
            <a:pPr marL="342900" indent="-342900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يُسبب </a:t>
            </a:r>
            <a:r>
              <a:rPr lang="ar-SA" sz="2400" b="1" dirty="0" err="1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الأكسين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استطالة الخلايا فتستطيل الخلايا في جانب النبات البعيد عن الضوء وهذا يجعل الساق أطول وبالتالي ينحني الساق في اتجاه الضوء.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2C6B41E-EF1C-3100-BE4C-DCD4C443F346}"/>
              </a:ext>
            </a:extLst>
          </p:cNvPr>
          <p:cNvSpPr/>
          <p:nvPr/>
        </p:nvSpPr>
        <p:spPr>
          <a:xfrm>
            <a:off x="9630382" y="1828496"/>
            <a:ext cx="2325559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الانتحاء الضوئي  </a:t>
            </a:r>
          </a:p>
        </p:txBody>
      </p:sp>
    </p:spTree>
    <p:extLst>
      <p:ext uri="{BB962C8B-B14F-4D97-AF65-F5344CB8AC3E}">
        <p14:creationId xmlns:p14="http://schemas.microsoft.com/office/powerpoint/2010/main" val="329457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2C6B41E-EF1C-3100-BE4C-DCD4C443F346}"/>
              </a:ext>
            </a:extLst>
          </p:cNvPr>
          <p:cNvSpPr/>
          <p:nvPr/>
        </p:nvSpPr>
        <p:spPr>
          <a:xfrm>
            <a:off x="9630382" y="1828496"/>
            <a:ext cx="2325559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الانتحاء الأرضي 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9874603-07DE-1FE0-9E6C-363DA814D682}"/>
              </a:ext>
            </a:extLst>
          </p:cNvPr>
          <p:cNvSpPr/>
          <p:nvPr/>
        </p:nvSpPr>
        <p:spPr>
          <a:xfrm>
            <a:off x="1896887" y="2811295"/>
            <a:ext cx="6840762" cy="30544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الأرضي :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استجابة نمو النبات نحو مركز الجاذبية الأرضية.</a:t>
            </a:r>
          </a:p>
          <a:p>
            <a:pPr marL="342900" indent="-342900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المنبه :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الجاذبية الأرضية</a:t>
            </a:r>
          </a:p>
          <a:p>
            <a:pPr marL="342900" indent="-342900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الأرضي الموجب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نمو الجذور إلى الأسفل في التربة.</a:t>
            </a:r>
          </a:p>
          <a:p>
            <a:pPr marL="342900" indent="-342900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الأرضي </a:t>
            </a: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السالب :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نمو الساق بعيداً عن مركز الجاذبية إلى الأعلى.</a:t>
            </a:r>
          </a:p>
        </p:txBody>
      </p:sp>
      <p:pic>
        <p:nvPicPr>
          <p:cNvPr id="7" name="Picture 2" descr="373 نبت lab 6+7">
            <a:extLst>
              <a:ext uri="{FF2B5EF4-FFF2-40B4-BE49-F238E27FC236}">
                <a16:creationId xmlns:a16="http://schemas.microsoft.com/office/drawing/2014/main" id="{6633AE1E-F157-BD27-BB9C-6CB5F3AE0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6" y="3122578"/>
            <a:ext cx="1590726" cy="26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5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2C6B41E-EF1C-3100-BE4C-DCD4C443F346}"/>
              </a:ext>
            </a:extLst>
          </p:cNvPr>
          <p:cNvSpPr/>
          <p:nvPr/>
        </p:nvSpPr>
        <p:spPr>
          <a:xfrm>
            <a:off x="9630382" y="1828496"/>
            <a:ext cx="2325559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الانتحاء الأرضي </a:t>
            </a:r>
          </a:p>
        </p:txBody>
      </p:sp>
      <p:pic>
        <p:nvPicPr>
          <p:cNvPr id="5" name="Picture 2" descr="المدرسة الإلكترونية">
            <a:extLst>
              <a:ext uri="{FF2B5EF4-FFF2-40B4-BE49-F238E27FC236}">
                <a16:creationId xmlns:a16="http://schemas.microsoft.com/office/drawing/2014/main" id="{1C46023A-01AC-6FC7-6A54-7298BADAE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5"/>
          <a:stretch/>
        </p:blipFill>
        <p:spPr bwMode="auto">
          <a:xfrm>
            <a:off x="271254" y="2684464"/>
            <a:ext cx="1148979" cy="34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F1B0DF2-6586-46D9-1A84-9D11854952DB}"/>
              </a:ext>
            </a:extLst>
          </p:cNvPr>
          <p:cNvSpPr/>
          <p:nvPr/>
        </p:nvSpPr>
        <p:spPr>
          <a:xfrm>
            <a:off x="3444694" y="4669580"/>
            <a:ext cx="3792686" cy="16436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b="1" dirty="0">
                <a:solidFill>
                  <a:srgbClr val="FF0000"/>
                </a:solidFill>
              </a:rPr>
              <a:t>انتحاء أرضي موجب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تنمو الجذور إلى أسفل في التربة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b="1" dirty="0">
                <a:solidFill>
                  <a:srgbClr val="FF0000"/>
                </a:solidFill>
              </a:rPr>
              <a:t>أهميته: </a:t>
            </a:r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يساعد على تثبيت النبات ويجعل الجذور ملامسة للماء والأملاح </a:t>
            </a:r>
          </a:p>
        </p:txBody>
      </p:sp>
      <p:pic>
        <p:nvPicPr>
          <p:cNvPr id="10" name="Picture 2" descr="المدرسة الإلكترونية">
            <a:extLst>
              <a:ext uri="{FF2B5EF4-FFF2-40B4-BE49-F238E27FC236}">
                <a16:creationId xmlns:a16="http://schemas.microsoft.com/office/drawing/2014/main" id="{80ADF0DE-9428-86E1-F837-8899E9CF8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0"/>
          <a:stretch/>
        </p:blipFill>
        <p:spPr bwMode="auto">
          <a:xfrm>
            <a:off x="1828786" y="2684464"/>
            <a:ext cx="1148979" cy="34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FE0379E-DCBA-F10B-D058-697DA7DE4746}"/>
              </a:ext>
            </a:extLst>
          </p:cNvPr>
          <p:cNvSpPr/>
          <p:nvPr/>
        </p:nvSpPr>
        <p:spPr>
          <a:xfrm>
            <a:off x="3441451" y="2604068"/>
            <a:ext cx="3792686" cy="16436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b="1" dirty="0">
                <a:solidFill>
                  <a:srgbClr val="FF0000"/>
                </a:solidFill>
              </a:rPr>
              <a:t>انتحاء أرضي سالب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نمو الساق إلى أعلى بعيداً عن مركز الجاذبية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b="1" dirty="0">
                <a:solidFill>
                  <a:srgbClr val="FF0000"/>
                </a:solidFill>
              </a:rPr>
              <a:t>أهميته: 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يوزع الأوراق بحيث تتعرض لأكبر كمية من الضوء</a:t>
            </a:r>
          </a:p>
        </p:txBody>
      </p:sp>
    </p:spTree>
    <p:extLst>
      <p:ext uri="{BB962C8B-B14F-4D97-AF65-F5344CB8AC3E}">
        <p14:creationId xmlns:p14="http://schemas.microsoft.com/office/powerpoint/2010/main" val="279711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9630382" y="1828496"/>
            <a:ext cx="2325559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الانتحاء اللمسي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FB30B32-885E-20D4-4407-5740284DEB50}"/>
              </a:ext>
            </a:extLst>
          </p:cNvPr>
          <p:cNvSpPr/>
          <p:nvPr/>
        </p:nvSpPr>
        <p:spPr>
          <a:xfrm>
            <a:off x="3093397" y="2639506"/>
            <a:ext cx="5955538" cy="3415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rtl="1"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اللمسي : </a:t>
            </a:r>
          </a:p>
          <a:p>
            <a:pPr rtl="1"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استجابة نمو النبات للمؤثرات الآلية (الميكانيكية).</a:t>
            </a:r>
          </a:p>
          <a:p>
            <a:pPr marL="342900" indent="-342900" rtl="1"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المنبه : </a:t>
            </a:r>
          </a:p>
          <a:p>
            <a:pPr rtl="1"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المؤثرات الميكانيكية (ملامسة جسم ما أو مخلوق ما أو حتى الريح).</a:t>
            </a:r>
          </a:p>
          <a:p>
            <a:pPr rtl="1">
              <a:lnSpc>
                <a:spcPct val="200000"/>
              </a:lnSpc>
              <a:defRPr/>
            </a:pPr>
            <a:endPara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ctr" rtl="1">
              <a:buFont typeface="Wingdings" panose="05000000000000000000" pitchFamily="2" charset="2"/>
              <a:buChar char="Ø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اللمسي واضح في النباتات المتسلقة التي تلتف حول أي تركيب قريب منها كشجرة أو سياج.</a:t>
            </a:r>
          </a:p>
        </p:txBody>
      </p:sp>
      <p:pic>
        <p:nvPicPr>
          <p:cNvPr id="5" name="Picture 2" descr="الموسوعة العربية | الإنتحاء">
            <a:extLst>
              <a:ext uri="{FF2B5EF4-FFF2-40B4-BE49-F238E27FC236}">
                <a16:creationId xmlns:a16="http://schemas.microsoft.com/office/drawing/2014/main" id="{AA46B160-6A20-8EFE-2B6D-FAEA5A704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" y="2568102"/>
            <a:ext cx="2950386" cy="17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شجرة العنب - ما هو وما مواصفاته وفوائده وطريقة زراعته وموطنه الأصلى">
            <a:extLst>
              <a:ext uri="{FF2B5EF4-FFF2-40B4-BE49-F238E27FC236}">
                <a16:creationId xmlns:a16="http://schemas.microsoft.com/office/drawing/2014/main" id="{C0EFB66B-4474-954A-ACBE-A0235DD25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" y="4371468"/>
            <a:ext cx="2949114" cy="162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4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9630382" y="1828496"/>
            <a:ext cx="2325559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استجابات النبات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A9C7DF4-964C-74F5-8B5F-2B112B828215}"/>
              </a:ext>
            </a:extLst>
          </p:cNvPr>
          <p:cNvGrpSpPr/>
          <p:nvPr/>
        </p:nvGrpSpPr>
        <p:grpSpPr>
          <a:xfrm>
            <a:off x="471803" y="2471652"/>
            <a:ext cx="7948333" cy="3778987"/>
            <a:chOff x="2187940" y="2021276"/>
            <a:chExt cx="8056126" cy="4700808"/>
          </a:xfrm>
        </p:grpSpPr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E2DDE9B1-E3C4-C8EB-5CAB-7ED86D420D28}"/>
                </a:ext>
              </a:extLst>
            </p:cNvPr>
            <p:cNvSpPr/>
            <p:nvPr/>
          </p:nvSpPr>
          <p:spPr>
            <a:xfrm>
              <a:off x="2187940" y="2021276"/>
              <a:ext cx="5083578" cy="4700808"/>
            </a:xfrm>
            <a:custGeom>
              <a:avLst/>
              <a:gdLst>
                <a:gd name="connsiteX0" fmla="*/ 0 w 4700808"/>
                <a:gd name="connsiteY0" fmla="*/ 2350404 h 4700808"/>
                <a:gd name="connsiteX1" fmla="*/ 2350404 w 4700808"/>
                <a:gd name="connsiteY1" fmla="*/ 0 h 4700808"/>
                <a:gd name="connsiteX2" fmla="*/ 4700808 w 4700808"/>
                <a:gd name="connsiteY2" fmla="*/ 2350404 h 4700808"/>
                <a:gd name="connsiteX3" fmla="*/ 2350404 w 4700808"/>
                <a:gd name="connsiteY3" fmla="*/ 4700808 h 4700808"/>
                <a:gd name="connsiteX4" fmla="*/ 0 w 4700808"/>
                <a:gd name="connsiteY4" fmla="*/ 2350404 h 470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0808" h="4700808">
                  <a:moveTo>
                    <a:pt x="0" y="2350404"/>
                  </a:moveTo>
                  <a:cubicBezTo>
                    <a:pt x="0" y="1052312"/>
                    <a:pt x="1052312" y="0"/>
                    <a:pt x="2350404" y="0"/>
                  </a:cubicBezTo>
                  <a:cubicBezTo>
                    <a:pt x="3648496" y="0"/>
                    <a:pt x="4700808" y="1052312"/>
                    <a:pt x="4700808" y="2350404"/>
                  </a:cubicBezTo>
                  <a:cubicBezTo>
                    <a:pt x="4700808" y="3648496"/>
                    <a:pt x="3648496" y="4700808"/>
                    <a:pt x="2350404" y="4700808"/>
                  </a:cubicBezTo>
                  <a:cubicBezTo>
                    <a:pt x="1052312" y="4700808"/>
                    <a:pt x="0" y="3648496"/>
                    <a:pt x="0" y="235040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7118" tIns="770967" rIns="947118" bIns="770967" numCol="1" spcCol="1270" anchor="ctr" anchorCtr="0">
              <a:noAutofit/>
            </a:bodyPr>
            <a:lstStyle/>
            <a:p>
              <a:pPr marL="0" lvl="0" indent="0" algn="ctr" defTabSz="2889250" rtl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6500" kern="12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944DD942-F9BE-99A0-D921-ECEC3A1775E8}"/>
                </a:ext>
              </a:extLst>
            </p:cNvPr>
            <p:cNvSpPr/>
            <p:nvPr/>
          </p:nvSpPr>
          <p:spPr>
            <a:xfrm>
              <a:off x="5120253" y="2021276"/>
              <a:ext cx="5123813" cy="4700808"/>
            </a:xfrm>
            <a:custGeom>
              <a:avLst/>
              <a:gdLst>
                <a:gd name="connsiteX0" fmla="*/ 0 w 4700808"/>
                <a:gd name="connsiteY0" fmla="*/ 2350404 h 4700808"/>
                <a:gd name="connsiteX1" fmla="*/ 2350404 w 4700808"/>
                <a:gd name="connsiteY1" fmla="*/ 0 h 4700808"/>
                <a:gd name="connsiteX2" fmla="*/ 4700808 w 4700808"/>
                <a:gd name="connsiteY2" fmla="*/ 2350404 h 4700808"/>
                <a:gd name="connsiteX3" fmla="*/ 2350404 w 4700808"/>
                <a:gd name="connsiteY3" fmla="*/ 4700808 h 4700808"/>
                <a:gd name="connsiteX4" fmla="*/ 0 w 4700808"/>
                <a:gd name="connsiteY4" fmla="*/ 2350404 h 470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0808" h="4700808">
                  <a:moveTo>
                    <a:pt x="0" y="2350404"/>
                  </a:moveTo>
                  <a:cubicBezTo>
                    <a:pt x="0" y="1052312"/>
                    <a:pt x="1052312" y="0"/>
                    <a:pt x="2350404" y="0"/>
                  </a:cubicBezTo>
                  <a:cubicBezTo>
                    <a:pt x="3648496" y="0"/>
                    <a:pt x="4700808" y="1052312"/>
                    <a:pt x="4700808" y="2350404"/>
                  </a:cubicBezTo>
                  <a:cubicBezTo>
                    <a:pt x="4700808" y="3648496"/>
                    <a:pt x="3648496" y="4700808"/>
                    <a:pt x="2350404" y="4700808"/>
                  </a:cubicBezTo>
                  <a:cubicBezTo>
                    <a:pt x="1052312" y="4700808"/>
                    <a:pt x="0" y="3648496"/>
                    <a:pt x="0" y="235040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47118" tIns="770967" rIns="947118" bIns="770967" numCol="1" spcCol="1270" anchor="ctr" anchorCtr="0">
              <a:noAutofit/>
            </a:bodyPr>
            <a:lstStyle/>
            <a:p>
              <a:pPr marL="0" lvl="0" indent="0" algn="ctr" defTabSz="2889250" rtl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6500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B0086A7-99A1-C863-6183-0B5C9AFD6FCB}"/>
              </a:ext>
            </a:extLst>
          </p:cNvPr>
          <p:cNvSpPr/>
          <p:nvPr/>
        </p:nvSpPr>
        <p:spPr>
          <a:xfrm>
            <a:off x="5639011" y="2930120"/>
            <a:ext cx="1886042" cy="372056"/>
          </a:xfrm>
          <a:prstGeom prst="roundRect">
            <a:avLst>
              <a:gd name="adj" fmla="val 387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استجابة الحركة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3DFA0E6-ED6F-73B1-29CB-638168E28345}"/>
              </a:ext>
            </a:extLst>
          </p:cNvPr>
          <p:cNvSpPr/>
          <p:nvPr/>
        </p:nvSpPr>
        <p:spPr>
          <a:xfrm>
            <a:off x="1405741" y="2940283"/>
            <a:ext cx="2406360" cy="372056"/>
          </a:xfrm>
          <a:prstGeom prst="roundRect">
            <a:avLst>
              <a:gd name="adj" fmla="val 45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استجابة النمو (الانتحاء)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E641EBB-8697-E9E9-E4B9-85180157F698}"/>
              </a:ext>
            </a:extLst>
          </p:cNvPr>
          <p:cNvSpPr/>
          <p:nvPr/>
        </p:nvSpPr>
        <p:spPr>
          <a:xfrm>
            <a:off x="4943302" y="3287856"/>
            <a:ext cx="2926869" cy="7927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مؤقتة</a:t>
            </a:r>
            <a:r>
              <a:rPr lang="ar-SA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0459AB9-C85D-CA90-D52C-FB6E02FAFBD5}"/>
              </a:ext>
            </a:extLst>
          </p:cNvPr>
          <p:cNvSpPr/>
          <p:nvPr/>
        </p:nvSpPr>
        <p:spPr>
          <a:xfrm>
            <a:off x="5365615" y="4430647"/>
            <a:ext cx="2805618" cy="7927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b="1" dirty="0">
              <a:solidFill>
                <a:schemeClr val="tx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41C40AA-DB08-7E12-D997-48472754D39D}"/>
              </a:ext>
            </a:extLst>
          </p:cNvPr>
          <p:cNvSpPr/>
          <p:nvPr/>
        </p:nvSpPr>
        <p:spPr>
          <a:xfrm>
            <a:off x="4949790" y="3874760"/>
            <a:ext cx="2926869" cy="7375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سريعة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036B38A-7083-263F-15CE-6073279AB76F}"/>
              </a:ext>
            </a:extLst>
          </p:cNvPr>
          <p:cNvSpPr/>
          <p:nvPr/>
        </p:nvSpPr>
        <p:spPr>
          <a:xfrm>
            <a:off x="426409" y="3905459"/>
            <a:ext cx="2926869" cy="72633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بطيئة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753E7E7-2C5C-E31E-CC0E-40C248C23BAB}"/>
              </a:ext>
            </a:extLst>
          </p:cNvPr>
          <p:cNvSpPr/>
          <p:nvPr/>
        </p:nvSpPr>
        <p:spPr>
          <a:xfrm>
            <a:off x="442616" y="3281371"/>
            <a:ext cx="2926869" cy="7927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دائمة</a:t>
            </a:r>
            <a:r>
              <a:rPr lang="ar-SA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BB7F420-41FA-6901-0605-BA116C3E104C}"/>
              </a:ext>
            </a:extLst>
          </p:cNvPr>
          <p:cNvSpPr/>
          <p:nvPr/>
        </p:nvSpPr>
        <p:spPr>
          <a:xfrm>
            <a:off x="471804" y="4400052"/>
            <a:ext cx="2926869" cy="7927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endParaRPr lang="ar-SA" b="1" dirty="0">
              <a:solidFill>
                <a:schemeClr val="tx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AC06F03-E71B-D0A8-C56B-65B2B0016587}"/>
              </a:ext>
            </a:extLst>
          </p:cNvPr>
          <p:cNvSpPr/>
          <p:nvPr/>
        </p:nvSpPr>
        <p:spPr>
          <a:xfrm>
            <a:off x="4674168" y="4273593"/>
            <a:ext cx="2926869" cy="7927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endParaRPr lang="ar-SA" b="1" dirty="0">
              <a:solidFill>
                <a:schemeClr val="tx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FFB1D8B-1063-3757-5C3C-DFEBACCF08D4}"/>
              </a:ext>
            </a:extLst>
          </p:cNvPr>
          <p:cNvSpPr/>
          <p:nvPr/>
        </p:nvSpPr>
        <p:spPr>
          <a:xfrm>
            <a:off x="4683897" y="4536247"/>
            <a:ext cx="2926869" cy="7927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b="1" dirty="0">
              <a:solidFill>
                <a:schemeClr val="tx1">
                  <a:lumMod val="85000"/>
                  <a:lumOff val="1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CC144BC-27F9-1C57-8BE6-C0A7113EDEA7}"/>
              </a:ext>
            </a:extLst>
          </p:cNvPr>
          <p:cNvSpPr/>
          <p:nvPr/>
        </p:nvSpPr>
        <p:spPr>
          <a:xfrm>
            <a:off x="3398672" y="3861791"/>
            <a:ext cx="2088689" cy="65500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استجابات النبات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4126CBA-2BC6-9500-6E29-89C0E8E5F047}"/>
              </a:ext>
            </a:extLst>
          </p:cNvPr>
          <p:cNvSpPr/>
          <p:nvPr/>
        </p:nvSpPr>
        <p:spPr>
          <a:xfrm>
            <a:off x="3233573" y="4575160"/>
            <a:ext cx="1886042" cy="7927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endParaRPr lang="ar-SA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75148B25-08E5-596A-0675-EA9A519AFD65}"/>
              </a:ext>
            </a:extLst>
          </p:cNvPr>
          <p:cNvSpPr/>
          <p:nvPr/>
        </p:nvSpPr>
        <p:spPr>
          <a:xfrm>
            <a:off x="5024365" y="4406543"/>
            <a:ext cx="2926869" cy="7375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تحدث بغض النظر عن المنبه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BEBC4CFD-5E58-5878-843C-9097250A946F}"/>
              </a:ext>
            </a:extLst>
          </p:cNvPr>
          <p:cNvSpPr/>
          <p:nvPr/>
        </p:nvSpPr>
        <p:spPr>
          <a:xfrm>
            <a:off x="403715" y="4455181"/>
            <a:ext cx="2926869" cy="7375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تحدث استجابة لمنبه خارجي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105F1EE7-0A01-299B-D81F-1038D3A2B783}"/>
              </a:ext>
            </a:extLst>
          </p:cNvPr>
          <p:cNvSpPr/>
          <p:nvPr/>
        </p:nvSpPr>
        <p:spPr>
          <a:xfrm>
            <a:off x="5089218" y="4996693"/>
            <a:ext cx="2926869" cy="7375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ar-S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 حركة الأوراق في نبات </a:t>
            </a:r>
            <a:r>
              <a:rPr lang="ar-SA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الفينوس</a:t>
            </a:r>
            <a:r>
              <a:rPr lang="ar-S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، وحركة تباع الشمس تبعاً لمكان وجود الضوء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261E1047-9401-92A5-3217-EF4C2290C0AF}"/>
              </a:ext>
            </a:extLst>
          </p:cNvPr>
          <p:cNvSpPr/>
          <p:nvPr/>
        </p:nvSpPr>
        <p:spPr>
          <a:xfrm>
            <a:off x="1172579" y="5149093"/>
            <a:ext cx="2180700" cy="7375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6213" indent="-176213" algn="ctr">
              <a:buFont typeface="Arial" panose="020B0604020202020204" pitchFamily="34" charset="0"/>
              <a:buChar char="•"/>
            </a:pPr>
            <a:r>
              <a:rPr lang="ar-S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 الانتحاء الضوئي ، والأرضي  واللمسي</a:t>
            </a:r>
          </a:p>
        </p:txBody>
      </p:sp>
    </p:spTree>
    <p:extLst>
      <p:ext uri="{BB962C8B-B14F-4D97-AF65-F5344CB8AC3E}">
        <p14:creationId xmlns:p14="http://schemas.microsoft.com/office/powerpoint/2010/main" val="177079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9630382" y="1828496"/>
            <a:ext cx="2325559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أنواع الانتحاء في النبات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9D19940-3CB8-E399-4998-EB5858B2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96085"/>
            <a:ext cx="8715983" cy="466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C520694D-CF02-CAB8-2A8C-61C2B368A55E}"/>
              </a:ext>
            </a:extLst>
          </p:cNvPr>
          <p:cNvSpPr/>
          <p:nvPr/>
        </p:nvSpPr>
        <p:spPr>
          <a:xfrm>
            <a:off x="6410528" y="2266543"/>
            <a:ext cx="2149811" cy="583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الجدول </a:t>
            </a:r>
            <a:r>
              <a:rPr lang="en-US" b="1" dirty="0">
                <a:solidFill>
                  <a:schemeClr val="bg1"/>
                </a:solidFill>
              </a:rPr>
              <a:t>6-2</a:t>
            </a:r>
            <a:endParaRPr lang="ar-S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0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9630382" y="1828496"/>
            <a:ext cx="2325559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استجابات النبات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graphicFrame>
        <p:nvGraphicFramePr>
          <p:cNvPr id="2" name="جدول 4">
            <a:extLst>
              <a:ext uri="{FF2B5EF4-FFF2-40B4-BE49-F238E27FC236}">
                <a16:creationId xmlns:a16="http://schemas.microsoft.com/office/drawing/2014/main" id="{5EC155E5-FA42-CE6D-7365-866681CA8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24734"/>
              </p:ext>
            </p:extLst>
          </p:nvPr>
        </p:nvGraphicFramePr>
        <p:xfrm>
          <a:off x="417207" y="2354094"/>
          <a:ext cx="8127999" cy="38387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68142">
                  <a:extLst>
                    <a:ext uri="{9D8B030D-6E8A-4147-A177-3AD203B41FA5}">
                      <a16:colId xmlns:a16="http://schemas.microsoft.com/office/drawing/2014/main" val="1894168543"/>
                    </a:ext>
                  </a:extLst>
                </a:gridCol>
                <a:gridCol w="3050524">
                  <a:extLst>
                    <a:ext uri="{9D8B030D-6E8A-4147-A177-3AD203B41FA5}">
                      <a16:colId xmlns:a16="http://schemas.microsoft.com/office/drawing/2014/main" val="18992872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98543539"/>
                    </a:ext>
                  </a:extLst>
                </a:gridCol>
              </a:tblGrid>
              <a:tr h="76985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أوجه المقارنة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حركة أوراق نبات </a:t>
                      </a:r>
                      <a:r>
                        <a:rPr lang="ar-SA" sz="24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الفينوس</a:t>
                      </a:r>
                      <a:endParaRPr lang="ar-SA" sz="24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الانتحاء الضوئي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32666"/>
                  </a:ext>
                </a:extLst>
              </a:tr>
              <a:tr h="76985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نوع الاستجابة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حركة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نمو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371184"/>
                  </a:ext>
                </a:extLst>
              </a:tr>
              <a:tr h="76985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سرعة الاستجابة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سريعة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بطيئة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13642"/>
                  </a:ext>
                </a:extLst>
              </a:tr>
              <a:tr h="76985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سبب حدوث الاستجابة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حركة الماء في الورقة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التوزيع غير المتساوي </a:t>
                      </a:r>
                      <a:r>
                        <a:rPr lang="ar-SA" sz="2400" b="1" dirty="0" err="1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للأكسين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638345"/>
                  </a:ext>
                </a:extLst>
              </a:tr>
              <a:tr h="75931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تأثير المنبه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تحدث الحركة بغض النظر عن المنبه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يحدث النمو استجابة للمنبه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0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67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8880954" y="1828496"/>
            <a:ext cx="3074988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الفكرة الرئيسة 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6DBA4B-AEA7-0981-963B-7DACE45DB35A}"/>
              </a:ext>
            </a:extLst>
          </p:cNvPr>
          <p:cNvSpPr/>
          <p:nvPr/>
        </p:nvSpPr>
        <p:spPr>
          <a:xfrm>
            <a:off x="1400785" y="3229581"/>
            <a:ext cx="6382628" cy="13326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200000"/>
              </a:lnSpc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يمكن أن تؤثر الهرمونات في استجابات النبات لبيئته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1">
            <a:extLst>
              <a:ext uri="{FF2B5EF4-FFF2-40B4-BE49-F238E27FC236}">
                <a16:creationId xmlns:a16="http://schemas.microsoft.com/office/drawing/2014/main" id="{12222534-1750-534A-9D39-5B7108A83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8D75B550-2FCB-9D2C-74E1-F907DA723BDF}"/>
              </a:ext>
            </a:extLst>
          </p:cNvPr>
          <p:cNvSpPr/>
          <p:nvPr/>
        </p:nvSpPr>
        <p:spPr>
          <a:xfrm>
            <a:off x="9523379" y="1819067"/>
            <a:ext cx="2237371" cy="6128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cs typeface="+mj-cs"/>
              </a:rPr>
              <a:t>التقويم 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4F8838D-97F9-626C-8D4A-F0586ABEF9BC}"/>
              </a:ext>
            </a:extLst>
          </p:cNvPr>
          <p:cNvSpPr/>
          <p:nvPr/>
        </p:nvSpPr>
        <p:spPr>
          <a:xfrm>
            <a:off x="631327" y="2293538"/>
            <a:ext cx="8332239" cy="52827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altLang="ar-SA" sz="2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alt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نمو الجذور نحو الأسفل في التربة يعتبر ؟</a:t>
            </a:r>
          </a:p>
          <a:p>
            <a:pPr algn="ctr"/>
            <a:endPara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9">
            <a:extLst>
              <a:ext uri="{FF2B5EF4-FFF2-40B4-BE49-F238E27FC236}">
                <a16:creationId xmlns:a16="http://schemas.microsoft.com/office/drawing/2014/main" id="{D8557279-C3D5-C0DC-B936-698793100118}"/>
              </a:ext>
            </a:extLst>
          </p:cNvPr>
          <p:cNvSpPr txBox="1"/>
          <p:nvPr/>
        </p:nvSpPr>
        <p:spPr>
          <a:xfrm>
            <a:off x="7055822" y="2869394"/>
            <a:ext cx="1907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انتحاء ضوئي  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1688D24-1FB2-B6EE-51EF-04769EA7D42A}"/>
              </a:ext>
            </a:extLst>
          </p:cNvPr>
          <p:cNvSpPr txBox="1"/>
          <p:nvPr/>
        </p:nvSpPr>
        <p:spPr>
          <a:xfrm>
            <a:off x="4600602" y="2881831"/>
            <a:ext cx="22386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انتحاء أرضي سالب </a:t>
            </a:r>
          </a:p>
        </p:txBody>
      </p:sp>
      <p:sp>
        <p:nvSpPr>
          <p:cNvPr id="13" name="مربع نص 13">
            <a:extLst>
              <a:ext uri="{FF2B5EF4-FFF2-40B4-BE49-F238E27FC236}">
                <a16:creationId xmlns:a16="http://schemas.microsoft.com/office/drawing/2014/main" id="{7094B65A-1653-73C8-E00B-B30AE64BD760}"/>
              </a:ext>
            </a:extLst>
          </p:cNvPr>
          <p:cNvSpPr txBox="1"/>
          <p:nvPr/>
        </p:nvSpPr>
        <p:spPr>
          <a:xfrm>
            <a:off x="-1" y="2884936"/>
            <a:ext cx="22386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4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انتحاء لمسي</a:t>
            </a:r>
          </a:p>
        </p:txBody>
      </p:sp>
      <p:sp>
        <p:nvSpPr>
          <p:cNvPr id="14" name="مربع نص 15">
            <a:extLst>
              <a:ext uri="{FF2B5EF4-FFF2-40B4-BE49-F238E27FC236}">
                <a16:creationId xmlns:a16="http://schemas.microsoft.com/office/drawing/2014/main" id="{3DBCA3A8-512D-1AEB-FC85-ED5153DE1AA7}"/>
              </a:ext>
            </a:extLst>
          </p:cNvPr>
          <p:cNvSpPr txBox="1"/>
          <p:nvPr/>
        </p:nvSpPr>
        <p:spPr>
          <a:xfrm>
            <a:off x="2131100" y="2922262"/>
            <a:ext cx="22386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انتحاء أرضي موجب</a:t>
            </a:r>
          </a:p>
        </p:txBody>
      </p:sp>
      <p:sp>
        <p:nvSpPr>
          <p:cNvPr id="15" name="مربع نص 29">
            <a:extLst>
              <a:ext uri="{FF2B5EF4-FFF2-40B4-BE49-F238E27FC236}">
                <a16:creationId xmlns:a16="http://schemas.microsoft.com/office/drawing/2014/main" id="{FC6427DC-1C0E-2E81-F9C0-18096A86830C}"/>
              </a:ext>
            </a:extLst>
          </p:cNvPr>
          <p:cNvSpPr txBox="1"/>
          <p:nvPr/>
        </p:nvSpPr>
        <p:spPr>
          <a:xfrm>
            <a:off x="2336572" y="2897817"/>
            <a:ext cx="223868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22818C1-9299-2E33-F817-682CF666F3B4}"/>
              </a:ext>
            </a:extLst>
          </p:cNvPr>
          <p:cNvSpPr/>
          <p:nvPr/>
        </p:nvSpPr>
        <p:spPr>
          <a:xfrm>
            <a:off x="606835" y="3724836"/>
            <a:ext cx="8332239" cy="52827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altLang="ar-SA" sz="2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alt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الانتحاء اللمسي ينمو النبات ؟</a:t>
            </a:r>
          </a:p>
          <a:p>
            <a:pPr algn="ctr"/>
            <a:endPara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37">
            <a:extLst>
              <a:ext uri="{FF2B5EF4-FFF2-40B4-BE49-F238E27FC236}">
                <a16:creationId xmlns:a16="http://schemas.microsoft.com/office/drawing/2014/main" id="{4255FCA9-D486-4F4D-F3A8-B9E2C5E9B385}"/>
              </a:ext>
            </a:extLst>
          </p:cNvPr>
          <p:cNvSpPr txBox="1"/>
          <p:nvPr/>
        </p:nvSpPr>
        <p:spPr>
          <a:xfrm>
            <a:off x="6995052" y="4436884"/>
            <a:ext cx="19440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نحو الضوء  </a:t>
            </a:r>
          </a:p>
        </p:txBody>
      </p:sp>
      <p:sp>
        <p:nvSpPr>
          <p:cNvPr id="18" name="مربع نص 38">
            <a:extLst>
              <a:ext uri="{FF2B5EF4-FFF2-40B4-BE49-F238E27FC236}">
                <a16:creationId xmlns:a16="http://schemas.microsoft.com/office/drawing/2014/main" id="{DC8AA2E0-C073-BDBE-B0D1-645CDA19A767}"/>
              </a:ext>
            </a:extLst>
          </p:cNvPr>
          <p:cNvSpPr txBox="1"/>
          <p:nvPr/>
        </p:nvSpPr>
        <p:spPr>
          <a:xfrm>
            <a:off x="4532253" y="4439593"/>
            <a:ext cx="2301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نحو مركز الجاذبية</a:t>
            </a:r>
          </a:p>
        </p:txBody>
      </p:sp>
      <p:sp>
        <p:nvSpPr>
          <p:cNvPr id="19" name="مربع نص 39">
            <a:extLst>
              <a:ext uri="{FF2B5EF4-FFF2-40B4-BE49-F238E27FC236}">
                <a16:creationId xmlns:a16="http://schemas.microsoft.com/office/drawing/2014/main" id="{66C05BC3-74F3-7F19-1A98-7A4BB120FEAB}"/>
              </a:ext>
            </a:extLst>
          </p:cNvPr>
          <p:cNvSpPr txBox="1"/>
          <p:nvPr/>
        </p:nvSpPr>
        <p:spPr>
          <a:xfrm>
            <a:off x="54883" y="4432970"/>
            <a:ext cx="22386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4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بعيداً عن الضوء</a:t>
            </a:r>
          </a:p>
        </p:txBody>
      </p:sp>
      <p:sp>
        <p:nvSpPr>
          <p:cNvPr id="20" name="مربع نص 40">
            <a:extLst>
              <a:ext uri="{FF2B5EF4-FFF2-40B4-BE49-F238E27FC236}">
                <a16:creationId xmlns:a16="http://schemas.microsoft.com/office/drawing/2014/main" id="{9FC1155D-FE1A-F83F-F2CB-91FFCA7E783A}"/>
              </a:ext>
            </a:extLst>
          </p:cNvPr>
          <p:cNvSpPr txBox="1"/>
          <p:nvPr/>
        </p:nvSpPr>
        <p:spPr>
          <a:xfrm>
            <a:off x="2238685" y="4441112"/>
            <a:ext cx="21066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نحو نقطة الملامسة</a:t>
            </a:r>
          </a:p>
        </p:txBody>
      </p:sp>
      <p:sp>
        <p:nvSpPr>
          <p:cNvPr id="24" name="مربع نص 41">
            <a:extLst>
              <a:ext uri="{FF2B5EF4-FFF2-40B4-BE49-F238E27FC236}">
                <a16:creationId xmlns:a16="http://schemas.microsoft.com/office/drawing/2014/main" id="{9E5D5FA6-28A4-7DCD-EBF5-E6B02831148C}"/>
              </a:ext>
            </a:extLst>
          </p:cNvPr>
          <p:cNvSpPr txBox="1"/>
          <p:nvPr/>
        </p:nvSpPr>
        <p:spPr>
          <a:xfrm>
            <a:off x="2535463" y="4403779"/>
            <a:ext cx="1930386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1F89EA29-A81F-671D-5EAE-692BA29F28B6}"/>
              </a:ext>
            </a:extLst>
          </p:cNvPr>
          <p:cNvSpPr/>
          <p:nvPr/>
        </p:nvSpPr>
        <p:spPr>
          <a:xfrm>
            <a:off x="674141" y="5262810"/>
            <a:ext cx="8332239" cy="52827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altLang="ar-SA" sz="2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alt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مما يلي ليس صحيحاً بالنسبة لاستجابة الحركة في النبات؟</a:t>
            </a:r>
          </a:p>
          <a:p>
            <a:pPr algn="ctr"/>
            <a:endPara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ربع نص 43">
            <a:extLst>
              <a:ext uri="{FF2B5EF4-FFF2-40B4-BE49-F238E27FC236}">
                <a16:creationId xmlns:a16="http://schemas.microsoft.com/office/drawing/2014/main" id="{285F814D-9DCF-6667-17AF-866C6B68CD1E}"/>
              </a:ext>
            </a:extLst>
          </p:cNvPr>
          <p:cNvSpPr txBox="1"/>
          <p:nvPr/>
        </p:nvSpPr>
        <p:spPr>
          <a:xfrm>
            <a:off x="7055822" y="5858120"/>
            <a:ext cx="19505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استجابة لمنبه خارجي</a:t>
            </a:r>
          </a:p>
        </p:txBody>
      </p:sp>
      <p:sp>
        <p:nvSpPr>
          <p:cNvPr id="27" name="مربع نص 44">
            <a:extLst>
              <a:ext uri="{FF2B5EF4-FFF2-40B4-BE49-F238E27FC236}">
                <a16:creationId xmlns:a16="http://schemas.microsoft.com/office/drawing/2014/main" id="{275CABFD-4446-91E7-CDB5-2D07C5CFE79D}"/>
              </a:ext>
            </a:extLst>
          </p:cNvPr>
          <p:cNvSpPr txBox="1"/>
          <p:nvPr/>
        </p:nvSpPr>
        <p:spPr>
          <a:xfrm>
            <a:off x="5107021" y="5953330"/>
            <a:ext cx="1775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يمكن تكرارها  </a:t>
            </a:r>
          </a:p>
        </p:txBody>
      </p:sp>
      <p:sp>
        <p:nvSpPr>
          <p:cNvPr id="28" name="مربع نص 45">
            <a:extLst>
              <a:ext uri="{FF2B5EF4-FFF2-40B4-BE49-F238E27FC236}">
                <a16:creationId xmlns:a16="http://schemas.microsoft.com/office/drawing/2014/main" id="{F74E72B3-D22C-EBEA-64ED-20C63BA978C7}"/>
              </a:ext>
            </a:extLst>
          </p:cNvPr>
          <p:cNvSpPr txBox="1"/>
          <p:nvPr/>
        </p:nvSpPr>
        <p:spPr>
          <a:xfrm>
            <a:off x="254266" y="5893119"/>
            <a:ext cx="19743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4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ليست استجابة نمو</a:t>
            </a:r>
          </a:p>
        </p:txBody>
      </p:sp>
      <p:sp>
        <p:nvSpPr>
          <p:cNvPr id="29" name="مربع نص 46">
            <a:extLst>
              <a:ext uri="{FF2B5EF4-FFF2-40B4-BE49-F238E27FC236}">
                <a16:creationId xmlns:a16="http://schemas.microsoft.com/office/drawing/2014/main" id="{C0F27BFD-41BE-7C22-B9BB-7BFE42565CAF}"/>
              </a:ext>
            </a:extLst>
          </p:cNvPr>
          <p:cNvSpPr txBox="1"/>
          <p:nvPr/>
        </p:nvSpPr>
        <p:spPr>
          <a:xfrm>
            <a:off x="2402353" y="5910990"/>
            <a:ext cx="20102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استجابة مؤقتة</a:t>
            </a:r>
          </a:p>
        </p:txBody>
      </p:sp>
      <p:sp>
        <p:nvSpPr>
          <p:cNvPr id="30" name="مربع نص 47">
            <a:extLst>
              <a:ext uri="{FF2B5EF4-FFF2-40B4-BE49-F238E27FC236}">
                <a16:creationId xmlns:a16="http://schemas.microsoft.com/office/drawing/2014/main" id="{2CD2AF9E-5C78-37D0-82CE-F46ADC1A64FF}"/>
              </a:ext>
            </a:extLst>
          </p:cNvPr>
          <p:cNvSpPr txBox="1"/>
          <p:nvPr/>
        </p:nvSpPr>
        <p:spPr>
          <a:xfrm>
            <a:off x="7141941" y="5856963"/>
            <a:ext cx="1821617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640047D-6336-94A4-C308-3189D9CD1A12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46EA921-F8B3-7CC1-C364-43889BC71C20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</p:spTree>
    <p:extLst>
      <p:ext uri="{BB962C8B-B14F-4D97-AF65-F5344CB8AC3E}">
        <p14:creationId xmlns:p14="http://schemas.microsoft.com/office/powerpoint/2010/main" val="205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1">
            <a:extLst>
              <a:ext uri="{FF2B5EF4-FFF2-40B4-BE49-F238E27FC236}">
                <a16:creationId xmlns:a16="http://schemas.microsoft.com/office/drawing/2014/main" id="{12222534-1750-534A-9D39-5B7108A83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0CBD390-E2DC-1D60-35F3-D38053D44292}"/>
              </a:ext>
            </a:extLst>
          </p:cNvPr>
          <p:cNvSpPr/>
          <p:nvPr/>
        </p:nvSpPr>
        <p:spPr>
          <a:xfrm>
            <a:off x="2645926" y="3241610"/>
            <a:ext cx="5554490" cy="15541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+mj-cs"/>
              </a:rPr>
              <a:t>رجائي لكم بالتوفيق والنجاح ....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9320730-3169-205A-957E-2C6E48AF3EB4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AAD3A63-AEBA-99F6-BCD5-F712E6643DE0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</p:spTree>
    <p:extLst>
      <p:ext uri="{BB962C8B-B14F-4D97-AF65-F5344CB8AC3E}">
        <p14:creationId xmlns:p14="http://schemas.microsoft.com/office/powerpoint/2010/main" val="288355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8880954" y="1828496"/>
            <a:ext cx="3074988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الأهداف 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6DBA4B-AEA7-0981-963B-7DACE45DB35A}"/>
              </a:ext>
            </a:extLst>
          </p:cNvPr>
          <p:cNvSpPr/>
          <p:nvPr/>
        </p:nvSpPr>
        <p:spPr>
          <a:xfrm>
            <a:off x="2470826" y="2781667"/>
            <a:ext cx="5088849" cy="2461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تحدد الأنواع الرئيسة لهرمونات النبات.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تشرح كيف تؤثر الهرمونات في نمو النباتات.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تصف وتحلل الأنواع المختلفة من استجابات النبات.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</p:spTree>
    <p:extLst>
      <p:ext uri="{BB962C8B-B14F-4D97-AF65-F5344CB8AC3E}">
        <p14:creationId xmlns:p14="http://schemas.microsoft.com/office/powerpoint/2010/main" val="121208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9396918" y="1835128"/>
            <a:ext cx="2629981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استجابات النبات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C4D44668-F7E3-EE41-F49E-2F37DA964B28}"/>
              </a:ext>
            </a:extLst>
          </p:cNvPr>
          <p:cNvCxnSpPr>
            <a:cxnSpLocks/>
          </p:cNvCxnSpPr>
          <p:nvPr/>
        </p:nvCxnSpPr>
        <p:spPr>
          <a:xfrm flipV="1">
            <a:off x="1433180" y="3722450"/>
            <a:ext cx="6261398" cy="16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CAB31229-6BF1-97C2-931A-9F92D3AE38F4}"/>
              </a:ext>
            </a:extLst>
          </p:cNvPr>
          <p:cNvCxnSpPr/>
          <p:nvPr/>
        </p:nvCxnSpPr>
        <p:spPr>
          <a:xfrm>
            <a:off x="7691314" y="3702994"/>
            <a:ext cx="0" cy="359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A8EA5A2D-2238-0011-4FDB-98F4A6A298CF}"/>
              </a:ext>
            </a:extLst>
          </p:cNvPr>
          <p:cNvCxnSpPr/>
          <p:nvPr/>
        </p:nvCxnSpPr>
        <p:spPr>
          <a:xfrm>
            <a:off x="1452632" y="3738655"/>
            <a:ext cx="0" cy="359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3A997EF0-7E97-594D-BFD4-F082D7D109AD}"/>
              </a:ext>
            </a:extLst>
          </p:cNvPr>
          <p:cNvCxnSpPr>
            <a:cxnSpLocks/>
          </p:cNvCxnSpPr>
          <p:nvPr/>
        </p:nvCxnSpPr>
        <p:spPr>
          <a:xfrm flipV="1">
            <a:off x="4186112" y="3333343"/>
            <a:ext cx="0" cy="398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3CF764B-B04E-BCD0-CE5F-F7330D5EE125}"/>
              </a:ext>
            </a:extLst>
          </p:cNvPr>
          <p:cNvSpPr/>
          <p:nvPr/>
        </p:nvSpPr>
        <p:spPr>
          <a:xfrm>
            <a:off x="6449439" y="4088852"/>
            <a:ext cx="1848250" cy="5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استجابة الحركة  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03C15E3D-DEEB-090B-309F-F34CA9DAB488}"/>
              </a:ext>
            </a:extLst>
          </p:cNvPr>
          <p:cNvSpPr/>
          <p:nvPr/>
        </p:nvSpPr>
        <p:spPr>
          <a:xfrm>
            <a:off x="3132306" y="2817768"/>
            <a:ext cx="2091446" cy="51556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استجابات النبات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AE59402-730C-ACAE-ACCD-2990BCA93622}"/>
              </a:ext>
            </a:extLst>
          </p:cNvPr>
          <p:cNvSpPr/>
          <p:nvPr/>
        </p:nvSpPr>
        <p:spPr>
          <a:xfrm>
            <a:off x="525292" y="4101812"/>
            <a:ext cx="1634227" cy="5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استجابات النمو</a:t>
            </a:r>
          </a:p>
        </p:txBody>
      </p:sp>
    </p:spTree>
    <p:extLst>
      <p:ext uri="{BB962C8B-B14F-4D97-AF65-F5344CB8AC3E}">
        <p14:creationId xmlns:p14="http://schemas.microsoft.com/office/powerpoint/2010/main" val="282080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8880954" y="1828496"/>
            <a:ext cx="3074988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استجابة الحركة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6DBA4B-AEA7-0981-963B-7DACE45DB35A}"/>
              </a:ext>
            </a:extLst>
          </p:cNvPr>
          <p:cNvSpPr/>
          <p:nvPr/>
        </p:nvSpPr>
        <p:spPr>
          <a:xfrm>
            <a:off x="2480554" y="2600903"/>
            <a:ext cx="6128426" cy="3605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r" rtl="1"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استجابة الحركة :</a:t>
            </a:r>
          </a:p>
          <a:p>
            <a:pPr algn="r" rtl="1"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هي استجابة النبات التي تسبب الحركة بغض النظر عن اتجاه المنبه.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استجابة الحركة: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ليست استجابة نمو.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استجابة مؤقتة.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يمكن تكرارها مرات عديدة.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</p:spTree>
    <p:extLst>
      <p:ext uri="{BB962C8B-B14F-4D97-AF65-F5344CB8AC3E}">
        <p14:creationId xmlns:p14="http://schemas.microsoft.com/office/powerpoint/2010/main" val="113536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8706255" y="1828496"/>
            <a:ext cx="3249687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أمثلة على استجابة الحركة في النبات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6DBA4B-AEA7-0981-963B-7DACE45DB35A}"/>
              </a:ext>
            </a:extLst>
          </p:cNvPr>
          <p:cNvSpPr/>
          <p:nvPr/>
        </p:nvSpPr>
        <p:spPr>
          <a:xfrm>
            <a:off x="3122577" y="2443693"/>
            <a:ext cx="5459432" cy="37917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انطباق أوراق النبتة آكلة الحشرات (فينوس)</a:t>
            </a:r>
          </a:p>
          <a:p>
            <a:pPr marL="342900" indent="-342900" rtl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آلية حدوثها : </a:t>
            </a:r>
          </a:p>
          <a:p>
            <a:pPr marL="342900" indent="-342900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تنتج عن حركة الماء في نصف من الورقة الصائدة.</a:t>
            </a:r>
          </a:p>
          <a:p>
            <a:pPr marL="342900" indent="-342900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تسبب الحركة تمدداً غير متساوي إلى أن يتغير الشكل المقوس للورقة فجأة ويطبق المصيدة.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pic>
        <p:nvPicPr>
          <p:cNvPr id="1026" name="Picture 2" descr="بوابة اوكرانيا">
            <a:extLst>
              <a:ext uri="{FF2B5EF4-FFF2-40B4-BE49-F238E27FC236}">
                <a16:creationId xmlns:a16="http://schemas.microsoft.com/office/drawing/2014/main" id="{A3BE9206-8736-A4D6-CF98-5DE3094FE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5" y="2327340"/>
            <a:ext cx="2857500" cy="18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أسماء النباتات التي تأكل الحشرات بالصور | بوابة المتميز">
            <a:extLst>
              <a:ext uri="{FF2B5EF4-FFF2-40B4-BE49-F238E27FC236}">
                <a16:creationId xmlns:a16="http://schemas.microsoft.com/office/drawing/2014/main" id="{6D5107A3-AD77-A800-EE8D-B10D0D70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5" y="4305301"/>
            <a:ext cx="2852246" cy="20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4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8706255" y="1828496"/>
            <a:ext cx="3249687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أمثلة على استجابة الحركة في النبات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pic>
        <p:nvPicPr>
          <p:cNvPr id="5" name="VIDEO-2022-10-04-22-44-03">
            <a:hlinkClick r:id="" action="ppaction://media"/>
            <a:extLst>
              <a:ext uri="{FF2B5EF4-FFF2-40B4-BE49-F238E27FC236}">
                <a16:creationId xmlns:a16="http://schemas.microsoft.com/office/drawing/2014/main" id="{46743792-984C-B884-3413-AD178CA33D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2536" y="2689366"/>
            <a:ext cx="4537627" cy="27432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B045738-7F2F-62DB-A785-B88A0087B89D}"/>
              </a:ext>
            </a:extLst>
          </p:cNvPr>
          <p:cNvSpPr txBox="1"/>
          <p:nvPr/>
        </p:nvSpPr>
        <p:spPr>
          <a:xfrm>
            <a:off x="2081720" y="5611291"/>
            <a:ext cx="43385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defRPr/>
            </a:pP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انطباق أوراق النبتة آكلة الحشرات (فينوس)</a:t>
            </a:r>
          </a:p>
        </p:txBody>
      </p:sp>
    </p:spTree>
    <p:extLst>
      <p:ext uri="{BB962C8B-B14F-4D97-AF65-F5344CB8AC3E}">
        <p14:creationId xmlns:p14="http://schemas.microsoft.com/office/powerpoint/2010/main" val="9018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8706255" y="1828496"/>
            <a:ext cx="3249687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أمثلة على استجابة الحركة في النبات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6DBA4B-AEA7-0981-963B-7DACE45DB35A}"/>
              </a:ext>
            </a:extLst>
          </p:cNvPr>
          <p:cNvSpPr/>
          <p:nvPr/>
        </p:nvSpPr>
        <p:spPr>
          <a:xfrm>
            <a:off x="2928024" y="2647976"/>
            <a:ext cx="5459432" cy="3013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نبات تباع الشمس</a:t>
            </a:r>
          </a:p>
          <a:p>
            <a:pPr algn="ctr" rtl="1">
              <a:lnSpc>
                <a:spcPct val="200000"/>
              </a:lnSpc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تُعد حركة نبات تباع الشمس تبعاً لمكان وجود الشمس من الأمثلة على استجابات الحركة.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400058-BB2D-2898-C22F-8D889397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6" y="2690813"/>
            <a:ext cx="2580875" cy="276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0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>
            <a:extLst>
              <a:ext uri="{FF2B5EF4-FFF2-40B4-BE49-F238E27FC236}">
                <a16:creationId xmlns:a16="http://schemas.microsoft.com/office/drawing/2014/main" id="{3367F652-1A25-8BB2-57D4-C0543942F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8195" name="Shape 20">
            <a:extLst>
              <a:ext uri="{FF2B5EF4-FFF2-40B4-BE49-F238E27FC236}">
                <a16:creationId xmlns:a16="http://schemas.microsoft.com/office/drawing/2014/main" id="{D71231CF-2D33-7927-EB1F-D9CE43F6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8196" name="Shape 21">
            <a:extLst>
              <a:ext uri="{FF2B5EF4-FFF2-40B4-BE49-F238E27FC236}">
                <a16:creationId xmlns:a16="http://schemas.microsoft.com/office/drawing/2014/main" id="{31BA35F8-D24C-A2F6-BF79-5C9CA1963F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صورة 1">
            <a:extLst>
              <a:ext uri="{FF2B5EF4-FFF2-40B4-BE49-F238E27FC236}">
                <a16:creationId xmlns:a16="http://schemas.microsoft.com/office/drawing/2014/main" id="{DA9B4ED4-2395-3C85-56D5-6CEAC6EE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D111F5-8973-1B70-B939-E8F795136557}"/>
              </a:ext>
            </a:extLst>
          </p:cNvPr>
          <p:cNvSpPr/>
          <p:nvPr/>
        </p:nvSpPr>
        <p:spPr>
          <a:xfrm>
            <a:off x="9406647" y="1828496"/>
            <a:ext cx="2549295" cy="612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+mj-cs"/>
              </a:rPr>
              <a:t>استجابات النمو (الانتحاء)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6DBA4B-AEA7-0981-963B-7DACE45DB35A}"/>
              </a:ext>
            </a:extLst>
          </p:cNvPr>
          <p:cNvSpPr/>
          <p:nvPr/>
        </p:nvSpPr>
        <p:spPr>
          <a:xfrm>
            <a:off x="3229583" y="2589610"/>
            <a:ext cx="5459432" cy="3013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الانتحاء: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نمو النبات استجابةً لمنبه خارجي.</a:t>
            </a:r>
          </a:p>
          <a:p>
            <a:pPr marL="342900" indent="-342900" rtl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الموجب :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نمو النبات نحو المنبه.</a:t>
            </a:r>
          </a:p>
          <a:p>
            <a:pPr marL="342900" indent="-342900" rtl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الانتحاء السالب :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نمو النبات بعيداً عن المنبه.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5A617F-B4EA-6B47-967A-ACB0B64B096D}"/>
              </a:ext>
            </a:extLst>
          </p:cNvPr>
          <p:cNvSpPr/>
          <p:nvPr/>
        </p:nvSpPr>
        <p:spPr>
          <a:xfrm>
            <a:off x="5119688" y="665163"/>
            <a:ext cx="307498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C00000"/>
                </a:solidFill>
                <a:cs typeface="+mj-cs"/>
              </a:rPr>
              <a:t>أحياء 2-1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063C93-DD69-6F6A-D913-11E5BE59C9A2}"/>
              </a:ext>
            </a:extLst>
          </p:cNvPr>
          <p:cNvSpPr/>
          <p:nvPr/>
        </p:nvSpPr>
        <p:spPr>
          <a:xfrm>
            <a:off x="2996121" y="1114998"/>
            <a:ext cx="603911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هرمونات النبات واستجاباتها (استجابات النبات)</a:t>
            </a:r>
          </a:p>
        </p:txBody>
      </p:sp>
    </p:spTree>
    <p:extLst>
      <p:ext uri="{BB962C8B-B14F-4D97-AF65-F5344CB8AC3E}">
        <p14:creationId xmlns:p14="http://schemas.microsoft.com/office/powerpoint/2010/main" val="20936437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1233</Words>
  <Application>Microsoft Office PowerPoint</Application>
  <PresentationFormat>شاشة عريضة</PresentationFormat>
  <Paragraphs>218</Paragraphs>
  <Slides>21</Slides>
  <Notes>18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Sakkal Majalla</vt:lpstr>
      <vt:lpstr>Traditional Arabic</vt:lpstr>
      <vt:lpstr>Wingdings</vt:lpstr>
      <vt:lpstr>نسق Office</vt:lpstr>
      <vt:lpstr>عرض تقديمي في PowerPoint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بندر العصيمي</dc:creator>
  <cp:lastModifiedBy>فيصل بن الجمعان</cp:lastModifiedBy>
  <cp:revision>36</cp:revision>
  <dcterms:created xsi:type="dcterms:W3CDTF">2022-05-30T14:45:26Z</dcterms:created>
  <dcterms:modified xsi:type="dcterms:W3CDTF">2022-10-16T17:18:13Z</dcterms:modified>
</cp:coreProperties>
</file>