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6"/>
  </p:notesMasterIdLst>
  <p:sldIdLst>
    <p:sldId id="290" r:id="rId2"/>
    <p:sldId id="258" r:id="rId3"/>
    <p:sldId id="259" r:id="rId4"/>
    <p:sldId id="266" r:id="rId5"/>
    <p:sldId id="268" r:id="rId6"/>
    <p:sldId id="356" r:id="rId7"/>
    <p:sldId id="392" r:id="rId8"/>
    <p:sldId id="357" r:id="rId9"/>
    <p:sldId id="378" r:id="rId10"/>
    <p:sldId id="379" r:id="rId11"/>
    <p:sldId id="381" r:id="rId12"/>
    <p:sldId id="382" r:id="rId13"/>
    <p:sldId id="384" r:id="rId14"/>
    <p:sldId id="385" r:id="rId15"/>
    <p:sldId id="386" r:id="rId16"/>
    <p:sldId id="387" r:id="rId17"/>
    <p:sldId id="388" r:id="rId18"/>
    <p:sldId id="389" r:id="rId19"/>
    <p:sldId id="393" r:id="rId20"/>
    <p:sldId id="390" r:id="rId21"/>
    <p:sldId id="264" r:id="rId22"/>
    <p:sldId id="275" r:id="rId23"/>
    <p:sldId id="274" r:id="rId24"/>
    <p:sldId id="273" r:id="rId2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C687"/>
    <a:srgbClr val="8D2982"/>
    <a:srgbClr val="BC5CAC"/>
    <a:srgbClr val="3579BD"/>
    <a:srgbClr val="0B76A0"/>
    <a:srgbClr val="58B461"/>
    <a:srgbClr val="FFFFFF"/>
    <a:srgbClr val="FF6600"/>
    <a:srgbClr val="CE88C2"/>
    <a:srgbClr val="8691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691" autoAdjust="0"/>
    <p:restoredTop sz="94660"/>
  </p:normalViewPr>
  <p:slideViewPr>
    <p:cSldViewPr snapToGrid="0">
      <p:cViewPr varScale="1">
        <p:scale>
          <a:sx n="56" d="100"/>
          <a:sy n="56" d="100"/>
        </p:scale>
        <p:origin x="7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14/07/46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A808C-A44B-DD65-E131-172D2DA3F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590B8CCB-B92D-6C81-C1F5-42230E4129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F9399B3A-928F-7E8C-8FD2-01538F7FE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FE8ABD8-01CA-3BC3-A425-5A605FBFF3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011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562B7-F918-DDC4-42D7-FA1FF9D26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5F0849D2-2FBF-5ACB-F4AF-FDEF4186D7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0017B51-62AA-16D8-F56E-CCF3B1F9BB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1C729EE-9A9A-4FCD-0E1F-C5742E7A6D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9349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8A61F-2642-CB12-B3B7-6FB4E5634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B70EE1B-3558-2A81-90A3-857C227621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32B74D7-67D5-7B74-96E2-C559260F81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371AC93-5B15-879D-CB59-04E990F1D3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8085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29DE6-3E48-ECC0-8932-E651BE809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C18E2C31-DC09-8216-A07A-FC48E2F7F8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32357565-1866-70C9-7697-CA3109AE6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CBF6F76-40B1-89E3-B1CB-B36B4BCC86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97015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E7AE5-3D8A-4EB8-B772-E239005B8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371937B-5252-46E6-7EC5-F79DB7C4BE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C6485F2-35FA-5739-2FBB-6470C1BC2C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C841A64-B384-FAF8-1BCC-3F24939DAD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1621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CF17F-5D8C-4EBA-CDBD-78C60BB6C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BECF6BD-AB51-18B1-AD79-CEFE04183B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3CA91627-378B-0E98-BAB4-F22333D043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93E8984-F485-F2B7-2FA2-3A77C6EE2B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61437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75650-4E44-902A-9DB5-F29ABC5E9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E88DD3C-A654-E2A1-F8D8-FA5377E1D9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30B8500-5D85-4E87-5C00-369D77E3E6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B0322C5-41CC-DA5A-3692-1886F4959C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5008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71327-5E6C-CE75-50C1-0AFAE010B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FD26919-864E-2347-5FF9-BB1C2009A0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416C408-9516-278B-7EBD-66DCDFB6B4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F98A4EF-DD67-D2B8-48A2-375850006B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84666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2099D-8E25-0817-1511-98E8D9586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C36A4CD3-A4FC-7365-CE7F-97EDC5AC23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4D6D703-4799-5B30-BB07-504919EDED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1EC8825-9B63-D146-D9F9-0532C48BE7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6277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5A300-C635-7305-2CB5-37125B173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28343B7-27EC-9318-F5E8-256053F890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888EFBA-D976-A7D8-4708-DE110E1EBB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8C0C5FB-218A-BA4A-6CD8-080522E9E4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4018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72295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4E72C-244B-397F-EB98-3E6AFAEF0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6A63E22-16F4-2BC9-B781-F0D63F6C71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C822BBB-0758-E0D0-649D-10BC1640D5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9CCCAC7-3DD8-C55F-EB09-14E72F93CB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17757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68610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79494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50121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9583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0891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0845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0506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A2553-E79F-34E2-8D45-F0F68EBD5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B068F28-240B-AA3A-C1D8-C3A3F58D7C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BA0D42B-90AF-9A18-56D2-A730136942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BD0A628-4A8B-557F-5486-2076193920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5418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36AF4-CEAC-BE57-7ECD-2E75B0563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2399DC1-CA32-A842-23D6-AE5526F835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3A59F931-EF85-FDD3-5387-FF5214F64F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AC24896-08D6-9523-A67B-91471F0992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1919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4286A-BCA0-C6B3-A405-74EA50608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8C7399E-03E7-084A-7523-F5A1130C8D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F35CE67-93C7-CB15-8982-77820E5C76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846B828-230B-13FC-BCEF-023E992368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5125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FCD76-F8A1-8D34-71B2-5947EB386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F270348-159F-66F7-D98A-FDDFB704A2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EF4931B-E909-2EA4-2251-765D9F2F3B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70ACDC5-D3EC-6557-2379-922672CD64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5821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14/07/46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14/07/46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14/07/46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14/07/46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14/07/46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14/07/46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14/07/46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14/07/46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14/07/46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14/07/46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14/07/46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14/07/46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57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14/07/46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711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14/07/46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../../&#1575;&#1604;&#1587;&#1580;&#1604;&#1575;&#1578;/&#1587;&#1580;&#1604;%201446.xlsm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21.png"/><Relationship Id="rId4" Type="http://schemas.openxmlformats.org/officeDocument/2006/relationships/image" Target="../media/image2.jpe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22.png"/><Relationship Id="rId4" Type="http://schemas.openxmlformats.org/officeDocument/2006/relationships/image" Target="../media/image2.jpe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24.png"/><Relationship Id="rId5" Type="http://schemas.openxmlformats.org/officeDocument/2006/relationships/image" Target="../media/image3.jpg"/><Relationship Id="rId10" Type="http://schemas.openxmlformats.org/officeDocument/2006/relationships/image" Target="../media/image23.png"/><Relationship Id="rId4" Type="http://schemas.openxmlformats.org/officeDocument/2006/relationships/image" Target="../media/image2.jpe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27.png"/><Relationship Id="rId5" Type="http://schemas.openxmlformats.org/officeDocument/2006/relationships/image" Target="../media/image3.jpg"/><Relationship Id="rId10" Type="http://schemas.openxmlformats.org/officeDocument/2006/relationships/image" Target="../media/image26.png"/><Relationship Id="rId4" Type="http://schemas.openxmlformats.org/officeDocument/2006/relationships/image" Target="../media/image2.jpe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28.png"/><Relationship Id="rId4" Type="http://schemas.openxmlformats.org/officeDocument/2006/relationships/image" Target="../media/image2.jpe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29.png"/><Relationship Id="rId4" Type="http://schemas.openxmlformats.org/officeDocument/2006/relationships/image" Target="../media/image2.jpeg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32.png"/><Relationship Id="rId5" Type="http://schemas.openxmlformats.org/officeDocument/2006/relationships/image" Target="../media/image3.jpg"/><Relationship Id="rId10" Type="http://schemas.openxmlformats.org/officeDocument/2006/relationships/image" Target="../media/image31.png"/><Relationship Id="rId4" Type="http://schemas.openxmlformats.org/officeDocument/2006/relationships/image" Target="../media/image2.jpeg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34.png"/><Relationship Id="rId5" Type="http://schemas.openxmlformats.org/officeDocument/2006/relationships/image" Target="../media/image3.jpg"/><Relationship Id="rId10" Type="http://schemas.openxmlformats.org/officeDocument/2006/relationships/image" Target="../media/image33.png"/><Relationship Id="rId4" Type="http://schemas.openxmlformats.org/officeDocument/2006/relationships/image" Target="../media/image2.jpe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35.png"/><Relationship Id="rId4" Type="http://schemas.openxmlformats.org/officeDocument/2006/relationships/image" Target="../media/image2.jpeg"/><Relationship Id="rId9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36.png"/><Relationship Id="rId4" Type="http://schemas.openxmlformats.org/officeDocument/2006/relationships/image" Target="../media/image2.jpeg"/><Relationship Id="rId9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jpg"/><Relationship Id="rId10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18.png"/><Relationship Id="rId4" Type="http://schemas.openxmlformats.org/officeDocument/2006/relationships/image" Target="../media/image2.jpe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20.png"/><Relationship Id="rId4" Type="http://schemas.openxmlformats.org/officeDocument/2006/relationships/image" Target="../media/image2.jpe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7281C035-21BA-1515-38EA-26540E0FFD0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9E6FD20-B90F-AB8B-626B-3A87090CF20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مهاراتي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7DDB1D0-3957-27ED-5455-2C39535B06C1}"/>
              </a:ext>
            </a:extLst>
          </p:cNvPr>
          <p:cNvSpPr txBox="1"/>
          <p:nvPr/>
        </p:nvSpPr>
        <p:spPr>
          <a:xfrm rot="16200000">
            <a:off x="10917933" y="226232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EEBEF63-B8AE-2CB2-6B18-980B2348ED1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E6A7CB9-988A-907A-393A-76411849183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2ABF481-265F-AA5E-3E76-DC70D07DFB8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AB6A7C7-4D7D-FDC8-12FE-82F5C539C7D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63689D8-F1B1-BB15-B14A-53E53DE8CC4A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DAB44B1-589F-FAAE-E923-E7804EC9F821}"/>
              </a:ext>
            </a:extLst>
          </p:cNvPr>
          <p:cNvSpPr/>
          <p:nvPr/>
        </p:nvSpPr>
        <p:spPr>
          <a:xfrm>
            <a:off x="11388712" y="69944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graphicFrame>
        <p:nvGraphicFramePr>
          <p:cNvPr id="31" name="جدول 30">
            <a:extLst>
              <a:ext uri="{FF2B5EF4-FFF2-40B4-BE49-F238E27FC236}">
                <a16:creationId xmlns:a16="http://schemas.microsoft.com/office/drawing/2014/main" id="{35CF97F9-8AC5-7705-F65F-2A83713C5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955453"/>
              </p:ext>
            </p:extLst>
          </p:nvPr>
        </p:nvGraphicFramePr>
        <p:xfrm>
          <a:off x="375211" y="389828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1446/07/14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الثالثة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المتباينات في مثلثين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36" name="صورة 35">
            <a:extLst>
              <a:ext uri="{FF2B5EF4-FFF2-40B4-BE49-F238E27FC236}">
                <a16:creationId xmlns:a16="http://schemas.microsoft.com/office/drawing/2014/main" id="{E1B9892B-CA8D-CF3C-180E-05F4CD618F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064C8A53-4755-5734-8B2A-0C221A71FED1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8D29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الواجب: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0A2559D-9E37-9876-EE4A-C18EA3C1EE06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7" name="رسم 6" descr="دفتر العناوين مع تعبئة خالصة">
            <a:hlinkClick r:id="rId6" action="ppaction://hlinkfile"/>
            <a:extLst>
              <a:ext uri="{FF2B5EF4-FFF2-40B4-BE49-F238E27FC236}">
                <a16:creationId xmlns:a16="http://schemas.microsoft.com/office/drawing/2014/main" id="{7EC52051-9654-2F71-4829-536915ED2E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4196" y="1777900"/>
            <a:ext cx="1318181" cy="131818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9CD7C651-3A68-8503-7AE6-70698C047F40}"/>
                  </a:ext>
                </a:extLst>
              </p:cNvPr>
              <p:cNvSpPr txBox="1"/>
              <p:nvPr/>
            </p:nvSpPr>
            <p:spPr>
              <a:xfrm>
                <a:off x="2805099" y="2686817"/>
                <a:ext cx="3447111" cy="181722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3200" dirty="0">
                    <a:solidFill>
                      <a:srgbClr val="8D298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7) </a:t>
                </a:r>
                <a:r>
                  <a:rPr lang="ar-SA" sz="3200" dirty="0">
                    <a:solidFill>
                      <a:srgbClr val="8D298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نعم</a:t>
                </a:r>
                <a:endParaRPr lang="en-US" sz="3200" dirty="0">
                  <a:solidFill>
                    <a:srgbClr val="8D298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l" rtl="0"/>
                <a:r>
                  <a:rPr lang="en-US" sz="3200" dirty="0">
                    <a:solidFill>
                      <a:srgbClr val="8D298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11)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8D298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6</m:t>
                    </m:r>
                    <m:r>
                      <a:rPr lang="en-US" sz="3200" b="0" i="1" smtClean="0">
                        <a:solidFill>
                          <a:srgbClr val="8D29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r>
                      <a:rPr lang="en-US" sz="3200" b="0" i="1" smtClean="0">
                        <a:solidFill>
                          <a:srgbClr val="8D29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8D29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r>
                      <a:rPr lang="en-US" sz="3200" b="0" i="1" smtClean="0">
                        <a:solidFill>
                          <a:srgbClr val="8D29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16</m:t>
                    </m:r>
                  </m:oMath>
                </a14:m>
                <a:endParaRPr lang="en-US" sz="3200" dirty="0">
                  <a:solidFill>
                    <a:srgbClr val="8D298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l" rtl="0"/>
                <a:r>
                  <a:rPr lang="en-US" sz="3200" dirty="0">
                    <a:solidFill>
                      <a:srgbClr val="8D298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17)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8D298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8D298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8D298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US" sz="3200" i="1" smtClean="0">
                        <a:solidFill>
                          <a:srgbClr val="8D29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r>
                      <a:rPr lang="en-US" sz="3200" b="0" i="1" smtClean="0">
                        <a:solidFill>
                          <a:srgbClr val="8D29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8D29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r>
                      <a:rPr lang="en-US" sz="3200" b="0" i="1" smtClean="0">
                        <a:solidFill>
                          <a:srgbClr val="8D29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21</m:t>
                    </m:r>
                  </m:oMath>
                </a14:m>
                <a:endParaRPr lang="ar-SA" sz="3200" dirty="0">
                  <a:solidFill>
                    <a:srgbClr val="8D298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9CD7C651-3A68-8503-7AE6-70698C047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099" y="2686817"/>
                <a:ext cx="3447111" cy="1817229"/>
              </a:xfrm>
              <a:prstGeom prst="rect">
                <a:avLst/>
              </a:prstGeom>
              <a:blipFill>
                <a:blip r:embed="rId9"/>
                <a:stretch>
                  <a:fillRect l="-4417" t="-4362" b="-234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8624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438A5-E0BC-8CF7-71E1-78B3D2491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230FF99-A1B7-ECCF-E3E6-BAF296CA5F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CF7F6362-7956-A38F-56AA-BD8998492909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EC655BE-E7F7-162D-ED1E-FCD946021287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C2195680-0B31-3862-33CD-C27E4B11E33A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03815BA5-A8DA-46BC-E532-13923FA94910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CBED5A7-8FB7-64D3-9C0A-E7F9C6CD878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2C6EE27-4511-0623-8001-9867ABA1D89F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27C7E4E3-259B-261E-58CB-0F3F6158CF57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76B244D-BDF3-4955-E3B9-EA50D14CAC11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86C67982-534C-11D7-4256-048F26F6CB61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2DB7D42-D422-6B3E-9CB7-DC23C9D71982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F8FA3876-B04E-609E-6711-2BBF3ADAC3B5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B8422F73-AEFB-0EC0-5822-601606FB5F1E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6705FE7-ED29-0492-0ABD-5420764D50BD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602BE06-09AF-C16C-B996-F5FAFDC62124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17A4946A-ADBC-9C9D-5359-1CBAC9F7B7E3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DE0352E-21FC-16A7-2D0E-32FE6AE383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AA78F72-C96A-DBBB-706F-9E45D2540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580BDAA8-79A6-FAD2-DB9A-309869DC61FF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FF85A63-0AB4-384D-1890-EF38D9FA1500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2D80BE8B-D111-4D93-6DB3-8C139EAA1117}"/>
              </a:ext>
            </a:extLst>
          </p:cNvPr>
          <p:cNvSpPr/>
          <p:nvPr/>
        </p:nvSpPr>
        <p:spPr>
          <a:xfrm>
            <a:off x="11392584" y="4462359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5876BC6-9DCA-6B7A-6D8C-D13687B9F35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2528F108-2C53-8D40-5345-92FEF6166EB4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ADE4C9B-E008-3C1D-83BF-D3CD4847B05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5BBF33AD-3875-D1D5-1CA1-1346092E431B}"/>
              </a:ext>
            </a:extLst>
          </p:cNvPr>
          <p:cNvGrpSpPr/>
          <p:nvPr/>
        </p:nvGrpSpPr>
        <p:grpSpPr>
          <a:xfrm>
            <a:off x="6028772" y="373560"/>
            <a:ext cx="3088927" cy="993101"/>
            <a:chOff x="4113637" y="3710825"/>
            <a:chExt cx="3088927" cy="993101"/>
          </a:xfrm>
        </p:grpSpPr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D19BC670-DBF0-2DCD-C0CB-1B354788F7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47" b="33500"/>
            <a:stretch/>
          </p:blipFill>
          <p:spPr bwMode="auto">
            <a:xfrm>
              <a:off x="4113637" y="3710825"/>
              <a:ext cx="3088927" cy="99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BFBB1B68-9E48-0D9C-0A77-39BF3E6377BE}"/>
                </a:ext>
              </a:extLst>
            </p:cNvPr>
            <p:cNvSpPr txBox="1"/>
            <p:nvPr/>
          </p:nvSpPr>
          <p:spPr>
            <a:xfrm>
              <a:off x="4922679" y="3822655"/>
              <a:ext cx="147084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تدرب</a:t>
              </a: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7F8359AE-6714-24AD-D6AF-4EBED2C60C36}"/>
              </a:ext>
            </a:extLst>
          </p:cNvPr>
          <p:cNvGrpSpPr/>
          <p:nvPr/>
        </p:nvGrpSpPr>
        <p:grpSpPr>
          <a:xfrm>
            <a:off x="8507662" y="5692522"/>
            <a:ext cx="3518233" cy="701962"/>
            <a:chOff x="8556201" y="5516826"/>
            <a:chExt cx="3518233" cy="701962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B5F19562-6AC9-F1FD-D696-C5FBC59ACB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8770307E-676E-8285-103E-D09E56309B47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1C0FF993-ED6C-FB53-834F-64A670DB2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A2A6580-D210-F1BB-1750-4F57669FF76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D4773FD1-9C96-276D-E512-8B920E2DDE8C}"/>
              </a:ext>
            </a:extLst>
          </p:cNvPr>
          <p:cNvSpPr txBox="1"/>
          <p:nvPr/>
        </p:nvSpPr>
        <p:spPr>
          <a:xfrm>
            <a:off x="9161121" y="999375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المتباينات في مثلثين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1446/07/14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5D488A4-7B19-CA0D-D54F-CE78ABAF47ED}"/>
              </a:ext>
            </a:extLst>
          </p:cNvPr>
          <p:cNvSpPr txBox="1"/>
          <p:nvPr/>
        </p:nvSpPr>
        <p:spPr>
          <a:xfrm>
            <a:off x="9025998" y="4321186"/>
            <a:ext cx="225476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متباينة </a:t>
            </a:r>
            <a:r>
              <a:rPr lang="en-US" sz="1800" dirty="0">
                <a:solidFill>
                  <a:srgbClr val="7030A0"/>
                </a:solidFill>
                <a:cs typeface="AGA Aladdin Regular" pitchFamily="2" charset="-78"/>
              </a:rPr>
              <a:t>SAS</a:t>
            </a: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 وعكسها.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F66290D0-3B5E-307A-6EE8-8CC6829155F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3763"/>
          <a:stretch/>
        </p:blipFill>
        <p:spPr>
          <a:xfrm>
            <a:off x="9512248" y="1909077"/>
            <a:ext cx="1583380" cy="2339160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79F8A0E7-04A0-F94F-66A7-FB524AD719A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9913" y="1198051"/>
            <a:ext cx="8809817" cy="439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00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AF57D-CBAB-64DA-8932-CD7D5F74A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37C1BBB0-E1BD-CFCD-218A-8DD01A77A0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6E74C29C-CA70-55DE-4EC6-08B5818220ED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7833A63-6044-509E-3874-BF93C9C59085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D5FA4A9E-6F1C-B98E-D630-52B6C8C5536B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2EFAB1E-01DF-ED62-087A-51B9888A14DB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039B4CC9-8571-9C92-238B-112F641A33C7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CC53934-AE8B-4AE4-74B6-407286494F17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522595C1-92ED-6134-2872-1908A4F43C3E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6367E882-0D21-F04E-C78E-CF3E8E17BE37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5E6FE98-D69F-4AB4-6FCF-4D3F1F6A496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4BC8DE7-1DB1-A9B7-CCE1-A37CA4441FA3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8F92FBE-6208-9721-70C8-4FD45DD7EBB0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B303BF1-2FB6-1F12-EECB-8148A729D590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B1B0FBBB-F6B9-F6BB-57B3-5196D8DAF637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B13C8BB-7A80-F12E-31D9-96E6D3B58CF6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E8C4CC6B-6C88-7BB6-7410-391E08358EBD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00ECC701-34CB-68AF-9AD0-44D6F237C9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5CD02F7C-5A7E-22A2-2E37-2FD773E29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1078DB30-480D-6D12-4D16-1FC28BFB95C8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5A9E7418-C2B2-4AE1-50F5-822D7737471C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0DD6EB8-98A6-45C2-4CE4-8403C9C1DBED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F15E2A7-C527-CAB7-04D8-80F32F3F8DE8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6991F83B-1AFB-FDA7-F82C-D534059026CF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33EB7666-AD1F-ECB3-235B-170AFA6AB31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0E6FC26E-8DC2-14F3-2209-67B7EEFE905F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8B2A780E-CEFF-55AF-1DFE-98EAF93517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A675B6A8-2148-7C31-441F-4DB1799238FF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6C233D75-C9E5-5A71-67F0-9DC2B4A84E0C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6E7A7BBE-7F3E-D73F-73DC-9E91AE0E1831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DBC0222A-52A6-0709-7430-6B464990A8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3A52AB13-C6A3-48C7-B357-8449546B1FF9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3252511C-8FE6-C891-BAA9-8240EB32F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B4D364C-6716-5D81-75A2-D46487BA27BD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02050EE-C9D6-58BA-F099-0A512AB945DF}"/>
              </a:ext>
            </a:extLst>
          </p:cNvPr>
          <p:cNvSpPr txBox="1"/>
          <p:nvPr/>
        </p:nvSpPr>
        <p:spPr>
          <a:xfrm>
            <a:off x="9162409" y="1029707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المتباينات في مثلثين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1446/07/14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7116D3C-687B-8FEB-1764-935E828D6BAC}"/>
              </a:ext>
            </a:extLst>
          </p:cNvPr>
          <p:cNvSpPr txBox="1"/>
          <p:nvPr/>
        </p:nvSpPr>
        <p:spPr>
          <a:xfrm>
            <a:off x="9027286" y="4351518"/>
            <a:ext cx="225476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متباينة </a:t>
            </a:r>
            <a:r>
              <a:rPr lang="en-US" sz="1800" dirty="0">
                <a:solidFill>
                  <a:srgbClr val="7030A0"/>
                </a:solidFill>
                <a:cs typeface="AGA Aladdin Regular" pitchFamily="2" charset="-78"/>
              </a:rPr>
              <a:t>SAS</a:t>
            </a: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C172C680-321F-ED39-2035-9FCD6E61077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3763"/>
          <a:stretch/>
        </p:blipFill>
        <p:spPr>
          <a:xfrm>
            <a:off x="9513536" y="1939409"/>
            <a:ext cx="1583380" cy="233916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86A7BAE-3CEA-B28A-D680-563DE876894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395" y="1255478"/>
            <a:ext cx="8573514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88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086A1-D8AE-665E-CA5C-7B1AD141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5D1B038-74EE-8F46-6115-1EE4D5C78D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A3DC4B73-6581-B34A-E625-2CBF52B40767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E20C2F8-4ACF-C592-E6EF-48714BA1EC2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8465447C-FBAF-0DCA-C6D6-3E44C63A6A1A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D5196FC-62DF-B00B-F54A-271F415F5F7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5580F8A-E9A7-D825-B175-3FA26A7BCF4B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B552C81-D992-4190-5AA3-2B5DE30942DE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56DBF5A2-160D-FCA7-0AC6-58919F5D0732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82649F7-EF0D-963A-1C20-D091674A3BB7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1B4A8378-5613-B628-7B48-43258080BD81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82DE68A1-F146-A8F6-2D07-CF9DC5CB2535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4E54210-1039-1B8D-1F38-121C51071164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2BA3C925-50A7-3CA6-7AC7-52253EF167BB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9CDF375E-A1CD-DC6C-49A4-D34CF05B69C4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61E67FE-D6DC-3C4C-A480-6B18AFF2594B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C4038671-807F-3C65-FB71-52CC13206D6B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5FA06907-CE26-D5D4-CE74-E1BBFC3C27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6EA4BFAA-6853-0207-8BDC-04A2F79707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D6889E18-73FA-25D7-22D7-9C7B2238F37A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03E8DA47-0226-5A4F-BB75-4812B0ECEC9A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485AE968-8F3E-5967-F7ED-E97BC8915CDA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FD2406D-34E3-71D5-65AB-631CB41DF3F2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442F15B6-2221-DCC0-3041-D96A7E5F6973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A5FD698C-A9A8-17F6-DCAF-F51EB06F133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F16A3E48-F57B-C6C1-979E-79688FE26609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4D522C86-B58C-1F91-B389-C4AD231459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0A233BB8-618E-AA26-6596-C06FDE51D2D7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9B0ABE90-27FF-4959-9DCF-0B8E2924A5DD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93B809C8-5D02-33B9-CF46-084B0F7BA2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63B57814-EE75-D2F0-11F6-10F3CA17F0D4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BDFAA146-4C6D-425B-9E1E-F2A2451C0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738F010-E06A-FFD5-874B-FD40D26D6B0B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52D1093B-CFF2-17FE-2167-ED9B7E070FF7}"/>
              </a:ext>
            </a:extLst>
          </p:cNvPr>
          <p:cNvSpPr txBox="1"/>
          <p:nvPr/>
        </p:nvSpPr>
        <p:spPr>
          <a:xfrm>
            <a:off x="9195932" y="1008288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المتباينات في مثلثين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1446/07/14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E9B42DB3-721F-3828-9D64-CA9B03B6AA71}"/>
              </a:ext>
            </a:extLst>
          </p:cNvPr>
          <p:cNvSpPr txBox="1"/>
          <p:nvPr/>
        </p:nvSpPr>
        <p:spPr>
          <a:xfrm>
            <a:off x="9060809" y="4330099"/>
            <a:ext cx="225476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متباينة </a:t>
            </a:r>
            <a:r>
              <a:rPr lang="en-US" sz="1800" dirty="0">
                <a:solidFill>
                  <a:srgbClr val="7030A0"/>
                </a:solidFill>
                <a:cs typeface="AGA Aladdin Regular" pitchFamily="2" charset="-78"/>
              </a:rPr>
              <a:t>SAS</a:t>
            </a: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D07C0135-01AC-9BB1-76DD-585DA3B1B94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3763"/>
          <a:stretch/>
        </p:blipFill>
        <p:spPr>
          <a:xfrm>
            <a:off x="9547059" y="1917990"/>
            <a:ext cx="1583380" cy="2339160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40A89406-CB5B-3EB5-CAE5-58D54C7AD79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867" y="1209734"/>
            <a:ext cx="5648325" cy="2381250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F8DF54F7-099E-225B-385B-DCDCC4CEAE8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104" y="4007519"/>
            <a:ext cx="504825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8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FA024-968A-157F-1D9B-0967C865B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C07E329-5F14-46C6-511A-B3FD3BDD33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413D48CC-F842-949F-1B4B-731781A314EF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F8DC3FC-28F2-C34B-7DE6-30D2B0AC1863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05DC9F85-1791-EE84-6DD4-DD55D4F45ADC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C351CE9-FBEA-90D6-6580-6D24035728B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EC3C91DE-1EC6-2BE9-7846-5BA92DC0B287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34D546F-4C7A-8EB7-D0D2-C56EA121DF54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0A807B1B-BE8E-4873-CFE6-A1EC639708B7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4AEF08BD-DABB-67DA-AAF2-0822D3DF753C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4991DA5-835A-19D3-FCE6-7688318ABA8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E7976C4-6308-C977-5014-8C18B132CCE2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3E085D3-3AFE-8E24-FC28-6EE04BD2B7EB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497B46F-5EF7-69AC-1AAF-06F2292EE95E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C88A6B1D-712C-DC52-96B0-F8D73278609B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7B8837C-F31C-05C4-B4B2-0EA9B0648B35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C676934F-DF47-EAB4-BC0A-15344A80A31C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28AD0DAC-E67C-D894-C05F-51F610CE6B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3A31120D-A344-A933-330D-5477F9270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538A8AFC-E83C-4F07-6787-0C92D0B5D172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408DBA7C-9A87-E5E9-651C-CB9B103155F5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023D918-A59A-CD2B-06FF-1FF61CF9EE56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3F94105-2423-A5AC-1ACF-5B788E63023E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25CA66E3-B417-8792-2052-B303A8302B4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C8FA2B61-66B6-33E2-FBBA-5C0525F5CA1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1A555849-7360-DC0C-43DF-9D26D4DF1257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4AA9D2E-CC7D-61A7-2A89-BBD7448B33A0}"/>
              </a:ext>
            </a:extLst>
          </p:cNvPr>
          <p:cNvSpPr txBox="1"/>
          <p:nvPr/>
        </p:nvSpPr>
        <p:spPr>
          <a:xfrm>
            <a:off x="9162409" y="1103619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المتباينات في مثلثين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1446/07/14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633DB7CA-08E0-72B4-2E45-FF3A28F76746}"/>
              </a:ext>
            </a:extLst>
          </p:cNvPr>
          <p:cNvSpPr txBox="1"/>
          <p:nvPr/>
        </p:nvSpPr>
        <p:spPr>
          <a:xfrm>
            <a:off x="9027286" y="4425430"/>
            <a:ext cx="225476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متباينة </a:t>
            </a:r>
            <a:r>
              <a:rPr lang="en-US" sz="1800" dirty="0">
                <a:solidFill>
                  <a:srgbClr val="7030A0"/>
                </a:solidFill>
                <a:cs typeface="AGA Aladdin Regular" pitchFamily="2" charset="-78"/>
              </a:rPr>
              <a:t>SAS</a:t>
            </a: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 وعكسها.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D9982EB1-D0B8-BDFE-83A7-C8DDA4E20B3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3763"/>
          <a:stretch/>
        </p:blipFill>
        <p:spPr>
          <a:xfrm>
            <a:off x="9513536" y="2013321"/>
            <a:ext cx="1583380" cy="233916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E4D77A95-FE47-855A-B13F-159AD9C32E0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975" y="2515340"/>
            <a:ext cx="8454855" cy="146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69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D4518-7694-2FD1-67A5-2C0D7FB01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40A2396-1B06-9D68-3FD0-6F70C9D2D9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F57CF2D1-480D-7314-51C5-FE0327B1C3F5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2516CFB-2BF1-345B-D485-8040248B7E74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F7FEF9D1-758D-5F88-D84D-D298DD594C74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FA9E1D8-5830-04E6-13CC-775615D9A455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3EA07DBA-6014-3A0D-2193-429FC353678A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17535B3-01C0-3C5B-3FAF-E435F191E1CC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519F9714-659D-3055-9A59-DAA0C04D04A6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D26AC014-C3B4-20EF-E702-8650EE071117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12092C1-C55A-2F03-C68B-26F4C7344D3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743461BB-55D5-82E4-4F8F-FC4743F108E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CC541F9-747E-6718-F420-2C776731357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8C39C09-36C8-F63B-EF36-BB65A1DAD080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6D278F12-26B1-8F17-A81A-188C3959834B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BE05A9A-C578-8C32-DD3C-6998E2A5A28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2716D3E-A98C-3D1C-139C-BBA1779CF101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70E75348-4813-E0EB-9C32-5B25F28507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EEA8F0A1-0184-8D42-AB72-BBF5E86AED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AAE3FF1C-A85D-EA00-AF3E-D951A7D09151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7887F8C7-F74D-6C56-EE98-96A7B4FA6069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1AFCEEB1-8DA5-21CD-12EA-B517BD430960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CE89DB3-66B1-93FA-C36E-78716FF89752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E973026C-1E9D-B673-2228-910D954F590D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452D2A4-801A-4C0E-80A2-D485421EA7C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757BC8BB-07AB-0C7D-CB3B-8083B87F7A59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2CC891F6-E07D-CFB9-82C8-94A9490802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FBC3833D-F569-36D9-08CB-AD7ECDBDC21B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885C78E8-01C2-C234-4B69-FFDF899CC4DB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2862505F-D26C-309C-9C85-3EE218DCCE7F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3080AA81-7E0B-173F-50A8-7F99684152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F4CDC201-64B3-0C43-3826-506F46352DD7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415BB027-8C2D-A17D-B068-577257F93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50131B50-2AAE-4B78-8EBC-E474D443D9C1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04DCB96-C570-2C27-D116-C6C30A1E2B17}"/>
              </a:ext>
            </a:extLst>
          </p:cNvPr>
          <p:cNvSpPr txBox="1"/>
          <p:nvPr/>
        </p:nvSpPr>
        <p:spPr>
          <a:xfrm>
            <a:off x="9162409" y="1103619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المتباينات في مثلثين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1446/07/14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9F17F78-475C-EC24-C9E3-179EEA42B1A7}"/>
              </a:ext>
            </a:extLst>
          </p:cNvPr>
          <p:cNvSpPr txBox="1"/>
          <p:nvPr/>
        </p:nvSpPr>
        <p:spPr>
          <a:xfrm>
            <a:off x="9027286" y="4425430"/>
            <a:ext cx="225476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متباينة </a:t>
            </a:r>
            <a:r>
              <a:rPr lang="en-US" sz="1800" dirty="0">
                <a:solidFill>
                  <a:srgbClr val="7030A0"/>
                </a:solidFill>
                <a:cs typeface="AGA Aladdin Regular" pitchFamily="2" charset="-78"/>
              </a:rPr>
              <a:t>SAS</a:t>
            </a: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 وعكسها.</a:t>
            </a: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EBF94AE9-45EC-CA6C-ED93-9E8DB4A1B37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3763"/>
          <a:stretch/>
        </p:blipFill>
        <p:spPr>
          <a:xfrm>
            <a:off x="9513536" y="2013321"/>
            <a:ext cx="1583380" cy="233916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50C02361-A253-5F34-0F31-9342569EDD3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8570" y="1330462"/>
            <a:ext cx="5101195" cy="749625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59058175-DDE4-E341-CCBE-545256172A06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355" y="1448579"/>
            <a:ext cx="33528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66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CB94A1-F968-4FCD-BEFE-7C878B6C3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1E69943-AA77-5D34-889E-3CC5201D85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1AF085A1-AE0D-2816-910D-230107971E8C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65BE36C-94E8-87E2-FB04-15563D1EF95D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41C28D66-C66E-1739-A009-97C00B4F8EF3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3FE8C7D-4260-83FF-7A11-E73EAEF066A1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9BB1F9DB-A0BF-0CC9-18EF-EEC67649C33D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3A2D0DA-C6B2-C224-4434-EA14B85B51AE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CFE9D5A8-6BC5-67F7-9C1B-79727177774F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928D295-2013-57B1-15B0-A160E5AC894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ADB683B3-703D-2734-5C94-564BACFBED75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673AC60A-2441-5748-F4E2-44F8E8629727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23EE62C-1BFE-1931-B8D9-3559C98B55C4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BE1C830-6058-B253-6263-9ECFF23F727A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10CEACB7-2A01-FF77-E4E3-7C9D7C219AAF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309582C-BF52-D84C-B67A-77048E6BB11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B5C551C5-D3EB-55AC-5CB8-E0C19E47D73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F35E98BA-DD88-D138-C348-0A90F4950C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C7CADE59-82A8-A26C-5B16-9226D75B3C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62FAC4C5-1B00-EC3C-817F-57598F63E23C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755F04A9-E675-1C92-DA8A-09E8D0F71F42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B38AF14F-2EDB-A218-C181-A3756138B2C4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B94836B-ED2D-7762-6136-3AAB016BCD0D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153DE806-AA14-9C27-EFB9-F66E850A5AEA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83AF902D-3368-84BF-92EB-4C839B49396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811174AA-6107-13D2-EDB5-59FEAAC7C69B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428CAE05-CC33-4C6A-EAC2-A3A73B44788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EEA23362-66AC-16BB-A1F4-3B9B9772FB9E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DCCFB3D3-2D95-1058-A5A6-5AF29C10AA97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F23EEE60-0B8D-043B-E8ED-75E5EF4B22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DD2F1437-EB09-7706-179E-A73A45D1AC86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491E8D3F-97A2-886A-DDA3-4B7F09515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94A749C-1B85-C871-EA13-73B4EEBEC5E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FA809F7-CDA9-0404-7FCC-819F938EAEBB}"/>
              </a:ext>
            </a:extLst>
          </p:cNvPr>
          <p:cNvSpPr txBox="1"/>
          <p:nvPr/>
        </p:nvSpPr>
        <p:spPr>
          <a:xfrm>
            <a:off x="9162409" y="1103619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المتباينات في مثلثين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1446/07/14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D3CC0A4C-FA71-15C1-8530-2F5129784BC5}"/>
              </a:ext>
            </a:extLst>
          </p:cNvPr>
          <p:cNvSpPr txBox="1"/>
          <p:nvPr/>
        </p:nvSpPr>
        <p:spPr>
          <a:xfrm>
            <a:off x="9027286" y="4425430"/>
            <a:ext cx="225476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متباينة </a:t>
            </a:r>
            <a:r>
              <a:rPr lang="en-US" sz="1800" dirty="0">
                <a:solidFill>
                  <a:srgbClr val="7030A0"/>
                </a:solidFill>
                <a:cs typeface="AGA Aladdin Regular" pitchFamily="2" charset="-78"/>
              </a:rPr>
              <a:t>SAS</a:t>
            </a: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 وعكسها.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9A9C7B06-4FAB-36DA-BC0A-3DB807524DD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3763"/>
          <a:stretch/>
        </p:blipFill>
        <p:spPr>
          <a:xfrm>
            <a:off x="9513536" y="2013321"/>
            <a:ext cx="1583380" cy="233916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341BAD0F-5914-4157-264F-DFAA0110703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027" y="1234226"/>
            <a:ext cx="8807785" cy="277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92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337B4-FC73-AAA2-0AB2-FCDBF6FF3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53809F2-4C35-8537-0D85-85ED9CF09C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0AE17D0-B543-2530-3CD9-7E3F26CA8DEE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9680FE6-6854-5964-44B3-AAA76E2468F4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86CF3B9C-E793-0877-4119-1C09C61262BF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173156D-C24B-BC70-4466-70DE5A35208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DEDF50A4-D1A6-9C3D-09E0-6CDB7F51C04D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A9E1AA5-5CCF-B5C6-B115-301EA535553C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841181F6-3EDD-4C8A-C085-A2631367A1B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F917D2D-30B4-6D7B-07C6-065D1B39815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0DCAC543-B0DF-4E50-FB05-13EC7BD049FB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81FB50E-55DA-A445-E1A5-CFB64F6ED402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F373186F-0650-47D1-7D15-479B81B7EEC8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BFC83691-B435-226E-6571-874E61BD3225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603DD56-12DE-5E16-BCA9-87DA9190BD62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4262478-751E-3E37-8389-5664C22F967A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A280A261-1DB4-4679-10BD-F0D80036ECFC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6D4BA833-9300-9585-5CF1-5E9ECA282A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5E465DEB-3AD5-1876-86E6-0CD9F36B5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2DA35D76-C63F-BB7C-34FA-F65239A7E570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BB8BEB1C-8EA8-0EC4-7E0D-4926FEF3D14B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C97451DA-A5CC-699C-9A52-8351863BACD4}"/>
              </a:ext>
            </a:extLst>
          </p:cNvPr>
          <p:cNvSpPr/>
          <p:nvPr/>
        </p:nvSpPr>
        <p:spPr>
          <a:xfrm>
            <a:off x="11392584" y="4462359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CDA9917-EB8E-6516-6D22-8A3351033B42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85FB6F1A-CFC6-8AB4-6229-751399B03C03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D3B9921E-3DAA-C7AE-3484-6F37D1498DD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51F084C3-0480-91FA-3A16-60196D05760C}"/>
              </a:ext>
            </a:extLst>
          </p:cNvPr>
          <p:cNvGrpSpPr/>
          <p:nvPr/>
        </p:nvGrpSpPr>
        <p:grpSpPr>
          <a:xfrm>
            <a:off x="6028772" y="373560"/>
            <a:ext cx="3088927" cy="993101"/>
            <a:chOff x="4113637" y="3710825"/>
            <a:chExt cx="3088927" cy="993101"/>
          </a:xfrm>
        </p:grpSpPr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E5FB86C4-A1E7-E07D-E2B5-93B3B50672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47" b="33500"/>
            <a:stretch/>
          </p:blipFill>
          <p:spPr bwMode="auto">
            <a:xfrm>
              <a:off x="4113637" y="3710825"/>
              <a:ext cx="3088927" cy="99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2C36BB3D-8E36-F593-BACA-158F0179103E}"/>
                </a:ext>
              </a:extLst>
            </p:cNvPr>
            <p:cNvSpPr txBox="1"/>
            <p:nvPr/>
          </p:nvSpPr>
          <p:spPr>
            <a:xfrm>
              <a:off x="4922679" y="3822655"/>
              <a:ext cx="147084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تدرب</a:t>
              </a: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F287E62B-F184-293B-4D21-9D1DB6514CF3}"/>
              </a:ext>
            </a:extLst>
          </p:cNvPr>
          <p:cNvGrpSpPr/>
          <p:nvPr/>
        </p:nvGrpSpPr>
        <p:grpSpPr>
          <a:xfrm>
            <a:off x="8507662" y="5692522"/>
            <a:ext cx="3518233" cy="701962"/>
            <a:chOff x="8556201" y="5516826"/>
            <a:chExt cx="3518233" cy="701962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9A05288C-AA95-0B7B-F20B-02090010DD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F4EE6CD6-452C-5F7F-0343-BB2B5859AF8D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470F614F-5B30-75F8-9B1D-1F1AC4A72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5BCFD5E-209B-4908-F7D6-2578DE2581D8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423B225-A045-2BCF-43BD-185A331616F9}"/>
              </a:ext>
            </a:extLst>
          </p:cNvPr>
          <p:cNvSpPr txBox="1"/>
          <p:nvPr/>
        </p:nvSpPr>
        <p:spPr>
          <a:xfrm>
            <a:off x="9162409" y="1103619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المتباينات في مثلثين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1446/07/14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2C267B81-BDF9-A4F3-E13C-440126E2CCC5}"/>
              </a:ext>
            </a:extLst>
          </p:cNvPr>
          <p:cNvSpPr txBox="1"/>
          <p:nvPr/>
        </p:nvSpPr>
        <p:spPr>
          <a:xfrm>
            <a:off x="9027286" y="4425430"/>
            <a:ext cx="225476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متباينة </a:t>
            </a:r>
            <a:r>
              <a:rPr lang="en-US" sz="1800" dirty="0">
                <a:solidFill>
                  <a:srgbClr val="7030A0"/>
                </a:solidFill>
                <a:cs typeface="AGA Aladdin Regular" pitchFamily="2" charset="-78"/>
              </a:rPr>
              <a:t>SAS</a:t>
            </a: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 وعكسها.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91D826AE-3809-5C60-236C-D1805824221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3763"/>
          <a:stretch/>
        </p:blipFill>
        <p:spPr>
          <a:xfrm>
            <a:off x="9513536" y="2013321"/>
            <a:ext cx="1583380" cy="2339160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5389D65C-CC33-17B0-D7B6-D11A5C7F155D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67668" y="1302022"/>
            <a:ext cx="8149241" cy="3050459"/>
          </a:xfrm>
          <a:custGeom>
            <a:avLst/>
            <a:gdLst>
              <a:gd name="connsiteX0" fmla="*/ 0 w 8149241"/>
              <a:gd name="connsiteY0" fmla="*/ 0 h 3050459"/>
              <a:gd name="connsiteX1" fmla="*/ 8149241 w 8149241"/>
              <a:gd name="connsiteY1" fmla="*/ 0 h 3050459"/>
              <a:gd name="connsiteX2" fmla="*/ 8149241 w 8149241"/>
              <a:gd name="connsiteY2" fmla="*/ 3050459 h 3050459"/>
              <a:gd name="connsiteX3" fmla="*/ 2138422 w 8149241"/>
              <a:gd name="connsiteY3" fmla="*/ 3050459 h 3050459"/>
              <a:gd name="connsiteX4" fmla="*/ 2138422 w 8149241"/>
              <a:gd name="connsiteY4" fmla="*/ 744303 h 3050459"/>
              <a:gd name="connsiteX5" fmla="*/ 0 w 8149241"/>
              <a:gd name="connsiteY5" fmla="*/ 744303 h 3050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49241" h="3050459">
                <a:moveTo>
                  <a:pt x="0" y="0"/>
                </a:moveTo>
                <a:lnTo>
                  <a:pt x="8149241" y="0"/>
                </a:lnTo>
                <a:lnTo>
                  <a:pt x="8149241" y="3050459"/>
                </a:lnTo>
                <a:lnTo>
                  <a:pt x="2138422" y="3050459"/>
                </a:lnTo>
                <a:lnTo>
                  <a:pt x="2138422" y="744303"/>
                </a:lnTo>
                <a:lnTo>
                  <a:pt x="0" y="74430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05613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AEBDE5-40D6-2B2E-00EB-BD377BAD9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ED2352A-74F8-B406-208B-E85B675218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C7E3068F-C98C-812A-2A9D-8C4B160B241B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231AC12-8186-FB44-5574-F1B2FE38D25A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9F84A0CB-8AB7-8354-749F-424B8B2EE07E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6C9619E-2FA7-C462-C1EC-458BF4F37F0A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597FCDBE-F8B6-B44B-3080-603CEE9F9B96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138F3E6-4DDB-DD30-BCBB-E50FB3A48EB4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586EF472-3305-2429-B759-9D62B40B7FD3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13BE133E-B2E6-FAB6-190E-2A04F40BEE39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05F8123-E01F-0304-8C2E-069F9046FCE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8F722A6-E0B3-5279-F3DE-1702DF07328F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A3257C1-83D7-D0B5-2C7E-23FF6C4103A0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5DE579F-064D-94FE-C532-1AE8310E7D51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C23FD567-4720-1986-30F0-AA34D6529E7E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42C61AB-1594-6BB7-8D2D-3D0246FA5A21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B449F901-E890-393D-5DD5-27E21BCCBC88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8521C6E-60F6-660B-405B-5248982A6A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1092E940-D8D0-4FF7-C759-82F4C9FA6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DCFB8DA9-F925-1832-F210-270F4D3178A4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AC08CC8B-0BAC-9BD3-5E1A-3C988F62EB99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EC3B95D-96F6-0EEE-0C4A-4E055749C438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72303EC-8332-8B5C-4997-42F256626701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5277AC0C-7EBA-08EA-14CD-EFEA69F337BB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A88612A6-4195-0DB1-1D7E-7B6286B8F91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EEFBED13-6951-B8A4-F35D-80A340E67A8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A3021F6-5E06-C02D-7C80-8DCB369D24F1}"/>
              </a:ext>
            </a:extLst>
          </p:cNvPr>
          <p:cNvSpPr txBox="1"/>
          <p:nvPr/>
        </p:nvSpPr>
        <p:spPr>
          <a:xfrm>
            <a:off x="9207342" y="1073319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المتباينات في مثلثين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1446/07/14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2083ACC-74CC-8E3F-7567-E822652D7002}"/>
              </a:ext>
            </a:extLst>
          </p:cNvPr>
          <p:cNvSpPr txBox="1"/>
          <p:nvPr/>
        </p:nvSpPr>
        <p:spPr>
          <a:xfrm>
            <a:off x="9072219" y="4395130"/>
            <a:ext cx="225476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إثبات علاقات المثلث باستعمال متباينة </a:t>
            </a:r>
            <a:r>
              <a:rPr lang="en-US" sz="1800" dirty="0">
                <a:solidFill>
                  <a:srgbClr val="7030A0"/>
                </a:solidFill>
                <a:cs typeface="AGA Aladdin Regular" pitchFamily="2" charset="-78"/>
              </a:rPr>
              <a:t>SAS</a:t>
            </a: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19704BA8-850A-47AC-863B-28543F42CDD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3763"/>
          <a:stretch/>
        </p:blipFill>
        <p:spPr>
          <a:xfrm>
            <a:off x="9558469" y="1983021"/>
            <a:ext cx="1583380" cy="233916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39025F84-35F0-939B-EC20-0384443FEC5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395" y="2523490"/>
            <a:ext cx="8652143" cy="97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9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185AA-2BE1-F26A-3DD7-143371302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4C2086A-25EB-FE3C-10CC-E21F595D2E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64211FF6-C1BA-1C89-9D46-5B21335D1A58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9AF13A4-09F1-DF26-9347-796AFDB2A289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30BCF718-85AA-C534-F344-AE26D3AB9CBF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F4BE3BD-B8A8-4816-704F-D03789603E55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CCE3B7D-A9AB-5ABB-FC49-CF3B687B5299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494FEBD-ACDE-A0DD-3825-F985FC5D5A17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4C7A70C3-B30C-8AE9-F2FE-F00092D893BB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5B9952CD-9384-8372-83AD-F85272EA5554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6D43970-96C9-C731-A1AD-549F90F54B8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216C856C-ABC9-90F3-DF4D-B7877A4831BF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5E4D840-FD48-F4FD-33AC-8B54AD101BAD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F970829-D4EB-8E1A-A546-8490207DE3DD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85B58817-E260-56F6-733E-F91C5BA86AFB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8E224FD-714F-0376-AEF6-337995DB56DA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5E145966-7DD0-2786-F539-C96728B39E92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1172A338-3681-F0F6-FD31-63006195C4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516E2DC4-39B2-0914-ECB5-8B46CA8A8C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63D3EA99-B18E-6998-63D6-3BF228843F14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03BD7979-6BC1-9DA7-FFA7-DBB489A63CAF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43DA1A35-B95A-0285-CC42-A8D8278A2B56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921852D-E905-F02C-9FB4-76ABA2A6A21A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719475DE-962D-1AEC-6493-358BD12680D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B432AB13-797A-E510-3802-AE6B0F336B5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453B6F34-085B-4C67-0834-04EC6615F7CF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FAC1E58A-A848-F42B-1646-CF8BBE3E57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5FE3A585-FF2D-BED1-BCA3-75E7B6136126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58AB7D6D-18EB-DFE3-C4D7-5639503F1F2E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CB655F10-A6F7-54F7-7CA3-8CCB7376B41E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EDE2D034-D0FE-E8F9-0C9B-B0B038064B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45E4B65F-8B34-6E46-E424-3763DB2D9571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54B3FF39-CC17-E119-AE10-604FC09E9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0BAF04DE-F195-E340-EC1C-BE9E295F77E6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DE62EE26-E44F-378B-1F93-D2462A40F7EA}"/>
              </a:ext>
            </a:extLst>
          </p:cNvPr>
          <p:cNvSpPr txBox="1"/>
          <p:nvPr/>
        </p:nvSpPr>
        <p:spPr>
          <a:xfrm>
            <a:off x="9207342" y="1073319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المتباينات في مثلثين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1446/07/14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4DDF5C7-774B-07DE-1D55-7E529A4F6B44}"/>
              </a:ext>
            </a:extLst>
          </p:cNvPr>
          <p:cNvSpPr txBox="1"/>
          <p:nvPr/>
        </p:nvSpPr>
        <p:spPr>
          <a:xfrm>
            <a:off x="9072219" y="4395130"/>
            <a:ext cx="225476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إثبات علاقات المثلث باستعمال متباينة </a:t>
            </a:r>
            <a:r>
              <a:rPr lang="en-US" sz="1800" dirty="0">
                <a:solidFill>
                  <a:srgbClr val="7030A0"/>
                </a:solidFill>
                <a:cs typeface="AGA Aladdin Regular" pitchFamily="2" charset="-78"/>
              </a:rPr>
              <a:t>SAS</a:t>
            </a: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7EB3FF4E-3E8F-8E78-EE81-F8826C40DDF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3763"/>
          <a:stretch/>
        </p:blipFill>
        <p:spPr>
          <a:xfrm>
            <a:off x="9558469" y="1983021"/>
            <a:ext cx="1583380" cy="233916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9FA6C7E7-F3CD-02AB-997D-FE217B7CA01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1572" y="1315188"/>
            <a:ext cx="3648763" cy="2184753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6F2DE760-DF84-2800-82AF-1C050A1B917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7774" y="1364236"/>
            <a:ext cx="43815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20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D37DD-CC26-EC51-13B0-3EA7836BD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642393A7-5A2B-7A80-F240-02140865DD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7851B04C-D0DE-6246-AD50-D084177625E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3D93997-538E-A375-2C26-9DCFF8A294BD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0745CDAB-E1D9-E84A-62EC-5CE81745A982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75BDDF9-3EF9-7054-31B2-0112F6D43D5E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FB9E8CD8-170E-7475-E31A-2E49C5DBE6B9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98259D4-4508-BB0A-21E8-C844109BEA81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873334A4-CFEE-AF4D-E69C-DD16C36059E2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F183B51B-689A-06B0-2E68-390D99926F24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9E266B6-59D5-8FD7-6660-B3F47E89B4F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A61E376F-01FC-3779-9B35-47AB51FC6621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265E5C9-E1C9-19A5-F1B2-E2455EE75B60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B0AE534-4796-C6B7-F658-07392B96579A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5BF419D0-4BDE-834B-EAC2-5ADCF9807B62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A0DBF19-F8F1-705A-30A1-7A369694BAF7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A836F9C2-DE5E-0577-0316-E9E8A0DAE321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C388486F-9613-501B-256F-A2048138DA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D639A6CA-B6E1-00C0-820B-CB747D113E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A5685383-7488-6CDE-3261-CB18579F32D3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941D20E8-E50F-1DD6-3D27-B0B1B2B9B7A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65CA693F-1290-9CF3-1F8C-8E8AAF9DE204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6242057-735B-54AD-32E4-36ABCF40B9D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9DDDC56D-B751-1459-500C-4C36F87B2C19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D6E9A492-008C-D3CA-E2AC-942CFE16F43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5E151AE4-2F51-AEA9-0382-525EF755EDB5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9C027B54-CC54-68AE-13B1-4E576924F0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404BFD5D-C943-516E-31ED-BB9FA4DAD9BB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D100B162-32DF-8399-E822-6D6A48DA0736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BC3BA5BA-F517-21D9-210C-57706C350520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CEE91867-71D8-C702-31FA-97DED90535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811710FE-6EBA-58C5-0A9D-D69E6C5AE86D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1B8A15AD-3157-7A8E-62A7-7B6290D4A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B2C530C4-F5D1-9E79-9900-D9EBE32F0DE7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B4C21A9-5FD0-C10E-F918-364723F34B3D}"/>
              </a:ext>
            </a:extLst>
          </p:cNvPr>
          <p:cNvSpPr txBox="1"/>
          <p:nvPr/>
        </p:nvSpPr>
        <p:spPr>
          <a:xfrm>
            <a:off x="9207342" y="1073319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المتباينات في مثلثين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1446/07/14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2F7BFA1-3847-71EB-E666-4E929D0B2166}"/>
              </a:ext>
            </a:extLst>
          </p:cNvPr>
          <p:cNvSpPr txBox="1"/>
          <p:nvPr/>
        </p:nvSpPr>
        <p:spPr>
          <a:xfrm>
            <a:off x="9072219" y="4395130"/>
            <a:ext cx="225476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إثبات علاقات المثلث باستعمال متباينة </a:t>
            </a:r>
            <a:r>
              <a:rPr lang="en-US" sz="1800" dirty="0">
                <a:solidFill>
                  <a:srgbClr val="7030A0"/>
                </a:solidFill>
                <a:cs typeface="AGA Aladdin Regular" pitchFamily="2" charset="-78"/>
              </a:rPr>
              <a:t>SAS</a:t>
            </a: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D0A59F84-6CF3-6D9F-B036-6EB088C2B07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3763"/>
          <a:stretch/>
        </p:blipFill>
        <p:spPr>
          <a:xfrm>
            <a:off x="9558469" y="1983021"/>
            <a:ext cx="1583380" cy="2339160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7BC5927E-EA1A-2632-5AEE-C25300167B89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98144" y="1300801"/>
            <a:ext cx="5191125" cy="2057400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BFFE9383-0F42-DF95-3E0F-42AC9FD43E4E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6917" y="1907363"/>
            <a:ext cx="36385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77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460F1B3-11CB-2C22-2B8B-DF9009ADC867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26DFAC3-CD81-7832-A8FE-F8572AA245E8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7AFEF7D-AB2A-931C-EFBD-1F901A08E2A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1097A9C-AC3D-120E-A444-BF0DA42D8E1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A5D8967-5A3A-48C7-6E34-21D3438E6FE1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90BF595-81F0-1359-B714-F755AD80711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026D824-D7CD-0A00-3700-2F96CD37D554}"/>
              </a:ext>
            </a:extLst>
          </p:cNvPr>
          <p:cNvSpPr/>
          <p:nvPr/>
        </p:nvSpPr>
        <p:spPr>
          <a:xfrm>
            <a:off x="11388712" y="132316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3D8CF60-DA66-912E-1F60-4EEA8E40024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graphicFrame>
        <p:nvGraphicFramePr>
          <p:cNvPr id="10" name="جدول 9">
            <a:extLst>
              <a:ext uri="{FF2B5EF4-FFF2-40B4-BE49-F238E27FC236}">
                <a16:creationId xmlns:a16="http://schemas.microsoft.com/office/drawing/2014/main" id="{105AAAC2-0322-C92B-F704-CA4BC6181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628007"/>
              </p:ext>
            </p:extLst>
          </p:nvPr>
        </p:nvGraphicFramePr>
        <p:xfrm>
          <a:off x="408562" y="384990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1446/07/14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الثالثة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المتباينات في مثلثين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687256C-87E7-FF67-932E-4415CD3D3BFE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اختبار قصير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5168265E-10E9-63D0-1525-F35E75F03F1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3C9055B7-F7D0-19FD-4FF0-66AB40B4E5A3}"/>
              </a:ext>
            </a:extLst>
          </p:cNvPr>
          <p:cNvGrpSpPr/>
          <p:nvPr/>
        </p:nvGrpSpPr>
        <p:grpSpPr>
          <a:xfrm>
            <a:off x="-54369" y="5470639"/>
            <a:ext cx="3647049" cy="835239"/>
            <a:chOff x="8443254" y="5025031"/>
            <a:chExt cx="3647049" cy="835239"/>
          </a:xfrm>
        </p:grpSpPr>
        <p:grpSp>
          <p:nvGrpSpPr>
            <p:cNvPr id="32" name="مجموعة 31">
              <a:extLst>
                <a:ext uri="{FF2B5EF4-FFF2-40B4-BE49-F238E27FC236}">
                  <a16:creationId xmlns:a16="http://schemas.microsoft.com/office/drawing/2014/main" id="{C7B77D5D-00EE-9177-4CBB-C39FCFAC008D}"/>
                </a:ext>
              </a:extLst>
            </p:cNvPr>
            <p:cNvGrpSpPr/>
            <p:nvPr/>
          </p:nvGrpSpPr>
          <p:grpSpPr>
            <a:xfrm>
              <a:off x="8443254" y="5025031"/>
              <a:ext cx="3647049" cy="835239"/>
              <a:chOff x="8481060" y="5458558"/>
              <a:chExt cx="3647049" cy="835239"/>
            </a:xfrm>
          </p:grpSpPr>
          <p:pic>
            <p:nvPicPr>
              <p:cNvPr id="34" name="Picture 16">
                <a:extLst>
                  <a:ext uri="{FF2B5EF4-FFF2-40B4-BE49-F238E27FC236}">
                    <a16:creationId xmlns:a16="http://schemas.microsoft.com/office/drawing/2014/main" id="{839D09D8-945D-7484-1FD5-C305AB98AE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6" t="44806" r="-1956" b="4221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E8C0D33E-8C24-723F-DC44-7EAF8AFCEA2C}"/>
                  </a:ext>
                </a:extLst>
              </p:cNvPr>
              <p:cNvSpPr txBox="1"/>
              <p:nvPr/>
            </p:nvSpPr>
            <p:spPr>
              <a:xfrm>
                <a:off x="9645166" y="5630535"/>
                <a:ext cx="1470843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تقويم تشخيصي</a:t>
                </a:r>
              </a:p>
            </p:txBody>
          </p:sp>
        </p:grpSp>
        <p:pic>
          <p:nvPicPr>
            <p:cNvPr id="37" name="صورة 36">
              <a:extLst>
                <a:ext uri="{FF2B5EF4-FFF2-40B4-BE49-F238E27FC236}">
                  <a16:creationId xmlns:a16="http://schemas.microsoft.com/office/drawing/2014/main" id="{3D5D0E8D-49AB-1591-837F-AD1D51356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34272" y="5174163"/>
              <a:ext cx="457431" cy="445801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AA92E8F-F048-C5C5-E9F8-9E6887402B91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9DABC35B-3CF8-C698-1CC8-5E617B814BF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975" y="2440291"/>
            <a:ext cx="10829566" cy="1357605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8B4702DA-A1CC-F26E-0E47-75EBDD68F9A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70189" y="3425680"/>
            <a:ext cx="4634721" cy="97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28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F1E09-A125-58FB-5E1A-D75CDC1D7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00AA65B3-6134-6F96-FF84-D1CF21FA4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5C3E4278-245D-E3E2-DD3D-276BE41311ED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08E690C-C117-A9D2-531B-5ED229A852ED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4823FD29-0DD1-D14C-3FE5-01F87AECFC33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1B7F0E0-5F23-A6B1-9701-07411433806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58FCFBC2-C9EE-3D71-98B6-ECF9CF7A0043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45FEBB6-3123-6E74-5815-7245D51AA7C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7A86E6C6-69B2-3F29-91D3-5AAEC752C51D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9538719-7EC6-93B7-7074-D586142D5BBE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F6FBFA4B-8CE0-4FEB-1045-B884D33EADEF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EAE8B0C9-AF25-59A7-3022-6BCE9B74E6F9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6FE7C1E-F875-06ED-5403-8AEECF25390C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914C173-EF08-A5AF-3EE0-3F4ABF70766E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EE1AACE0-2422-E50F-7681-B518833EEBED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BA39376-125D-E265-1A45-DA378820E78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E049CC77-83AD-92BF-CE35-0FD5C713DCC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D1B2715C-3DBD-79F7-A865-D692F1C80B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9F62EC05-051B-2C8B-C1B1-908DA21D40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7D2719C2-2B75-0455-197E-79D1AD166A22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FC1C3A9C-099F-64A1-D141-772AB1E626D4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E01E2936-8DCB-981F-0DCF-5455ACFE784A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F5E3CA3-30EF-05A4-DFF1-66BA0F205AC3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59B0B444-0416-CDBC-261D-47A5F892ED51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D3FAE2F4-0B84-7BFC-9DDE-2765DD5EE36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9F83A846-F40D-9EF6-ACFD-71808B1C2BCD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68121566-6C16-B37E-3E4C-8F9A490865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DCB32E79-CF6F-CAE8-35DB-0BFF57DDB0C2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8F4BC19D-D260-F752-EEF4-C474C46D2963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E9C76FE9-6DA5-9380-3009-0B114FB510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9B98FAAF-AD29-2506-5A89-0D55E90408FD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91231453-16E2-1B08-7B84-29E44143E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80E5FE2-B870-753B-9BE4-05D20BD0C1EA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038714D-7DDC-BDBB-6AD4-2B59EAE24216}"/>
              </a:ext>
            </a:extLst>
          </p:cNvPr>
          <p:cNvSpPr txBox="1"/>
          <p:nvPr/>
        </p:nvSpPr>
        <p:spPr>
          <a:xfrm>
            <a:off x="9207342" y="1073319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المتباينات في مثلثين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1446/07/14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EE38C58C-2539-DB78-9DB9-77FB0A295ABC}"/>
              </a:ext>
            </a:extLst>
          </p:cNvPr>
          <p:cNvSpPr txBox="1"/>
          <p:nvPr/>
        </p:nvSpPr>
        <p:spPr>
          <a:xfrm>
            <a:off x="9072219" y="4395130"/>
            <a:ext cx="225476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إثبات علاقات المثلث باستعمال متباينة </a:t>
            </a:r>
            <a:r>
              <a:rPr lang="en-US" sz="1800" dirty="0">
                <a:solidFill>
                  <a:srgbClr val="7030A0"/>
                </a:solidFill>
                <a:cs typeface="AGA Aladdin Regular" pitchFamily="2" charset="-78"/>
              </a:rPr>
              <a:t>SAS</a:t>
            </a: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CBE12C7C-4404-B343-C5DC-A8A7E1968F2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3763"/>
          <a:stretch/>
        </p:blipFill>
        <p:spPr>
          <a:xfrm>
            <a:off x="9558469" y="1983021"/>
            <a:ext cx="1583380" cy="233916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6C5679C9-96E3-C504-7883-DAC0BB651E7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610" y="1334194"/>
            <a:ext cx="8980377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88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084760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E9E5B3F0-6B9C-0941-AF7E-9891C1FC5405}"/>
              </a:ext>
            </a:extLst>
          </p:cNvPr>
          <p:cNvGrpSpPr/>
          <p:nvPr/>
        </p:nvGrpSpPr>
        <p:grpSpPr>
          <a:xfrm>
            <a:off x="6123182" y="417074"/>
            <a:ext cx="3046815" cy="1017203"/>
            <a:chOff x="4941387" y="2038821"/>
            <a:chExt cx="3046815" cy="1017203"/>
          </a:xfrm>
        </p:grpSpPr>
        <p:pic>
          <p:nvPicPr>
            <p:cNvPr id="48" name="Picture 12">
              <a:extLst>
                <a:ext uri="{FF2B5EF4-FFF2-40B4-BE49-F238E27FC236}">
                  <a16:creationId xmlns:a16="http://schemas.microsoft.com/office/drawing/2014/main" id="{1DABF146-D638-0650-6DD3-8BB1FC14DA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مربع نص 48">
              <a:extLst>
                <a:ext uri="{FF2B5EF4-FFF2-40B4-BE49-F238E27FC236}">
                  <a16:creationId xmlns:a16="http://schemas.microsoft.com/office/drawing/2014/main" id="{86E80852-F1A6-63E1-329B-EFCCA435AB7C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تحصيلي</a:t>
              </a:r>
            </a:p>
          </p:txBody>
        </p: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267BA20F-A7DD-2647-8E4C-064A89C12FD2}"/>
              </a:ext>
            </a:extLst>
          </p:cNvPr>
          <p:cNvGrpSpPr/>
          <p:nvPr/>
        </p:nvGrpSpPr>
        <p:grpSpPr>
          <a:xfrm>
            <a:off x="-227589" y="5609268"/>
            <a:ext cx="3647049" cy="835239"/>
            <a:chOff x="8481060" y="5458558"/>
            <a:chExt cx="3647049" cy="835239"/>
          </a:xfrm>
        </p:grpSpPr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8A7A8A07-F279-69FA-4E6D-C38D3B1FF3FF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37" name="Picture 16">
                <a:extLst>
                  <a:ext uri="{FF2B5EF4-FFF2-40B4-BE49-F238E27FC236}">
                    <a16:creationId xmlns:a16="http://schemas.microsoft.com/office/drawing/2014/main" id="{94B221DF-50BF-75AA-2516-54C511F6B7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5ACA44AC-AE97-4E2B-E692-4A8D36D95EC7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899D7132-9FDA-23D2-AD42-DF79618CF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F2F3A5D-5EFF-068A-097A-FB5896DF5A8F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528DA76-0A04-C2C8-7B56-9E791906FF95}"/>
              </a:ext>
            </a:extLst>
          </p:cNvPr>
          <p:cNvSpPr txBox="1"/>
          <p:nvPr/>
        </p:nvSpPr>
        <p:spPr>
          <a:xfrm>
            <a:off x="9195932" y="528223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المتباينات في مثلثين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1446/07/14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BEE88971-9B6C-74A1-3FAB-262430670E02}"/>
              </a:ext>
            </a:extLst>
          </p:cNvPr>
          <p:cNvSpPr txBox="1"/>
          <p:nvPr/>
        </p:nvSpPr>
        <p:spPr>
          <a:xfrm>
            <a:off x="9060809" y="3850034"/>
            <a:ext cx="2254762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متباينة </a:t>
            </a:r>
            <a:r>
              <a:rPr lang="en-US" sz="1800" dirty="0">
                <a:solidFill>
                  <a:srgbClr val="7030A0"/>
                </a:solidFill>
                <a:cs typeface="AGA Aladdin Regular" pitchFamily="2" charset="-78"/>
              </a:rPr>
              <a:t>SAS</a:t>
            </a: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 وعكسها.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متباينة </a:t>
            </a:r>
            <a:r>
              <a:rPr lang="en-US" sz="1800" dirty="0">
                <a:solidFill>
                  <a:srgbClr val="7030A0"/>
                </a:solidFill>
                <a:cs typeface="AGA Aladdin Regular" pitchFamily="2" charset="-78"/>
              </a:rPr>
              <a:t>SAS</a:t>
            </a: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الجبر في العلاقات بين مثلثين.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إثبات علاقات المثلث باستعمال متباينة </a:t>
            </a:r>
            <a:r>
              <a:rPr lang="en-US" sz="1800" dirty="0">
                <a:solidFill>
                  <a:srgbClr val="7030A0"/>
                </a:solidFill>
                <a:cs typeface="AGA Aladdin Regular" pitchFamily="2" charset="-78"/>
              </a:rPr>
              <a:t>SAS</a:t>
            </a: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CE827EA3-6C83-B5D0-AFB0-D5F1D8EF753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3763"/>
          <a:stretch/>
        </p:blipFill>
        <p:spPr>
          <a:xfrm>
            <a:off x="9547059" y="1437925"/>
            <a:ext cx="1583380" cy="2339160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E3DDFC3D-B5D2-5E5B-4348-B0C5C3E1919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1210" y="1257446"/>
            <a:ext cx="8434450" cy="177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93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3C1741B0-B173-5C27-FE1D-04F21323DE3D}"/>
              </a:ext>
            </a:extLst>
          </p:cNvPr>
          <p:cNvGrpSpPr/>
          <p:nvPr/>
        </p:nvGrpSpPr>
        <p:grpSpPr>
          <a:xfrm>
            <a:off x="6068816" y="395199"/>
            <a:ext cx="3046815" cy="1017203"/>
            <a:chOff x="4941387" y="2038821"/>
            <a:chExt cx="3046815" cy="1017203"/>
          </a:xfrm>
        </p:grpSpPr>
        <p:pic>
          <p:nvPicPr>
            <p:cNvPr id="32" name="Picture 12">
              <a:extLst>
                <a:ext uri="{FF2B5EF4-FFF2-40B4-BE49-F238E27FC236}">
                  <a16:creationId xmlns:a16="http://schemas.microsoft.com/office/drawing/2014/main" id="{28FB058A-336F-EB0C-8BD5-BBC2CB3E03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8D4C1BB7-8933-A528-934A-3DC0565775B1}"/>
                </a:ext>
              </a:extLst>
            </p:cNvPr>
            <p:cNvSpPr txBox="1"/>
            <p:nvPr/>
          </p:nvSpPr>
          <p:spPr>
            <a:xfrm>
              <a:off x="5205235" y="2316590"/>
              <a:ext cx="251911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مهارات التفكير العليا</a:t>
              </a:r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3CFC8C1-D2CF-9602-4BC5-A2453D42D2FA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6DC62E6C-2142-6C54-4E44-BC9A9A92978D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CB863C6-8170-EA7F-48DA-59F562CAB225}"/>
              </a:ext>
            </a:extLst>
          </p:cNvPr>
          <p:cNvSpPr txBox="1"/>
          <p:nvPr/>
        </p:nvSpPr>
        <p:spPr>
          <a:xfrm>
            <a:off x="9195932" y="528223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المتباينات في مثلثين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1446/07/14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C95CC1EA-BCA4-BE42-20B6-522B9335BE64}"/>
              </a:ext>
            </a:extLst>
          </p:cNvPr>
          <p:cNvSpPr txBox="1"/>
          <p:nvPr/>
        </p:nvSpPr>
        <p:spPr>
          <a:xfrm>
            <a:off x="9060809" y="3850034"/>
            <a:ext cx="2254762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متباينة </a:t>
            </a:r>
            <a:r>
              <a:rPr lang="en-US" sz="1800" dirty="0">
                <a:solidFill>
                  <a:srgbClr val="7030A0"/>
                </a:solidFill>
                <a:cs typeface="AGA Aladdin Regular" pitchFamily="2" charset="-78"/>
              </a:rPr>
              <a:t>SAS</a:t>
            </a: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 وعكسها.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متباينة </a:t>
            </a:r>
            <a:r>
              <a:rPr lang="en-US" sz="1800" dirty="0">
                <a:solidFill>
                  <a:srgbClr val="7030A0"/>
                </a:solidFill>
                <a:cs typeface="AGA Aladdin Regular" pitchFamily="2" charset="-78"/>
              </a:rPr>
              <a:t>SAS</a:t>
            </a: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الجبر في العلاقات بين مثلثين.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إثبات علاقات المثلث باستعمال متباينة </a:t>
            </a:r>
            <a:r>
              <a:rPr lang="en-US" sz="1800" dirty="0">
                <a:solidFill>
                  <a:srgbClr val="7030A0"/>
                </a:solidFill>
                <a:cs typeface="AGA Aladdin Regular" pitchFamily="2" charset="-78"/>
              </a:rPr>
              <a:t>SAS</a:t>
            </a: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E18D721D-976E-933D-E68D-5980821F028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3763"/>
          <a:stretch/>
        </p:blipFill>
        <p:spPr>
          <a:xfrm>
            <a:off x="9547059" y="1437925"/>
            <a:ext cx="1583380" cy="2339160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FB89B7CF-4DBB-5B9A-862B-02A3F06165E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714" y="1114429"/>
            <a:ext cx="8564574" cy="10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56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5" name="جدول 21">
            <a:extLst>
              <a:ext uri="{FF2B5EF4-FFF2-40B4-BE49-F238E27FC236}">
                <a16:creationId xmlns:a16="http://schemas.microsoft.com/office/drawing/2014/main" id="{34B09AAF-6512-3363-5F7D-F4A398E54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802039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29" name="مربع نص 28">
            <a:extLst>
              <a:ext uri="{FF2B5EF4-FFF2-40B4-BE49-F238E27FC236}">
                <a16:creationId xmlns:a16="http://schemas.microsoft.com/office/drawing/2014/main" id="{DEDA969B-1DC3-8757-30B0-A71874EF68C8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D42A3D3-7F95-8449-00CD-568126D3536F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9DB27E5A-2A46-95D5-882E-AC4F329F3D3F}"/>
              </a:ext>
            </a:extLst>
          </p:cNvPr>
          <p:cNvSpPr txBox="1"/>
          <p:nvPr/>
        </p:nvSpPr>
        <p:spPr>
          <a:xfrm>
            <a:off x="9195932" y="528223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المتباينات في مثلثين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1446/07/14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8A10FD14-44A2-EC3D-0DCB-487540666C9C}"/>
              </a:ext>
            </a:extLst>
          </p:cNvPr>
          <p:cNvSpPr txBox="1"/>
          <p:nvPr/>
        </p:nvSpPr>
        <p:spPr>
          <a:xfrm>
            <a:off x="9060809" y="3850034"/>
            <a:ext cx="2254762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متباينة </a:t>
            </a:r>
            <a:r>
              <a:rPr lang="en-US" sz="1800" dirty="0">
                <a:solidFill>
                  <a:srgbClr val="7030A0"/>
                </a:solidFill>
                <a:cs typeface="AGA Aladdin Regular" pitchFamily="2" charset="-78"/>
              </a:rPr>
              <a:t>SAS</a:t>
            </a: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 وعكسها.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متباينة </a:t>
            </a:r>
            <a:r>
              <a:rPr lang="en-US" sz="1800" dirty="0">
                <a:solidFill>
                  <a:srgbClr val="7030A0"/>
                </a:solidFill>
                <a:cs typeface="AGA Aladdin Regular" pitchFamily="2" charset="-78"/>
              </a:rPr>
              <a:t>SAS</a:t>
            </a: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الجبر في العلاقات بين مثلثين.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إثبات علاقات المثلث باستعمال متباينة </a:t>
            </a:r>
            <a:r>
              <a:rPr lang="en-US" sz="1800" dirty="0">
                <a:solidFill>
                  <a:srgbClr val="7030A0"/>
                </a:solidFill>
                <a:cs typeface="AGA Aladdin Regular" pitchFamily="2" charset="-78"/>
              </a:rPr>
              <a:t>SAS</a:t>
            </a: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CFFABE1B-6603-06E6-FA86-6B0F97279F9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3763"/>
          <a:stretch/>
        </p:blipFill>
        <p:spPr>
          <a:xfrm>
            <a:off x="9547059" y="1437925"/>
            <a:ext cx="1583380" cy="233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34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0" y="-1143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0BA0433A-9D3A-947A-A869-2AB9D1779326}"/>
              </a:ext>
            </a:extLst>
          </p:cNvPr>
          <p:cNvGrpSpPr/>
          <p:nvPr/>
        </p:nvGrpSpPr>
        <p:grpSpPr>
          <a:xfrm>
            <a:off x="6123182" y="384990"/>
            <a:ext cx="3046815" cy="1017203"/>
            <a:chOff x="4941387" y="2006737"/>
            <a:chExt cx="3046815" cy="1017203"/>
          </a:xfrm>
        </p:grpSpPr>
        <p:pic>
          <p:nvPicPr>
            <p:cNvPr id="45" name="Picture 12">
              <a:extLst>
                <a:ext uri="{FF2B5EF4-FFF2-40B4-BE49-F238E27FC236}">
                  <a16:creationId xmlns:a16="http://schemas.microsoft.com/office/drawing/2014/main" id="{640599E7-9EF0-EEF9-6110-D8812652BC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" t="33658" r="-432" b="49311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CF228DA7-B509-BD45-9C24-B76E2D01DD61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الواجب</a:t>
              </a:r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C66BE51-E2A0-94A9-0A27-7A944C3D1ED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C64D7382-046A-F9BF-B512-9C03E5CDA46B}"/>
              </a:ext>
            </a:extLst>
          </p:cNvPr>
          <p:cNvSpPr txBox="1"/>
          <p:nvPr/>
        </p:nvSpPr>
        <p:spPr>
          <a:xfrm>
            <a:off x="2376455" y="1511224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chemeClr val="tx2">
                    <a:lumMod val="50000"/>
                    <a:lumOff val="50000"/>
                  </a:schemeClr>
                </a:solidFill>
                <a:cs typeface="AGA Aladdin Regular" pitchFamily="2" charset="-78"/>
              </a:rPr>
              <a:t>9 – 10 - 13</a:t>
            </a:r>
          </a:p>
          <a:p>
            <a:pPr algn="ctr"/>
            <a:r>
              <a:rPr lang="ar-SA" sz="4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صفحة</a:t>
            </a:r>
            <a:r>
              <a:rPr lang="ar-SA" sz="4800" dirty="0">
                <a:solidFill>
                  <a:srgbClr val="00B0F0"/>
                </a:solidFill>
                <a:cs typeface="AGA Aladdin Regular" pitchFamily="2" charset="-78"/>
              </a:rPr>
              <a:t> </a:t>
            </a:r>
            <a:r>
              <a:rPr lang="ar-SA" sz="4800" dirty="0">
                <a:solidFill>
                  <a:schemeClr val="tx2">
                    <a:lumMod val="50000"/>
                    <a:lumOff val="50000"/>
                  </a:schemeClr>
                </a:solidFill>
                <a:cs typeface="AGA Aladdin Regular" pitchFamily="2" charset="-78"/>
              </a:rPr>
              <a:t>126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B70F8BC-239B-A3C0-B9F8-6F97AAE42371}"/>
              </a:ext>
            </a:extLst>
          </p:cNvPr>
          <p:cNvSpPr txBox="1"/>
          <p:nvPr/>
        </p:nvSpPr>
        <p:spPr>
          <a:xfrm>
            <a:off x="820141" y="3266811"/>
            <a:ext cx="8015147" cy="21852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8B248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تذكري يا جميلتي</a:t>
            </a:r>
            <a:br>
              <a:rPr lang="ar-SA" sz="4400" b="1" dirty="0">
                <a:solidFill>
                  <a:srgbClr val="80C68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4400" b="1" dirty="0">
                <a:solidFill>
                  <a:srgbClr val="80C68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الدراسة ليست وسيلة للحصول على الشهادة، بل هي استثمار  في ذهنك ومستقبلك.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B02BBF9D-077D-5D61-0F3C-19C4043C9D4D}"/>
              </a:ext>
            </a:extLst>
          </p:cNvPr>
          <p:cNvSpPr txBox="1"/>
          <p:nvPr/>
        </p:nvSpPr>
        <p:spPr>
          <a:xfrm>
            <a:off x="9195932" y="528223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المتباينات في مثلثين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1446/07/14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09CD419A-8C99-440D-95A4-D21795821FAE}"/>
              </a:ext>
            </a:extLst>
          </p:cNvPr>
          <p:cNvSpPr txBox="1"/>
          <p:nvPr/>
        </p:nvSpPr>
        <p:spPr>
          <a:xfrm>
            <a:off x="9060809" y="3850034"/>
            <a:ext cx="2254762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متباينة </a:t>
            </a:r>
            <a:r>
              <a:rPr lang="en-US" sz="1800" dirty="0">
                <a:solidFill>
                  <a:srgbClr val="7030A0"/>
                </a:solidFill>
                <a:cs typeface="AGA Aladdin Regular" pitchFamily="2" charset="-78"/>
              </a:rPr>
              <a:t>SAS</a:t>
            </a: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 وعكسها.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متباينة </a:t>
            </a:r>
            <a:r>
              <a:rPr lang="en-US" sz="1800" dirty="0">
                <a:solidFill>
                  <a:srgbClr val="7030A0"/>
                </a:solidFill>
                <a:cs typeface="AGA Aladdin Regular" pitchFamily="2" charset="-78"/>
              </a:rPr>
              <a:t>SAS</a:t>
            </a: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الجبر في العلاقات بين مثلثين.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إثبات علاقات المثلث باستعمال متباينة </a:t>
            </a:r>
            <a:r>
              <a:rPr lang="en-US" sz="1800" dirty="0">
                <a:solidFill>
                  <a:srgbClr val="7030A0"/>
                </a:solidFill>
                <a:cs typeface="AGA Aladdin Regular" pitchFamily="2" charset="-78"/>
              </a:rPr>
              <a:t>SAS</a:t>
            </a: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041C2D7C-AD94-A32E-5464-B55AB8BAF5C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3763"/>
          <a:stretch/>
        </p:blipFill>
        <p:spPr>
          <a:xfrm>
            <a:off x="9547059" y="1437925"/>
            <a:ext cx="1583380" cy="233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56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29" name="جدول 28">
            <a:extLst>
              <a:ext uri="{FF2B5EF4-FFF2-40B4-BE49-F238E27FC236}">
                <a16:creationId xmlns:a16="http://schemas.microsoft.com/office/drawing/2014/main" id="{9325A173-DCA8-455F-623D-3EE094907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377992"/>
              </p:ext>
            </p:extLst>
          </p:nvPr>
        </p:nvGraphicFramePr>
        <p:xfrm>
          <a:off x="408562" y="384990"/>
          <a:ext cx="10952149" cy="605430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8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61057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1446/07/14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الثالثة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 rowSpan="2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6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36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المتباينات في مثلثين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09F41AF-1685-0C2E-D49E-E6BA99CBBBE9}"/>
              </a:ext>
            </a:extLst>
          </p:cNvPr>
          <p:cNvSpPr txBox="1"/>
          <p:nvPr/>
        </p:nvSpPr>
        <p:spPr>
          <a:xfrm>
            <a:off x="2263140" y="1751322"/>
            <a:ext cx="6620095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استعمال متباينة </a:t>
            </a:r>
            <a:r>
              <a:rPr lang="en-US" sz="3200" dirty="0">
                <a:solidFill>
                  <a:srgbClr val="7030A0"/>
                </a:solidFill>
                <a:cs typeface="AGA Aladdin Regular" pitchFamily="2" charset="-78"/>
              </a:rPr>
              <a:t>SAS</a:t>
            </a: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 وعكسها.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استعمال متباينة </a:t>
            </a:r>
            <a:r>
              <a:rPr lang="en-US" sz="3200" dirty="0">
                <a:solidFill>
                  <a:srgbClr val="7030A0"/>
                </a:solidFill>
                <a:cs typeface="AGA Aladdin Regular" pitchFamily="2" charset="-78"/>
              </a:rPr>
              <a:t>SAS</a:t>
            </a: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استعمال الجبر في العلاقات بين مثلثين.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إثبات علاقات المثلث باستعمال متباينة </a:t>
            </a:r>
            <a:r>
              <a:rPr lang="en-US" sz="3200" dirty="0">
                <a:solidFill>
                  <a:srgbClr val="7030A0"/>
                </a:solidFill>
                <a:cs typeface="AGA Aladdin Regular" pitchFamily="2" charset="-78"/>
              </a:rPr>
              <a:t>SAS</a:t>
            </a: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C7DA623-788B-89CB-C81A-EC7EEB3C08C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A7A019F9-EF38-B7FD-80EF-BB1E865B65D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83680" y="1633041"/>
            <a:ext cx="2067275" cy="461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72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11" name="جدول 10">
            <a:extLst>
              <a:ext uri="{FF2B5EF4-FFF2-40B4-BE49-F238E27FC236}">
                <a16:creationId xmlns:a16="http://schemas.microsoft.com/office/drawing/2014/main" id="{11577C41-0F35-CB91-250A-5CB5FDE17567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30" name="جدول 21">
            <a:extLst>
              <a:ext uri="{FF2B5EF4-FFF2-40B4-BE49-F238E27FC236}">
                <a16:creationId xmlns:a16="http://schemas.microsoft.com/office/drawing/2014/main" id="{FDD95F5F-D475-1260-7080-0C76484E9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979643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31" name="مربع نص 30">
            <a:extLst>
              <a:ext uri="{FF2B5EF4-FFF2-40B4-BE49-F238E27FC236}">
                <a16:creationId xmlns:a16="http://schemas.microsoft.com/office/drawing/2014/main" id="{F033FAE2-25F3-D496-4B38-BD7FDC9610A7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E2CCA0D-68E6-0DBD-14F3-977717ECF397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19CD6246-F4A3-8176-F97C-A6B875E9565D}"/>
              </a:ext>
            </a:extLst>
          </p:cNvPr>
          <p:cNvSpPr txBox="1"/>
          <p:nvPr/>
        </p:nvSpPr>
        <p:spPr>
          <a:xfrm>
            <a:off x="9195932" y="528223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المتباينات في مثلثين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1446/07/14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821F9DB-7E28-C7AB-2111-4820D976E794}"/>
              </a:ext>
            </a:extLst>
          </p:cNvPr>
          <p:cNvSpPr txBox="1"/>
          <p:nvPr/>
        </p:nvSpPr>
        <p:spPr>
          <a:xfrm>
            <a:off x="9060809" y="3850034"/>
            <a:ext cx="2254762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متباينة </a:t>
            </a:r>
            <a:r>
              <a:rPr lang="en-US" sz="1800" dirty="0">
                <a:solidFill>
                  <a:srgbClr val="7030A0"/>
                </a:solidFill>
                <a:cs typeface="AGA Aladdin Regular" pitchFamily="2" charset="-78"/>
              </a:rPr>
              <a:t>SAS</a:t>
            </a: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 وعكسها.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متباينة </a:t>
            </a:r>
            <a:r>
              <a:rPr lang="en-US" sz="1800" dirty="0">
                <a:solidFill>
                  <a:srgbClr val="7030A0"/>
                </a:solidFill>
                <a:cs typeface="AGA Aladdin Regular" pitchFamily="2" charset="-78"/>
              </a:rPr>
              <a:t>SAS</a:t>
            </a: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الجبر في العلاقات بين مثلثين.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إثبات علاقات المثلث باستعمال متباينة </a:t>
            </a:r>
            <a:r>
              <a:rPr lang="en-US" sz="1800" dirty="0">
                <a:solidFill>
                  <a:srgbClr val="7030A0"/>
                </a:solidFill>
                <a:cs typeface="AGA Aladdin Regular" pitchFamily="2" charset="-78"/>
              </a:rPr>
              <a:t>SAS</a:t>
            </a: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6B649F01-E8EF-53BD-E488-9017D71842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3763"/>
          <a:stretch/>
        </p:blipFill>
        <p:spPr>
          <a:xfrm>
            <a:off x="9547059" y="1437925"/>
            <a:ext cx="1583380" cy="233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03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20027D5-E339-5EF9-E0BE-1A06B102BBA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C030C33-BA0A-F8BA-DCE2-49EDEAA75CF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AB1B3D5-7639-CA57-1F93-65E5D18193C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C8CE523-5A09-EEA0-AB51-8F16FDF05D6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AFEB5B9-86C0-C769-E5DE-12AA5752B66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3EF8841-A31A-B0D6-90CB-D4A98A2157A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9D4CFFA-5914-994D-766A-58C8ACEF3BC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A3FADE3-6A26-3BB3-C0A0-2849A2F61F2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4C83C1E-A443-CA08-F33E-6407FD10A84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A8A3E4E-8D37-C25A-C165-5DDCB0259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625640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D4C7B41-67D4-C43C-4063-CDE2FBDCB8B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4DCEC715-7553-1D8D-CC0D-934D7FA73B23}"/>
              </a:ext>
            </a:extLst>
          </p:cNvPr>
          <p:cNvGrpSpPr/>
          <p:nvPr/>
        </p:nvGrpSpPr>
        <p:grpSpPr>
          <a:xfrm>
            <a:off x="-227589" y="5703700"/>
            <a:ext cx="3518233" cy="701962"/>
            <a:chOff x="8556201" y="5516826"/>
            <a:chExt cx="3518233" cy="701962"/>
          </a:xfrm>
        </p:grpSpPr>
        <p:pic>
          <p:nvPicPr>
            <p:cNvPr id="45" name="Picture 2">
              <a:extLst>
                <a:ext uri="{FF2B5EF4-FFF2-40B4-BE49-F238E27FC236}">
                  <a16:creationId xmlns:a16="http://schemas.microsoft.com/office/drawing/2014/main" id="{D18D4A6D-22C4-934B-B4C4-1BE067E8EE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83CCEB56-0D9B-EE64-6A50-784D4C8D907A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7" name="صورة 46">
              <a:extLst>
                <a:ext uri="{FF2B5EF4-FFF2-40B4-BE49-F238E27FC236}">
                  <a16:creationId xmlns:a16="http://schemas.microsoft.com/office/drawing/2014/main" id="{121508AB-BF42-1213-4EEC-87FFDC06F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0267AE4-6257-76B9-BA3D-E0D16A79C13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461DFFEF-7BED-C948-3AED-046409478971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25" name="Picture 10">
              <a:extLst>
                <a:ext uri="{FF2B5EF4-FFF2-40B4-BE49-F238E27FC236}">
                  <a16:creationId xmlns:a16="http://schemas.microsoft.com/office/drawing/2014/main" id="{A3E24CDE-93E0-79B5-D635-59B78A123A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9" t="32402" r="-1249" b="49052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A13AA901-FA0B-E2C1-384E-22E34486F8FD}"/>
                </a:ext>
              </a:extLst>
            </p:cNvPr>
            <p:cNvSpPr txBox="1"/>
            <p:nvPr/>
          </p:nvSpPr>
          <p:spPr>
            <a:xfrm>
              <a:off x="6846071" y="501847"/>
              <a:ext cx="1546490" cy="76944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إثراء</a:t>
              </a:r>
            </a:p>
          </p:txBody>
        </p:sp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A372B14C-8C83-A043-F805-16A14A0EF060}"/>
              </a:ext>
            </a:extLst>
          </p:cNvPr>
          <p:cNvSpPr txBox="1"/>
          <p:nvPr/>
        </p:nvSpPr>
        <p:spPr>
          <a:xfrm>
            <a:off x="9239525" y="1123947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المتباينات في مثلثين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1446/07/14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517D4A5C-3F3D-4D45-DDB4-1A842D9C4496}"/>
              </a:ext>
            </a:extLst>
          </p:cNvPr>
          <p:cNvSpPr txBox="1"/>
          <p:nvPr/>
        </p:nvSpPr>
        <p:spPr>
          <a:xfrm>
            <a:off x="9095017" y="3339654"/>
            <a:ext cx="2254762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متباينة </a:t>
            </a:r>
            <a:r>
              <a:rPr lang="en-US" sz="1800" dirty="0">
                <a:solidFill>
                  <a:srgbClr val="7030A0"/>
                </a:solidFill>
                <a:cs typeface="AGA Aladdin Regular" pitchFamily="2" charset="-78"/>
              </a:rPr>
              <a:t>SAS</a:t>
            </a: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 وعكسها.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متباينة </a:t>
            </a:r>
            <a:r>
              <a:rPr lang="en-US" sz="1800" dirty="0">
                <a:solidFill>
                  <a:srgbClr val="7030A0"/>
                </a:solidFill>
                <a:cs typeface="AGA Aladdin Regular" pitchFamily="2" charset="-78"/>
              </a:rPr>
              <a:t>SAS</a:t>
            </a: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الجبر في العلاقات بين مثلثين.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إثبات علاقات المثلث باستعمال متباينة </a:t>
            </a:r>
            <a:r>
              <a:rPr lang="en-US" sz="1800" dirty="0">
                <a:solidFill>
                  <a:srgbClr val="7030A0"/>
                </a:solidFill>
                <a:cs typeface="AGA Aladdin Regular" pitchFamily="2" charset="-78"/>
              </a:rPr>
              <a:t>SAS</a:t>
            </a: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5C6F989B-8547-875E-0848-4C96F71FB31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l="6392" t="-985" r="-6392" b="68292"/>
          <a:stretch/>
        </p:blipFill>
        <p:spPr>
          <a:xfrm>
            <a:off x="9639831" y="2100568"/>
            <a:ext cx="1583380" cy="1154573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BE8A03D6-0BB1-AD27-D455-EDE4A598B5F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793" y="1176031"/>
            <a:ext cx="8558219" cy="200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22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38576-DDBD-914E-0C6B-0EB3DD36D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442AE9C-6BA1-0440-D4B7-6353481678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BBB3219A-5C05-5493-5B9E-8C13CE122162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58DF90C-9EFD-3DA1-061B-105C78D046E4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A67FFD9F-C3DA-3587-D3C4-15BDD65229B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16F7E60-6C09-756C-2982-16AC1B84598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EDE9FF3-EB21-48F5-9B54-CE55E060FC91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4888FB7-46CC-32ED-9BFB-1F6DDBFAE51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2265F416-E174-277F-8A9B-0CB17619FD5E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B3F9DBB5-2AF7-4BBB-C85E-5FABEB826F3F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BE740C1-F54C-B341-4647-5696D087D633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EF1713D-5A09-F50B-5659-3DFDA2368148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FF99E0C-197C-206D-3CBC-1558C0AD0027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28757DD-4CC0-EB97-CBF4-377E44D57A0E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1DC2D423-4D63-24F7-734F-878B1A53F777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F677513-8177-9F75-EF18-C1B69E238CA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24305206-4337-A39F-8EDC-D76286B8A9A3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BA787265-DF35-68FF-0D89-D639A02109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639DA149-6046-6181-7309-276EAEEBC8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F1035F32-D852-3863-B69C-7530DE0A7960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E39E9569-3849-82F0-6E53-A4739BC4EE6E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B69F0349-43EB-AAB4-21D8-77D400A68ADE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C205A92-DFD1-8966-0891-0D1D3DACBE42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763E577A-01B9-5953-D3B0-220345B0CE2B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1C2B6BE5-5272-1FD8-F64B-D939A2C0533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DED5496-CE9D-5B62-CD78-5F7AB3B2A81E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66A38D6-6C8A-9AF6-B401-030E66D69244}"/>
              </a:ext>
            </a:extLst>
          </p:cNvPr>
          <p:cNvSpPr txBox="1"/>
          <p:nvPr/>
        </p:nvSpPr>
        <p:spPr>
          <a:xfrm>
            <a:off x="9195932" y="528223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المتباينات في مثلثين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1446/07/14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218870F9-FFF6-A5C5-9D22-B06409B1C974}"/>
              </a:ext>
            </a:extLst>
          </p:cNvPr>
          <p:cNvSpPr txBox="1"/>
          <p:nvPr/>
        </p:nvSpPr>
        <p:spPr>
          <a:xfrm>
            <a:off x="9060809" y="3850034"/>
            <a:ext cx="2254762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متباينة </a:t>
            </a:r>
            <a:r>
              <a:rPr lang="en-US" sz="1800" dirty="0">
                <a:solidFill>
                  <a:srgbClr val="7030A0"/>
                </a:solidFill>
                <a:cs typeface="AGA Aladdin Regular" pitchFamily="2" charset="-78"/>
              </a:rPr>
              <a:t>SAS</a:t>
            </a: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 وعكسها.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متباينة </a:t>
            </a:r>
            <a:r>
              <a:rPr lang="en-US" sz="1800" dirty="0">
                <a:solidFill>
                  <a:srgbClr val="7030A0"/>
                </a:solidFill>
                <a:cs typeface="AGA Aladdin Regular" pitchFamily="2" charset="-78"/>
              </a:rPr>
              <a:t>SAS</a:t>
            </a: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الجبر في العلاقات بين مثلثين.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إثبات علاقات المثلث باستعمال متباينة </a:t>
            </a:r>
            <a:r>
              <a:rPr lang="en-US" sz="1800" dirty="0">
                <a:solidFill>
                  <a:srgbClr val="7030A0"/>
                </a:solidFill>
                <a:cs typeface="AGA Aladdin Regular" pitchFamily="2" charset="-78"/>
              </a:rPr>
              <a:t>SAS</a:t>
            </a: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610F6705-900C-6147-6A11-56498CDD549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3763"/>
          <a:stretch/>
        </p:blipFill>
        <p:spPr>
          <a:xfrm>
            <a:off x="9547059" y="1437925"/>
            <a:ext cx="1583380" cy="2339160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D9CE6DF8-9AE9-7D2A-7B6A-EADAD1CC99E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5571" y="613832"/>
            <a:ext cx="8071104" cy="542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87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10AAF-9A6A-F860-FABF-3E9AB80EE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6370623A-6BBB-018B-AE01-8FCA83A668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3038AC34-4B72-8421-F543-1AF9263B4B64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5401044-502C-162E-5DD7-ADC5AC6C9185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502322B1-AE40-4712-C9F7-F17B2978CE88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CAB8C28-5417-83CA-1D7C-11DBA680F463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9C25745C-B93A-24E4-FAEC-5C7F9C7DC657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C567375-56E1-7FE6-587D-508B685DD92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7428AF48-1816-7D55-5B75-C43AB4242084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32021E89-7F3D-47DB-5AB5-14467DE50C67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4D2A961-9736-09FD-088C-B79AEC3AD34A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61DF4E2A-C08F-7577-B0B2-8E8297FEBBD3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A5B26DD-7CBD-8069-D888-6EA9A4E66881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8469A2E-55D8-F70E-80D7-EE62531B505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849EA160-77BC-2349-51CA-7AC726FC7A29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9C69A50-935C-B2EF-EFE2-DB903386E4AE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5CAA13A2-77C3-21EF-5DFD-57DA6C38AB7F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D4792B8-9F65-B20B-168F-8907A86876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2275CC77-2B8C-3B8C-16CC-E8EE201C36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DD9F92DE-2CA0-D952-3F59-E87349C4DC2F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96155563-B589-15D1-D127-51D5990E8FF3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D1A5BE9-7251-E869-D9A1-C1400B4B941D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44E162D-A987-599C-2912-F36A7BE2B3D7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0CD4F361-FFE8-BD85-B428-39B2B95F12D8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D4D915FA-6681-41A2-7F57-F1146056822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ACF401E8-75B9-5111-E230-5EBB735394DF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77DED46-41D4-0FFB-67F3-D5431D5A46CE}"/>
              </a:ext>
            </a:extLst>
          </p:cNvPr>
          <p:cNvSpPr txBox="1"/>
          <p:nvPr/>
        </p:nvSpPr>
        <p:spPr>
          <a:xfrm>
            <a:off x="9161121" y="999375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المتباينات في مثلثين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1446/07/14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E1FB4E6C-9698-0C52-B3F7-B2323E7908C3}"/>
              </a:ext>
            </a:extLst>
          </p:cNvPr>
          <p:cNvSpPr txBox="1"/>
          <p:nvPr/>
        </p:nvSpPr>
        <p:spPr>
          <a:xfrm>
            <a:off x="9025998" y="4321186"/>
            <a:ext cx="225476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متباينة </a:t>
            </a:r>
            <a:r>
              <a:rPr lang="en-US" sz="1800" dirty="0">
                <a:solidFill>
                  <a:srgbClr val="7030A0"/>
                </a:solidFill>
                <a:cs typeface="AGA Aladdin Regular" pitchFamily="2" charset="-78"/>
              </a:rPr>
              <a:t>SAS</a:t>
            </a: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 وعكسها.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C2B00021-4C06-AC6D-27B0-BE6D9AF6E84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3763"/>
          <a:stretch/>
        </p:blipFill>
        <p:spPr>
          <a:xfrm>
            <a:off x="9512248" y="1909077"/>
            <a:ext cx="1583380" cy="233916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54EB0945-6746-2D0C-3605-5FC8795247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1561" y="528223"/>
            <a:ext cx="7739584" cy="577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01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20741-A55D-CDC3-DAF3-2FDCEDE26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678610DC-CE93-04F6-C045-6CCA291712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EADB2DF2-FC24-ABFF-AACA-8718CBFD553E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8DC2B54-8039-AB6B-279E-EB3F66CF48A9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2A41DBDD-D54D-269E-0BB8-386D5B00FA2E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ED2D7A4-662C-9712-96B7-FD8F8E96B6B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9E0073AB-98D4-2962-E661-4520D65E229C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8198987-A6EF-91B2-01AA-A3869DB90466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F6237AFD-F1B5-64D5-1C7E-6AF9D610A2C4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9CF3DCFA-4FC1-E649-FE9B-5798DCD5FD00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2A658B8-16A3-66D9-4EC1-6300B10590C8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4BB04DFD-9166-F8BE-5742-70A48216AA6A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D6E2727-7F6F-4D66-1BCD-FCA14892EE0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9A6FD0C-656A-AB71-197A-776851A59F66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D90BAEA6-1FE9-0883-7B0C-23E5FC2627E1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4DCCC1A-BAFE-8B14-3B02-4FD11A0E3358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E694FB1B-F1BA-8691-739E-BD690F14AF57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002BDA6-41B0-7A44-7A34-BBBE0A6E20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CD0E9BAE-3AB6-9445-E326-4A90680AD5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F9C5EB-23C6-FE62-7B58-A67DE0DA8574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B9949D4A-95DC-15A1-96F2-05891B000CC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2A660204-00AC-CA93-55DB-526FAD9E26CE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BFEDA3A-5A70-5D9F-80D8-6B96517A453B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9E63DD5-7F38-D510-90E6-EBEB7AE5FE51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681C560A-B121-969E-A054-5F2EEE6AD89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4C281442-2DED-8D6D-0276-DF11E6EF3CEA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727AF10F-DC6B-45DA-C37A-F1C0242FF7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72DDC574-344E-2437-10B9-030A22A5B48B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FEAB82C8-033D-0FD3-5EB8-DA84706F9630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468BDCB2-6FB6-9691-326A-D1CB2D9B5625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590D9437-33B9-804A-808D-91488519D1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16896C91-1B6B-3860-2881-9433A61FBFD7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B45FB815-F8FE-3D4B-5EC6-905D791EA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7F5DDC01-35D7-0017-B222-95FCCFB183E7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D73E57F6-391F-0515-4B50-240F99522B64}"/>
              </a:ext>
            </a:extLst>
          </p:cNvPr>
          <p:cNvSpPr txBox="1"/>
          <p:nvPr/>
        </p:nvSpPr>
        <p:spPr>
          <a:xfrm>
            <a:off x="9161121" y="999375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المتباينات في مثلثين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1446/07/14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FFC2EEA-4ECF-038C-7EDA-D5372913BE8D}"/>
              </a:ext>
            </a:extLst>
          </p:cNvPr>
          <p:cNvSpPr txBox="1"/>
          <p:nvPr/>
        </p:nvSpPr>
        <p:spPr>
          <a:xfrm>
            <a:off x="9025998" y="4321186"/>
            <a:ext cx="225476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متباينة </a:t>
            </a:r>
            <a:r>
              <a:rPr lang="en-US" sz="1800" dirty="0">
                <a:solidFill>
                  <a:srgbClr val="7030A0"/>
                </a:solidFill>
                <a:cs typeface="AGA Aladdin Regular" pitchFamily="2" charset="-78"/>
              </a:rPr>
              <a:t>SAS</a:t>
            </a: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 وعكسها.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3A99611F-1A9D-C734-327A-23331217DD6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3763"/>
          <a:stretch/>
        </p:blipFill>
        <p:spPr>
          <a:xfrm>
            <a:off x="9512248" y="1909077"/>
            <a:ext cx="1583380" cy="2339160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678898B7-01D7-7968-6492-087E0288D934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669" y="1290331"/>
            <a:ext cx="8594279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8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89AB1-A3A4-A2EE-338B-C6956BF08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993FD47-A937-4928-069C-1631F2B34D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803D8EBE-73C0-9F38-853D-89C03FEF1002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49FF455-AC29-E2F6-6036-6BAF68905FC0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79A5EE43-A5E8-2D05-758F-FC10C6BEA2F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392906C-1390-9DDF-C159-F979A8AF7D1C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406B544-630E-F2AA-99D2-AAD6F5E6A647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A0604DC-5234-3374-A78B-FB76B1D88650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A092688C-57CE-DD55-A6CD-34B3616267EC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E71C129-8446-BCAE-1408-EA07B0ED747D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4B5E8217-179A-024C-3673-7BDFA8207C8D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7C0171EE-6BC4-0FFA-5286-4B26F4306ED8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2E593FF-8423-A006-1455-517EFF8A9EC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EEDFE7F-096B-C5AA-03B1-CDFE724E213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2D08011F-3E46-B47A-D9F8-D540B6196953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748D392-2DCC-C2D5-1B4E-481B34922066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06F85866-7370-55D8-5DA3-DDE958756E97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B9D91726-DC9C-51A8-A51B-003C51E3A7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C2D53D78-E30A-97EC-80D5-56B06DFA1B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765F19BD-BE11-DD22-AF51-BB5A024560D7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9086B003-7CA4-7F37-41A8-2736822C9B6C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6DAAE2F3-CD8A-117B-3092-3CF7D68E24AB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81284E3-22B9-209A-9E4E-D6F3D7C8979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C809438-D2C4-46F9-90CC-108DB84600E0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4E5B4C80-DE25-97CE-5DC0-992EC382BE6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69FEFED6-3B5B-40FC-6556-C1C8664B8827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80DAA1F1-72C2-EC56-188A-2C2A234F58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B6AD2ACE-E8AE-4462-9A56-AA47294F3236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F3D10788-A701-ED6E-AC38-726D16F85222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AED3D8D0-922B-43E6-5A61-8AD8CAEEB0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A7B6EFFC-D9C0-9ADC-08AA-98875CF2AAE8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730581EF-AC9B-B3F9-E887-E494A47FA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5FCABBE-CBCD-54CF-8C27-FD564ABE7469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DBD8FFE-0CCB-5FCF-9727-A2C231A92457}"/>
              </a:ext>
            </a:extLst>
          </p:cNvPr>
          <p:cNvSpPr txBox="1"/>
          <p:nvPr/>
        </p:nvSpPr>
        <p:spPr>
          <a:xfrm>
            <a:off x="9161121" y="999375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المتباينات في مثلثين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1446/07/14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E3523DFE-2DB7-D7DD-A7EE-E8286F7ED873}"/>
              </a:ext>
            </a:extLst>
          </p:cNvPr>
          <p:cNvSpPr txBox="1"/>
          <p:nvPr/>
        </p:nvSpPr>
        <p:spPr>
          <a:xfrm>
            <a:off x="9025998" y="4321186"/>
            <a:ext cx="225476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متباينة </a:t>
            </a:r>
            <a:r>
              <a:rPr lang="en-US" sz="1800" dirty="0">
                <a:solidFill>
                  <a:srgbClr val="7030A0"/>
                </a:solidFill>
                <a:cs typeface="AGA Aladdin Regular" pitchFamily="2" charset="-78"/>
              </a:rPr>
              <a:t>SAS</a:t>
            </a: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 وعكسها.</a:t>
            </a: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47E045F4-612C-2BBF-1123-D54C92B3CE7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3763"/>
          <a:stretch/>
        </p:blipFill>
        <p:spPr>
          <a:xfrm>
            <a:off x="9512248" y="1909077"/>
            <a:ext cx="1583380" cy="2339160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43BC8152-3277-24D0-924D-253AFBC7F62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104" y="1234846"/>
            <a:ext cx="852966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2130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5442</TotalTime>
  <Words>975</Words>
  <Application>Microsoft Office PowerPoint</Application>
  <PresentationFormat>شاشة عريضة</PresentationFormat>
  <Paragraphs>422</Paragraphs>
  <Slides>24</Slides>
  <Notes>24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33" baseType="lpstr">
      <vt:lpstr>AGA Aladdin Regular</vt:lpstr>
      <vt:lpstr>Aptos</vt:lpstr>
      <vt:lpstr>Aptos Display</vt:lpstr>
      <vt:lpstr>Arial</vt:lpstr>
      <vt:lpstr>Calibri</vt:lpstr>
      <vt:lpstr>Cambria Math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299</cp:revision>
  <dcterms:created xsi:type="dcterms:W3CDTF">2024-08-19T04:20:33Z</dcterms:created>
  <dcterms:modified xsi:type="dcterms:W3CDTF">2025-01-13T21:46:21Z</dcterms:modified>
</cp:coreProperties>
</file>