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298" r:id="rId3"/>
    <p:sldId id="354" r:id="rId4"/>
    <p:sldId id="263" r:id="rId5"/>
    <p:sldId id="327" r:id="rId6"/>
    <p:sldId id="355" r:id="rId7"/>
    <p:sldId id="268" r:id="rId8"/>
    <p:sldId id="325" r:id="rId9"/>
    <p:sldId id="356" r:id="rId10"/>
    <p:sldId id="357" r:id="rId11"/>
    <p:sldId id="264" r:id="rId12"/>
    <p:sldId id="358" r:id="rId13"/>
    <p:sldId id="359" r:id="rId14"/>
    <p:sldId id="360" r:id="rId15"/>
    <p:sldId id="361" r:id="rId16"/>
    <p:sldId id="366" r:id="rId17"/>
    <p:sldId id="365" r:id="rId18"/>
    <p:sldId id="363" r:id="rId19"/>
    <p:sldId id="362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59C6E6-B697-4B24-ACE1-33E6138F8E6D}">
          <p14:sldIdLst>
            <p14:sldId id="313"/>
            <p14:sldId id="298"/>
            <p14:sldId id="354"/>
            <p14:sldId id="263"/>
            <p14:sldId id="327"/>
            <p14:sldId id="355"/>
            <p14:sldId id="268"/>
            <p14:sldId id="325"/>
            <p14:sldId id="356"/>
            <p14:sldId id="357"/>
            <p14:sldId id="264"/>
            <p14:sldId id="358"/>
            <p14:sldId id="359"/>
            <p14:sldId id="360"/>
            <p14:sldId id="361"/>
            <p14:sldId id="366"/>
            <p14:sldId id="365"/>
            <p14:sldId id="363"/>
            <p14:sldId id="362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036"/>
    <a:srgbClr val="1A9871"/>
    <a:srgbClr val="62CD37"/>
    <a:srgbClr val="489F25"/>
    <a:srgbClr val="53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384" autoAdjust="0"/>
  </p:normalViewPr>
  <p:slideViewPr>
    <p:cSldViewPr snapToGrid="0">
      <p:cViewPr varScale="1">
        <p:scale>
          <a:sx n="61" d="100"/>
          <a:sy n="61" d="100"/>
        </p:scale>
        <p:origin x="21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5DB4-25C2-445F-BB59-7DB05FE1A221}" type="datetimeFigureOut">
              <a:rPr lang="id-ID" smtClean="0"/>
              <a:t>09/12/2021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254A-97AD-433B-A80A-BF505C69D7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7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https://youtu.be/SAJYc41P_3g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721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https://youtu.be/8g6vxZYh73s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64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31A9C-9E9A-40F0-9FA1-F40CECB1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4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2A0B9-436C-42A6-8966-B3C7C4F75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740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F2E9CD-EDA3-4A29-A770-9D548CD73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179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0B3EC2-079D-49AD-8830-641EC677A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0" y="2093871"/>
            <a:ext cx="7943850" cy="3296011"/>
          </a:xfrm>
          <a:custGeom>
            <a:avLst/>
            <a:gdLst>
              <a:gd name="connsiteX0" fmla="*/ 0 w 7943850"/>
              <a:gd name="connsiteY0" fmla="*/ 0 h 3296011"/>
              <a:gd name="connsiteX1" fmla="*/ 7943850 w 7943850"/>
              <a:gd name="connsiteY1" fmla="*/ 0 h 3296011"/>
              <a:gd name="connsiteX2" fmla="*/ 7943850 w 7943850"/>
              <a:gd name="connsiteY2" fmla="*/ 3296011 h 3296011"/>
              <a:gd name="connsiteX3" fmla="*/ 0 w 7943850"/>
              <a:gd name="connsiteY3" fmla="*/ 3296011 h 32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850" h="3296011">
                <a:moveTo>
                  <a:pt x="0" y="0"/>
                </a:moveTo>
                <a:lnTo>
                  <a:pt x="7943850" y="0"/>
                </a:lnTo>
                <a:lnTo>
                  <a:pt x="7943850" y="3296011"/>
                </a:lnTo>
                <a:lnTo>
                  <a:pt x="0" y="3296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19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A0BB90-666C-47D7-9FF6-177BA11F4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61616"/>
            <a:ext cx="7010015" cy="4934768"/>
          </a:xfrm>
          <a:custGeom>
            <a:avLst/>
            <a:gdLst>
              <a:gd name="connsiteX0" fmla="*/ 0 w 7010015"/>
              <a:gd name="connsiteY0" fmla="*/ 0 h 4934768"/>
              <a:gd name="connsiteX1" fmla="*/ 5584774 w 7010015"/>
              <a:gd name="connsiteY1" fmla="*/ 0 h 4934768"/>
              <a:gd name="connsiteX2" fmla="*/ 7010015 w 7010015"/>
              <a:gd name="connsiteY2" fmla="*/ 4919199 h 4934768"/>
              <a:gd name="connsiteX3" fmla="*/ 0 w 7010015"/>
              <a:gd name="connsiteY3" fmla="*/ 4934768 h 49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015" h="4934768">
                <a:moveTo>
                  <a:pt x="0" y="0"/>
                </a:moveTo>
                <a:lnTo>
                  <a:pt x="5584774" y="0"/>
                </a:lnTo>
                <a:lnTo>
                  <a:pt x="7010015" y="4919199"/>
                </a:lnTo>
                <a:lnTo>
                  <a:pt x="0" y="493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5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186B70-4D89-4605-9C3E-0E3F335C4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09320"/>
            <a:ext cx="12192000" cy="2298926"/>
          </a:xfrm>
          <a:custGeom>
            <a:avLst/>
            <a:gdLst>
              <a:gd name="connsiteX0" fmla="*/ 0 w 12192000"/>
              <a:gd name="connsiteY0" fmla="*/ 0 h 2298926"/>
              <a:gd name="connsiteX1" fmla="*/ 12192000 w 12192000"/>
              <a:gd name="connsiteY1" fmla="*/ 0 h 2298926"/>
              <a:gd name="connsiteX2" fmla="*/ 12192000 w 12192000"/>
              <a:gd name="connsiteY2" fmla="*/ 2298926 h 2298926"/>
              <a:gd name="connsiteX3" fmla="*/ 0 w 12192000"/>
              <a:gd name="connsiteY3" fmla="*/ 2298926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98926">
                <a:moveTo>
                  <a:pt x="0" y="0"/>
                </a:moveTo>
                <a:lnTo>
                  <a:pt x="12192000" y="0"/>
                </a:lnTo>
                <a:lnTo>
                  <a:pt x="12192000" y="2298926"/>
                </a:lnTo>
                <a:lnTo>
                  <a:pt x="0" y="2298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27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9DA89-4B32-4AD4-B3B4-4A70D8710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6267" y="677276"/>
            <a:ext cx="5065294" cy="5065296"/>
          </a:xfrm>
          <a:custGeom>
            <a:avLst/>
            <a:gdLst>
              <a:gd name="connsiteX0" fmla="*/ 2532648 w 5065294"/>
              <a:gd name="connsiteY0" fmla="*/ 0 h 5065296"/>
              <a:gd name="connsiteX1" fmla="*/ 5065294 w 5065294"/>
              <a:gd name="connsiteY1" fmla="*/ 2532648 h 5065296"/>
              <a:gd name="connsiteX2" fmla="*/ 2532648 w 5065294"/>
              <a:gd name="connsiteY2" fmla="*/ 5065296 h 5065296"/>
              <a:gd name="connsiteX3" fmla="*/ 0 w 5065294"/>
              <a:gd name="connsiteY3" fmla="*/ 2532648 h 506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294" h="5065296">
                <a:moveTo>
                  <a:pt x="2532648" y="0"/>
                </a:moveTo>
                <a:lnTo>
                  <a:pt x="5065294" y="2532648"/>
                </a:lnTo>
                <a:lnTo>
                  <a:pt x="2532648" y="5065296"/>
                </a:lnTo>
                <a:lnTo>
                  <a:pt x="0" y="2532648"/>
                </a:lnTo>
                <a:close/>
              </a:path>
            </a:pathLst>
          </a:custGeom>
          <a:effectLst>
            <a:outerShdw blurRad="635000" dist="508000" dir="8100000" sx="95000" sy="95000" algn="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43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7C66-0B52-4B00-8CB8-952B3BE0D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380" y="1035652"/>
            <a:ext cx="5022220" cy="4329498"/>
          </a:xfrm>
          <a:custGeom>
            <a:avLst/>
            <a:gdLst>
              <a:gd name="connsiteX0" fmla="*/ 2511110 w 5022220"/>
              <a:gd name="connsiteY0" fmla="*/ 0 h 4329498"/>
              <a:gd name="connsiteX1" fmla="*/ 5022220 w 5022220"/>
              <a:gd name="connsiteY1" fmla="*/ 4329498 h 4329498"/>
              <a:gd name="connsiteX2" fmla="*/ 0 w 5022220"/>
              <a:gd name="connsiteY2" fmla="*/ 4329498 h 43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220" h="4329498">
                <a:moveTo>
                  <a:pt x="2511110" y="0"/>
                </a:moveTo>
                <a:lnTo>
                  <a:pt x="5022220" y="4329498"/>
                </a:lnTo>
                <a:lnTo>
                  <a:pt x="0" y="4329498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635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31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AAC1DA-7362-463D-89AA-ECC90C912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6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F9D21B-AC81-4FF6-A864-86E6E67B1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80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EB259C-B0C8-4885-BE47-F19843915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1066800"/>
            <a:ext cx="3562350" cy="4724400"/>
          </a:xfrm>
          <a:custGeom>
            <a:avLst/>
            <a:gdLst>
              <a:gd name="connsiteX0" fmla="*/ 0 w 3562350"/>
              <a:gd name="connsiteY0" fmla="*/ 0 h 4724400"/>
              <a:gd name="connsiteX1" fmla="*/ 3562350 w 3562350"/>
              <a:gd name="connsiteY1" fmla="*/ 0 h 4724400"/>
              <a:gd name="connsiteX2" fmla="*/ 3562350 w 3562350"/>
              <a:gd name="connsiteY2" fmla="*/ 4724400 h 4724400"/>
              <a:gd name="connsiteX3" fmla="*/ 0 w 356235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4724400">
                <a:moveTo>
                  <a:pt x="0" y="0"/>
                </a:moveTo>
                <a:lnTo>
                  <a:pt x="3562350" y="0"/>
                </a:lnTo>
                <a:lnTo>
                  <a:pt x="3562350" y="4724400"/>
                </a:lnTo>
                <a:lnTo>
                  <a:pt x="0" y="4724400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508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67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86E11-E97F-4197-A685-15C6E68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447144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BE3849-BA05-4245-95B4-76DFA32872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6200" y="2497721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34134C-B096-40D5-B9CD-E799D2A89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6200" y="4548298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8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3483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C4C238-4B24-49E5-9FAB-2320CD9E64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982" y="2268776"/>
            <a:ext cx="9000218" cy="2284175"/>
          </a:xfrm>
          <a:custGeom>
            <a:avLst/>
            <a:gdLst>
              <a:gd name="connsiteX0" fmla="*/ 0 w 9000218"/>
              <a:gd name="connsiteY0" fmla="*/ 0 h 2284175"/>
              <a:gd name="connsiteX1" fmla="*/ 9000218 w 9000218"/>
              <a:gd name="connsiteY1" fmla="*/ 0 h 2284175"/>
              <a:gd name="connsiteX2" fmla="*/ 9000218 w 9000218"/>
              <a:gd name="connsiteY2" fmla="*/ 2284175 h 2284175"/>
              <a:gd name="connsiteX3" fmla="*/ 0 w 9000218"/>
              <a:gd name="connsiteY3" fmla="*/ 2284175 h 22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218" h="2284175">
                <a:moveTo>
                  <a:pt x="0" y="0"/>
                </a:moveTo>
                <a:lnTo>
                  <a:pt x="9000218" y="0"/>
                </a:lnTo>
                <a:lnTo>
                  <a:pt x="9000218" y="2284175"/>
                </a:lnTo>
                <a:lnTo>
                  <a:pt x="0" y="2284175"/>
                </a:lnTo>
                <a:close/>
              </a:path>
            </a:pathLst>
          </a:custGeom>
          <a:noFill/>
          <a:ln>
            <a:noFill/>
          </a:ln>
          <a:effectLst>
            <a:outerShdw blurRad="571500" dist="3810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66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D12FD-1461-4F8A-A942-565C7F11E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5239C97-76C3-4273-AAE5-ABF7C1729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7417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B7F352-EE74-43E7-AD52-DF2F65243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447B7F-E79B-4B03-8297-C4FE8A5B1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2645" y="-246743"/>
            <a:ext cx="3432594" cy="4286554"/>
          </a:xfrm>
          <a:custGeom>
            <a:avLst/>
            <a:gdLst>
              <a:gd name="connsiteX0" fmla="*/ 0 w 3432594"/>
              <a:gd name="connsiteY0" fmla="*/ 0 h 4286554"/>
              <a:gd name="connsiteX1" fmla="*/ 3432594 w 3432594"/>
              <a:gd name="connsiteY1" fmla="*/ 0 h 4286554"/>
              <a:gd name="connsiteX2" fmla="*/ 3432594 w 3432594"/>
              <a:gd name="connsiteY2" fmla="*/ 4286554 h 4286554"/>
              <a:gd name="connsiteX3" fmla="*/ 0 w 3432594"/>
              <a:gd name="connsiteY3" fmla="*/ 4286554 h 42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4" h="4286554">
                <a:moveTo>
                  <a:pt x="0" y="0"/>
                </a:moveTo>
                <a:lnTo>
                  <a:pt x="3432594" y="0"/>
                </a:lnTo>
                <a:lnTo>
                  <a:pt x="3432594" y="4286554"/>
                </a:lnTo>
                <a:lnTo>
                  <a:pt x="0" y="4286554"/>
                </a:lnTo>
                <a:close/>
              </a:path>
            </a:pathLst>
          </a:custGeom>
          <a:effectLst>
            <a:outerShdw blurRad="825500" dist="203200" dir="8100000" algn="tr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90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36AE-0CBC-458A-B2FD-F507D2032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6868" y="-14429"/>
            <a:ext cx="6625133" cy="3622005"/>
          </a:xfrm>
          <a:custGeom>
            <a:avLst/>
            <a:gdLst>
              <a:gd name="connsiteX0" fmla="*/ 0 w 6625133"/>
              <a:gd name="connsiteY0" fmla="*/ 0 h 3622005"/>
              <a:gd name="connsiteX1" fmla="*/ 6625133 w 6625133"/>
              <a:gd name="connsiteY1" fmla="*/ 0 h 3622005"/>
              <a:gd name="connsiteX2" fmla="*/ 6625133 w 6625133"/>
              <a:gd name="connsiteY2" fmla="*/ 3622005 h 3622005"/>
              <a:gd name="connsiteX3" fmla="*/ 968497 w 6625133"/>
              <a:gd name="connsiteY3" fmla="*/ 3614478 h 36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133" h="3622005">
                <a:moveTo>
                  <a:pt x="0" y="0"/>
                </a:moveTo>
                <a:lnTo>
                  <a:pt x="6625133" y="0"/>
                </a:lnTo>
                <a:lnTo>
                  <a:pt x="6625133" y="3622005"/>
                </a:lnTo>
                <a:lnTo>
                  <a:pt x="968497" y="3614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9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C33947-6EB5-485F-A59A-B42F4C336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01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3C08FF-CC41-4966-A014-2B7A0A689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601497"/>
          </a:xfrm>
          <a:custGeom>
            <a:avLst/>
            <a:gdLst>
              <a:gd name="connsiteX0" fmla="*/ 0 w 12192000"/>
              <a:gd name="connsiteY0" fmla="*/ 0 h 4601497"/>
              <a:gd name="connsiteX1" fmla="*/ 12192000 w 12192000"/>
              <a:gd name="connsiteY1" fmla="*/ 0 h 4601497"/>
              <a:gd name="connsiteX2" fmla="*/ 12192000 w 12192000"/>
              <a:gd name="connsiteY2" fmla="*/ 4601497 h 4601497"/>
              <a:gd name="connsiteX3" fmla="*/ 0 w 12192000"/>
              <a:gd name="connsiteY3" fmla="*/ 4601497 h 46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01497">
                <a:moveTo>
                  <a:pt x="0" y="0"/>
                </a:moveTo>
                <a:lnTo>
                  <a:pt x="12192000" y="0"/>
                </a:lnTo>
                <a:lnTo>
                  <a:pt x="12192000" y="4601497"/>
                </a:lnTo>
                <a:lnTo>
                  <a:pt x="0" y="4601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87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943D5-608B-41A3-84F3-381E5D850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781050"/>
            <a:ext cx="10744200" cy="1943100"/>
          </a:xfrm>
          <a:custGeom>
            <a:avLst/>
            <a:gdLst>
              <a:gd name="connsiteX0" fmla="*/ 0 w 10744200"/>
              <a:gd name="connsiteY0" fmla="*/ 0 h 1943100"/>
              <a:gd name="connsiteX1" fmla="*/ 10744200 w 10744200"/>
              <a:gd name="connsiteY1" fmla="*/ 0 h 1943100"/>
              <a:gd name="connsiteX2" fmla="*/ 10744200 w 10744200"/>
              <a:gd name="connsiteY2" fmla="*/ 1943100 h 1943100"/>
              <a:gd name="connsiteX3" fmla="*/ 0 w 10744200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4200" h="1943100">
                <a:moveTo>
                  <a:pt x="0" y="0"/>
                </a:moveTo>
                <a:lnTo>
                  <a:pt x="10744200" y="0"/>
                </a:lnTo>
                <a:lnTo>
                  <a:pt x="10744200" y="1943100"/>
                </a:lnTo>
                <a:lnTo>
                  <a:pt x="0" y="194310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90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FFFC2C-7E36-4858-BF67-F6434CD27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1314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28345D-2940-43D3-BD02-B2F2F0E13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876" y="342900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05768A-EFF7-466A-B682-715C140A1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438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36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B5742-5D9D-457B-8D4F-9492CA710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5980" y="941936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27E39B-270C-4578-B3A9-9739439AD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05753" y="2696882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A00456-9B89-4416-BC4E-A2979D94F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5526" y="4451828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76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3E74FD-1638-4620-8C40-5B4215FA0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8168" y="719412"/>
            <a:ext cx="4878982" cy="541917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36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E23148-94C5-4748-9EAB-3C228174C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1642" y="0"/>
            <a:ext cx="7730358" cy="3599632"/>
          </a:xfrm>
          <a:custGeom>
            <a:avLst/>
            <a:gdLst>
              <a:gd name="connsiteX0" fmla="*/ 0 w 7730358"/>
              <a:gd name="connsiteY0" fmla="*/ 0 h 3599632"/>
              <a:gd name="connsiteX1" fmla="*/ 7730358 w 7730358"/>
              <a:gd name="connsiteY1" fmla="*/ 0 h 3599632"/>
              <a:gd name="connsiteX2" fmla="*/ 7730358 w 7730358"/>
              <a:gd name="connsiteY2" fmla="*/ 3599632 h 3599632"/>
              <a:gd name="connsiteX3" fmla="*/ 0 w 7730358"/>
              <a:gd name="connsiteY3" fmla="*/ 3599632 h 359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58" h="3599632">
                <a:moveTo>
                  <a:pt x="0" y="0"/>
                </a:moveTo>
                <a:lnTo>
                  <a:pt x="7730358" y="0"/>
                </a:lnTo>
                <a:lnTo>
                  <a:pt x="7730358" y="3599632"/>
                </a:lnTo>
                <a:lnTo>
                  <a:pt x="0" y="3599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45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C99C5B-8427-4CA8-822B-A130410EF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276" y="876300"/>
            <a:ext cx="5402825" cy="5981700"/>
          </a:xfrm>
          <a:custGeom>
            <a:avLst/>
            <a:gdLst>
              <a:gd name="connsiteX0" fmla="*/ 0 w 5402825"/>
              <a:gd name="connsiteY0" fmla="*/ 0 h 5981700"/>
              <a:gd name="connsiteX1" fmla="*/ 5402825 w 5402825"/>
              <a:gd name="connsiteY1" fmla="*/ 0 h 5981700"/>
              <a:gd name="connsiteX2" fmla="*/ 5402825 w 5402825"/>
              <a:gd name="connsiteY2" fmla="*/ 5981700 h 5981700"/>
              <a:gd name="connsiteX3" fmla="*/ 0 w 5402825"/>
              <a:gd name="connsiteY3" fmla="*/ 598170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825" h="5981700">
                <a:moveTo>
                  <a:pt x="0" y="0"/>
                </a:moveTo>
                <a:lnTo>
                  <a:pt x="5402825" y="0"/>
                </a:lnTo>
                <a:lnTo>
                  <a:pt x="5402825" y="5981700"/>
                </a:lnTo>
                <a:lnTo>
                  <a:pt x="0" y="5981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406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C50154-2A83-4F0F-A4C2-840538227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8741" y="1285223"/>
            <a:ext cx="2774348" cy="4287556"/>
          </a:xfrm>
          <a:custGeom>
            <a:avLst/>
            <a:gdLst>
              <a:gd name="connsiteX0" fmla="*/ 0 w 2774348"/>
              <a:gd name="connsiteY0" fmla="*/ 0 h 4287556"/>
              <a:gd name="connsiteX1" fmla="*/ 2741612 w 2774348"/>
              <a:gd name="connsiteY1" fmla="*/ 0 h 4287556"/>
              <a:gd name="connsiteX2" fmla="*/ 2774348 w 2774348"/>
              <a:gd name="connsiteY2" fmla="*/ 32737 h 4287556"/>
              <a:gd name="connsiteX3" fmla="*/ 2774348 w 2774348"/>
              <a:gd name="connsiteY3" fmla="*/ 4254819 h 4287556"/>
              <a:gd name="connsiteX4" fmla="*/ 2741612 w 2774348"/>
              <a:gd name="connsiteY4" fmla="*/ 4287556 h 4287556"/>
              <a:gd name="connsiteX5" fmla="*/ 0 w 2774348"/>
              <a:gd name="connsiteY5" fmla="*/ 4287556 h 428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348" h="4287556">
                <a:moveTo>
                  <a:pt x="0" y="0"/>
                </a:moveTo>
                <a:lnTo>
                  <a:pt x="2741612" y="0"/>
                </a:lnTo>
                <a:cubicBezTo>
                  <a:pt x="2759692" y="0"/>
                  <a:pt x="2774348" y="14658"/>
                  <a:pt x="2774348" y="32737"/>
                </a:cubicBezTo>
                <a:lnTo>
                  <a:pt x="2774348" y="4254819"/>
                </a:lnTo>
                <a:cubicBezTo>
                  <a:pt x="2774348" y="4272899"/>
                  <a:pt x="2759692" y="4287556"/>
                  <a:pt x="2741612" y="4287556"/>
                </a:cubicBezTo>
                <a:lnTo>
                  <a:pt x="0" y="42875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62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FF045B-7643-496F-9598-B573418278B6}"/>
              </a:ext>
            </a:extLst>
          </p:cNvPr>
          <p:cNvGrpSpPr/>
          <p:nvPr userDrawn="1"/>
        </p:nvGrpSpPr>
        <p:grpSpPr>
          <a:xfrm rot="1800000">
            <a:off x="3147574" y="801242"/>
            <a:ext cx="5896854" cy="5251028"/>
            <a:chOff x="3912408" y="1482311"/>
            <a:chExt cx="4367183" cy="3888887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3DE33F-6200-4828-9A52-DE64BD0924EB}"/>
                </a:ext>
              </a:extLst>
            </p:cNvPr>
            <p:cNvSpPr/>
            <p:nvPr/>
          </p:nvSpPr>
          <p:spPr>
            <a:xfrm>
              <a:off x="4402561" y="1735561"/>
              <a:ext cx="3386879" cy="33868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33430C-83DB-4856-A7D6-AD8B22C5629E}"/>
                </a:ext>
              </a:extLst>
            </p:cNvPr>
            <p:cNvGrpSpPr/>
            <p:nvPr/>
          </p:nvGrpSpPr>
          <p:grpSpPr>
            <a:xfrm>
              <a:off x="3912408" y="2062416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B04852C-C877-41AC-8F0C-6BAAB8CD68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4D95536-0072-41E0-A1AF-4E5351C77A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4EB49E-4941-4EAC-8F59-A0E84CA01F50}"/>
                </a:ext>
              </a:extLst>
            </p:cNvPr>
            <p:cNvGrpSpPr/>
            <p:nvPr/>
          </p:nvGrpSpPr>
          <p:grpSpPr>
            <a:xfrm rot="10800000">
              <a:off x="6506851" y="1482311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999858-0DDF-4625-8BBF-37AEFB01C8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2B3E6CF-E44F-400F-B05F-C67390605AF6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BDEBB-1F53-44F2-BAD9-66C14C3EA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4149" y="1734903"/>
            <a:ext cx="3386880" cy="3386879"/>
          </a:xfrm>
          <a:custGeom>
            <a:avLst/>
            <a:gdLst>
              <a:gd name="connsiteX0" fmla="*/ 1693440 w 3386880"/>
              <a:gd name="connsiteY0" fmla="*/ 0 h 3386879"/>
              <a:gd name="connsiteX1" fmla="*/ 2890883 w 3386880"/>
              <a:gd name="connsiteY1" fmla="*/ 495997 h 3386879"/>
              <a:gd name="connsiteX2" fmla="*/ 2890883 w 3386880"/>
              <a:gd name="connsiteY2" fmla="*/ 2890883 h 3386879"/>
              <a:gd name="connsiteX3" fmla="*/ 495998 w 3386880"/>
              <a:gd name="connsiteY3" fmla="*/ 2890883 h 3386879"/>
              <a:gd name="connsiteX4" fmla="*/ 495998 w 3386880"/>
              <a:gd name="connsiteY4" fmla="*/ 495997 h 3386879"/>
              <a:gd name="connsiteX5" fmla="*/ 1693440 w 3386880"/>
              <a:gd name="connsiteY5" fmla="*/ 0 h 33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880" h="3386879">
                <a:moveTo>
                  <a:pt x="1693440" y="0"/>
                </a:moveTo>
                <a:cubicBezTo>
                  <a:pt x="2126829" y="0"/>
                  <a:pt x="2560219" y="165332"/>
                  <a:pt x="2890883" y="495997"/>
                </a:cubicBezTo>
                <a:cubicBezTo>
                  <a:pt x="3552213" y="1157326"/>
                  <a:pt x="3552213" y="2229553"/>
                  <a:pt x="2890883" y="2890883"/>
                </a:cubicBezTo>
                <a:cubicBezTo>
                  <a:pt x="2229554" y="3552212"/>
                  <a:pt x="1157327" y="3552212"/>
                  <a:pt x="495998" y="2890883"/>
                </a:cubicBezTo>
                <a:cubicBezTo>
                  <a:pt x="-165332" y="2229553"/>
                  <a:pt x="-165332" y="1157326"/>
                  <a:pt x="495998" y="495997"/>
                </a:cubicBezTo>
                <a:cubicBezTo>
                  <a:pt x="826662" y="165332"/>
                  <a:pt x="1260051" y="0"/>
                  <a:pt x="1693440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035A3-18F2-48BD-B701-FCF61EF7A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2330035"/>
            <a:ext cx="8153400" cy="2171700"/>
          </a:xfrm>
          <a:custGeom>
            <a:avLst/>
            <a:gdLst>
              <a:gd name="connsiteX0" fmla="*/ 0 w 8153400"/>
              <a:gd name="connsiteY0" fmla="*/ 0 h 2171700"/>
              <a:gd name="connsiteX1" fmla="*/ 8153400 w 8153400"/>
              <a:gd name="connsiteY1" fmla="*/ 0 h 2171700"/>
              <a:gd name="connsiteX2" fmla="*/ 8153400 w 8153400"/>
              <a:gd name="connsiteY2" fmla="*/ 2171700 h 2171700"/>
              <a:gd name="connsiteX3" fmla="*/ 0 w 81534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2171700">
                <a:moveTo>
                  <a:pt x="0" y="0"/>
                </a:moveTo>
                <a:lnTo>
                  <a:pt x="8153400" y="0"/>
                </a:lnTo>
                <a:lnTo>
                  <a:pt x="8153400" y="2171700"/>
                </a:lnTo>
                <a:lnTo>
                  <a:pt x="0" y="217170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27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284FEF-645A-467E-ABB4-C00CB6B8CF25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67578-E839-4D2C-8979-7EDB8EA1134F}"/>
              </a:ext>
            </a:extLst>
          </p:cNvPr>
          <p:cNvGrpSpPr/>
          <p:nvPr userDrawn="1"/>
        </p:nvGrpSpPr>
        <p:grpSpPr>
          <a:xfrm>
            <a:off x="773245" y="2588579"/>
            <a:ext cx="5416206" cy="3028397"/>
            <a:chOff x="1763688" y="1124744"/>
            <a:chExt cx="5652564" cy="3166095"/>
          </a:xfrm>
          <a:effectLst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0B60B-B528-4202-B7BD-F64567A78D02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F:\Trabajos\Envato\Graphic River\Duckson\Elements\laptop.png">
              <a:extLst>
                <a:ext uri="{FF2B5EF4-FFF2-40B4-BE49-F238E27FC236}">
                  <a16:creationId xmlns:a16="http://schemas.microsoft.com/office/drawing/2014/main" id="{BFCC0575-F74F-4EBE-A362-A321239E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1A199E8-1926-4BE9-9858-69A7317D78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9482" y="2859498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612196-0442-4D8D-8D84-AA9E62DD8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261" y="1697284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  <a:noFill/>
          <a:ln>
            <a:noFill/>
          </a:ln>
          <a:effectLst>
            <a:outerShdw blurRad="8890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8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E44D4-A707-4E89-8572-2BFE41BE35C0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C7FAF-8B45-4930-831D-EDD9408702F9}"/>
              </a:ext>
            </a:extLst>
          </p:cNvPr>
          <p:cNvGrpSpPr/>
          <p:nvPr/>
        </p:nvGrpSpPr>
        <p:grpSpPr>
          <a:xfrm>
            <a:off x="2399855" y="2590801"/>
            <a:ext cx="7392290" cy="4133296"/>
            <a:chOff x="1763688" y="1124744"/>
            <a:chExt cx="5652564" cy="3166095"/>
          </a:xfrm>
          <a:effectLst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D2FF2-455B-47C3-9DDE-908F574FFCE0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:\Trabajos\Envato\Graphic River\Duckson\Elements\laptop.png">
              <a:extLst>
                <a:ext uri="{FF2B5EF4-FFF2-40B4-BE49-F238E27FC236}">
                  <a16:creationId xmlns:a16="http://schemas.microsoft.com/office/drawing/2014/main" id="{B0682385-4FFF-4652-A069-24204709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A0E2CD-B92C-413B-99CE-D84F73452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5106" y="2960562"/>
            <a:ext cx="4494003" cy="2815862"/>
          </a:xfrm>
          <a:custGeom>
            <a:avLst/>
            <a:gdLst>
              <a:gd name="connsiteX0" fmla="*/ 0 w 4494003"/>
              <a:gd name="connsiteY0" fmla="*/ 0 h 2815862"/>
              <a:gd name="connsiteX1" fmla="*/ 4494003 w 4494003"/>
              <a:gd name="connsiteY1" fmla="*/ 0 h 2815862"/>
              <a:gd name="connsiteX2" fmla="*/ 4494003 w 4494003"/>
              <a:gd name="connsiteY2" fmla="*/ 2815862 h 2815862"/>
              <a:gd name="connsiteX3" fmla="*/ 0 w 4494003"/>
              <a:gd name="connsiteY3" fmla="*/ 2815862 h 281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003" h="2815862">
                <a:moveTo>
                  <a:pt x="0" y="0"/>
                </a:moveTo>
                <a:lnTo>
                  <a:pt x="4494003" y="0"/>
                </a:lnTo>
                <a:lnTo>
                  <a:pt x="4494003" y="2815862"/>
                </a:lnTo>
                <a:lnTo>
                  <a:pt x="0" y="281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32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9EE2F-B6AC-471E-96C0-A0DF317AFA2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03101-DF54-438E-ACE5-8CD95C21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1" y="-808373"/>
            <a:ext cx="3018018" cy="5258838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B081-3534-460F-ACF0-21066A12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52" y="2407535"/>
            <a:ext cx="3018018" cy="5258838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5C777E-B29E-4236-831E-109EC28D3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100985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87912C-9A68-4B6F-BC78-5C9E2DF6D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1014" y="3309447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8DA6-3A94-430D-A8F8-32330ED1454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F82FD-6DEC-4F83-BEAA-8FBC25AD4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1782" y="799581"/>
            <a:ext cx="3018018" cy="5258838"/>
          </a:xfrm>
          <a:prstGeom prst="rect">
            <a:avLst/>
          </a:prstGeom>
          <a:effectLst/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67046FE-B6AF-4857-8CAC-CFA3C6AAF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3151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9FD4B9-A78C-4609-94AE-7E60B32A19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6865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732B97-66DE-4EBA-8D30-658EABF5B0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53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67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895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174F52-9436-49B8-BADB-D00A59376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3149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C61E4F-7823-4D99-BCA2-6CBA8348C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0085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167DC3-435C-4C61-9FB5-F49B4293E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7021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54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E5DA97-E3FD-4D45-8ED0-7E1C67FC3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31662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43610B-6EEB-4FA1-8C55-A11E00BC4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67900" y="439307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26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85CF33-EECA-4ADC-A917-AE205F9A4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2579" y="90013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7EF720-E56B-489A-A523-49E51B61C6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2579" y="227615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16A2A0-A424-4485-AB1D-D03C1973C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2579" y="365217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16B370-5EE4-4556-8CA1-43DF259F7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2579" y="502819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58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F7E107-6895-4B1D-B1AD-2DC5F2371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311400"/>
            <a:ext cx="8267700" cy="4546601"/>
          </a:xfrm>
          <a:custGeom>
            <a:avLst/>
            <a:gdLst>
              <a:gd name="connsiteX0" fmla="*/ 0 w 8267700"/>
              <a:gd name="connsiteY0" fmla="*/ 0 h 4546601"/>
              <a:gd name="connsiteX1" fmla="*/ 8267700 w 8267700"/>
              <a:gd name="connsiteY1" fmla="*/ 0 h 4546601"/>
              <a:gd name="connsiteX2" fmla="*/ 8267700 w 8267700"/>
              <a:gd name="connsiteY2" fmla="*/ 4546601 h 4546601"/>
              <a:gd name="connsiteX3" fmla="*/ 0 w 8267700"/>
              <a:gd name="connsiteY3" fmla="*/ 4546601 h 4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700" h="4546601">
                <a:moveTo>
                  <a:pt x="0" y="0"/>
                </a:moveTo>
                <a:lnTo>
                  <a:pt x="8267700" y="0"/>
                </a:lnTo>
                <a:lnTo>
                  <a:pt x="8267700" y="4546601"/>
                </a:lnTo>
                <a:lnTo>
                  <a:pt x="0" y="454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24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59CBFB-0546-4651-A004-D4F4A5F38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10134600" cy="2343150"/>
          </a:xfrm>
          <a:custGeom>
            <a:avLst/>
            <a:gdLst>
              <a:gd name="connsiteX0" fmla="*/ 0 w 10134600"/>
              <a:gd name="connsiteY0" fmla="*/ 0 h 2343150"/>
              <a:gd name="connsiteX1" fmla="*/ 10134600 w 10134600"/>
              <a:gd name="connsiteY1" fmla="*/ 0 h 2343150"/>
              <a:gd name="connsiteX2" fmla="*/ 10134600 w 10134600"/>
              <a:gd name="connsiteY2" fmla="*/ 2343150 h 2343150"/>
              <a:gd name="connsiteX3" fmla="*/ 0 w 1013460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4600" h="2343150">
                <a:moveTo>
                  <a:pt x="0" y="0"/>
                </a:moveTo>
                <a:lnTo>
                  <a:pt x="10134600" y="0"/>
                </a:lnTo>
                <a:lnTo>
                  <a:pt x="10134600" y="2343150"/>
                </a:lnTo>
                <a:lnTo>
                  <a:pt x="0" y="234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08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38992-B3E2-4F31-BAE6-896389D6A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25E23C-BD20-4913-A51A-E6C83B581B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266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95FE86-6D86-450E-AF2C-DA68C4B88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08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E4941E-91D6-4121-B47D-A94B8DC56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2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A133AD-3E1A-4342-9E02-F89F2D0316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6266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954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 p14:presetBounceEnd="80000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1E6CF-96A3-4071-955B-AB16C0FAA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200" y="0"/>
            <a:ext cx="5969000" cy="6858000"/>
          </a:xfrm>
          <a:custGeom>
            <a:avLst/>
            <a:gdLst>
              <a:gd name="connsiteX0" fmla="*/ 0 w 5969000"/>
              <a:gd name="connsiteY0" fmla="*/ 0 h 6858000"/>
              <a:gd name="connsiteX1" fmla="*/ 5969000 w 5969000"/>
              <a:gd name="connsiteY1" fmla="*/ 0 h 6858000"/>
              <a:gd name="connsiteX2" fmla="*/ 5969000 w 5969000"/>
              <a:gd name="connsiteY2" fmla="*/ 6858000 h 6858000"/>
              <a:gd name="connsiteX3" fmla="*/ 0 w 596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6858000">
                <a:moveTo>
                  <a:pt x="0" y="0"/>
                </a:moveTo>
                <a:lnTo>
                  <a:pt x="5969000" y="0"/>
                </a:lnTo>
                <a:lnTo>
                  <a:pt x="596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08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07D77-84E3-46A1-986F-D6EB0DA86550}"/>
              </a:ext>
            </a:extLst>
          </p:cNvPr>
          <p:cNvSpPr txBox="1"/>
          <p:nvPr userDrawn="1"/>
        </p:nvSpPr>
        <p:spPr>
          <a:xfrm>
            <a:off x="1066800" y="6495375"/>
            <a:ext cx="1874520" cy="2862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</a:t>
            </a:r>
            <a:r>
              <a:rPr lang="en-US" sz="1400" b="1" spc="600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oo</a:t>
            </a: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8B14FB-DBCF-4E84-8FD2-6748673F6747}"/>
              </a:ext>
            </a:extLst>
          </p:cNvPr>
          <p:cNvCxnSpPr/>
          <p:nvPr userDrawn="1"/>
        </p:nvCxnSpPr>
        <p:spPr>
          <a:xfrm flipH="1">
            <a:off x="0" y="6653061"/>
            <a:ext cx="937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C8BBC9-C1A9-4404-B966-6525278FE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01488" y="6653061"/>
            <a:ext cx="29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FAEB10-5A76-4480-AD7A-FC76D6BF331C}"/>
              </a:ext>
            </a:extLst>
          </p:cNvPr>
          <p:cNvSpPr txBox="1"/>
          <p:nvPr userDrawn="1"/>
        </p:nvSpPr>
        <p:spPr>
          <a:xfrm>
            <a:off x="11188065" y="6466210"/>
            <a:ext cx="64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400" b="0" i="0" strike="noStrike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id-ID" sz="4400" b="0" i="0" strike="noStrike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4" r:id="rId15"/>
    <p:sldLayoutId id="2147483672" r:id="rId16"/>
    <p:sldLayoutId id="2147483673" r:id="rId17"/>
    <p:sldLayoutId id="2147483669" r:id="rId18"/>
    <p:sldLayoutId id="2147483670" r:id="rId19"/>
    <p:sldLayoutId id="2147483671" r:id="rId20"/>
    <p:sldLayoutId id="2147483668" r:id="rId21"/>
    <p:sldLayoutId id="2147483667" r:id="rId22"/>
    <p:sldLayoutId id="2147483666" r:id="rId23"/>
    <p:sldLayoutId id="2147483663" r:id="rId24"/>
    <p:sldLayoutId id="2147483662" r:id="rId25"/>
    <p:sldLayoutId id="2147483661" r:id="rId26"/>
    <p:sldLayoutId id="2147483656" r:id="rId27"/>
    <p:sldLayoutId id="2147483655" r:id="rId28"/>
    <p:sldLayoutId id="2147483654" r:id="rId29"/>
    <p:sldLayoutId id="2147483653" r:id="rId30"/>
    <p:sldLayoutId id="2147483651" r:id="rId31"/>
    <p:sldLayoutId id="2147483652" r:id="rId32"/>
    <p:sldLayoutId id="2147483657" r:id="rId33"/>
    <p:sldLayoutId id="2147483658" r:id="rId34"/>
    <p:sldLayoutId id="2147483659" r:id="rId35"/>
    <p:sldLayoutId id="2147483660" r:id="rId36"/>
    <p:sldLayoutId id="2147483665" r:id="rId37"/>
    <p:sldLayoutId id="2147483688" r:id="rId3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AJYc41P_3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g6vxZYh73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assroomscreen.com/app/wv1/a64489a7-7ac7-439e-aace-cb88c7c0acc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4982386-C18C-474A-B340-CA4C9F9DF9A7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alpha val="20000"/>
                </a:schemeClr>
              </a:gs>
              <a:gs pos="82000">
                <a:schemeClr val="bg1">
                  <a:lumMod val="75000"/>
                  <a:alpha val="0"/>
                </a:schemeClr>
              </a:gs>
            </a:gsLst>
            <a:lin ang="8100000" scaled="1"/>
            <a:tileRect/>
          </a:gradFill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98C447-7B06-44A5-A5CB-5EDAFB2830FE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4133850" y="1365794"/>
            <a:ext cx="3924300" cy="3924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3790950" y="2284576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62623-46A6-447B-A279-5B0476E7C786}"/>
              </a:ext>
            </a:extLst>
          </p:cNvPr>
          <p:cNvCxnSpPr>
            <a:cxnSpLocks/>
          </p:cNvCxnSpPr>
          <p:nvPr/>
        </p:nvCxnSpPr>
        <p:spPr>
          <a:xfrm>
            <a:off x="390525" y="3467100"/>
            <a:ext cx="2600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92D0B4-6DBB-441E-AF26-A10E93129DD5}"/>
              </a:ext>
            </a:extLst>
          </p:cNvPr>
          <p:cNvCxnSpPr>
            <a:cxnSpLocks/>
          </p:cNvCxnSpPr>
          <p:nvPr/>
        </p:nvCxnSpPr>
        <p:spPr>
          <a:xfrm>
            <a:off x="9163050" y="3467100"/>
            <a:ext cx="25241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299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7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الصور المركبة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2" y="2274187"/>
            <a:ext cx="1609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تغير حجم الصورة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من مربع الأدوات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  <a:r>
              <a:rPr lang="ar-SA" sz="2800" b="1" dirty="0">
                <a:solidFill>
                  <a:schemeClr val="bg1"/>
                </a:solidFill>
                <a:latin typeface="Champagne &amp; Limousines" panose="020B0502020202020204" pitchFamily="34" charset="0"/>
              </a:rPr>
              <a:t>تدوير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26610" y="3739102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إضافة طبقة نص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وإضافة تدرج له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98930" y="3149416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إعادة ترتيب الطبقات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قفل الطبقات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191748" y="3148254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عزل عنصر وإدراجه في صورة أخرى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79216" y="2381151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أساليب المزج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تعديلات متقدمة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07907" y="183757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8532153" y="114931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4517421" y="250089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703744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الخطوات باختصار 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افتحي برنامج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الجيمب</a:t>
            </a:r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افتحي 3 الصور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اعيد تحجيم الصور وتدويرها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افتحي صورة الجمل وانسخي الجمل والصقيه في الصورة 1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اضيفي النص ونسقيه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اضيفي للنص تدرج </a:t>
            </a:r>
          </a:p>
          <a:p>
            <a:pPr algn="r" rtl="1"/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41257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الصور المركبة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15د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24+25+26+27+28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23..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134565" y="4916272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02" y="1620863"/>
            <a:ext cx="5096479" cy="49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760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7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الصور المركبة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2" y="2274187"/>
            <a:ext cx="1609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تغير حجم الصورة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من مربع الأدوات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  <a:r>
              <a:rPr lang="ar-SA" sz="2800" b="1" dirty="0">
                <a:solidFill>
                  <a:schemeClr val="bg1"/>
                </a:solidFill>
                <a:latin typeface="Champagne &amp; Limousines" panose="020B0502020202020204" pitchFamily="34" charset="0"/>
              </a:rPr>
              <a:t>تدوير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26610" y="3739102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إضافة طبقة نص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وإضافة تدرج له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98930" y="3149416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إعادة ترتيب الطبقات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قفل الطبقات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191748" y="3148254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عزل عنصر وإدراجه في صورة أخرى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79216" y="2381151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أساليب المزج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تعديلات متقدمة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07907" y="183757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8532153" y="114931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4517421" y="250089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0" name="Oval 49"/>
          <p:cNvSpPr/>
          <p:nvPr/>
        </p:nvSpPr>
        <p:spPr>
          <a:xfrm>
            <a:off x="2539998" y="1779752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69120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3C48EAC-FA1D-46F5-8BB8-2BD9371B7B51}"/>
              </a:ext>
            </a:extLst>
          </p:cNvPr>
          <p:cNvGrpSpPr/>
          <p:nvPr/>
        </p:nvGrpSpPr>
        <p:grpSpPr>
          <a:xfrm>
            <a:off x="7447660" y="1311941"/>
            <a:ext cx="3042275" cy="5711515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F89F50E-C00C-4F47-885D-C8C270A0FC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45CB58D-69F0-4B3A-A950-3EFFA9796F71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9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24632"/>
              </p:ext>
            </p:extLst>
          </p:nvPr>
        </p:nvGraphicFramePr>
        <p:xfrm>
          <a:off x="4400468" y="166817"/>
          <a:ext cx="7709551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92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إعادة ترتيب الطبقات وقفل الطبقات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 والمناقشة ) </a:t>
                      </a:r>
                      <a:r>
                        <a:rPr lang="ar-SA" sz="1800" b="1" spc="100" dirty="0" smtClean="0">
                          <a:solidFill>
                            <a:schemeClr val="tx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ما لفرق بين إعادة ترتيب الطبقات وقفلها </a:t>
                      </a:r>
                      <a:r>
                        <a:rPr lang="ar-SA" sz="1800" b="1" spc="100" smtClean="0">
                          <a:solidFill>
                            <a:schemeClr val="tx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؟ </a:t>
                      </a:r>
                      <a:endParaRPr lang="ar-SA" sz="1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23907" y="4042969"/>
            <a:ext cx="704822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إعادة ترتيب الطبقات :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تتكون الصور من عدة طبقات </a:t>
            </a: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ولتنظيم هذه الطبقات</a:t>
            </a:r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للعمل عليها نقوم بإخفاء الطبقات من رمز العين الموجود يسار الطبقة 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اما </a:t>
            </a: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ترتيب الطبقات </a:t>
            </a:r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بالسحب والافلات في موقعها المراد تغيره.</a:t>
            </a:r>
            <a:endParaRPr lang="en-US" sz="2400" b="1" dirty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98654" y="5895887"/>
            <a:ext cx="704822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قفل الطبقات :</a:t>
            </a:r>
          </a:p>
          <a:p>
            <a:pPr algn="r"/>
            <a:r>
              <a:rPr lang="ar-SA" sz="2400" b="1" dirty="0" smtClean="0">
                <a:solidFill>
                  <a:schemeClr val="bg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يمكنك قفل الطبقات بشكل جزئي او كلي لحماية محتوياتها </a:t>
            </a:r>
            <a:endParaRPr lang="en-US" sz="2400" b="1" dirty="0">
              <a:solidFill>
                <a:schemeClr val="bg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82A88B-D313-4F4F-BEEB-078025275805}"/>
              </a:ext>
            </a:extLst>
          </p:cNvPr>
          <p:cNvSpPr/>
          <p:nvPr/>
        </p:nvSpPr>
        <p:spPr>
          <a:xfrm>
            <a:off x="701150" y="1211633"/>
            <a:ext cx="3560290" cy="2007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19153-6570-4E0A-8170-25300D9A5C03}"/>
              </a:ext>
            </a:extLst>
          </p:cNvPr>
          <p:cNvGrpSpPr/>
          <p:nvPr/>
        </p:nvGrpSpPr>
        <p:grpSpPr>
          <a:xfrm rot="3600000">
            <a:off x="527763" y="-181580"/>
            <a:ext cx="1702193" cy="3195668"/>
            <a:chOff x="4084072" y="2075535"/>
            <a:chExt cx="1770840" cy="3324544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C82FEF5-FCDB-481E-9141-AF984E3A61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2D8D5E9-DB00-4E24-9AC3-B0B1AA68595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573C84-549D-4D6F-AE41-511BA35EDD2A}"/>
              </a:ext>
            </a:extLst>
          </p:cNvPr>
          <p:cNvGrpSpPr/>
          <p:nvPr/>
        </p:nvGrpSpPr>
        <p:grpSpPr>
          <a:xfrm rot="3600000" flipH="1" flipV="1">
            <a:off x="3546347" y="2468586"/>
            <a:ext cx="799264" cy="1500524"/>
            <a:chOff x="4084072" y="2075535"/>
            <a:chExt cx="1770840" cy="332454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BD7A582-A92F-4C91-951D-A990ACB695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E1B7E17-7A07-478A-8893-792068867A98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193695-5C2E-46BC-A235-A51E340DACEB}"/>
              </a:ext>
            </a:extLst>
          </p:cNvPr>
          <p:cNvSpPr txBox="1"/>
          <p:nvPr/>
        </p:nvSpPr>
        <p:spPr>
          <a:xfrm>
            <a:off x="241640" y="1211286"/>
            <a:ext cx="3699318" cy="20313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 لفرق بين</a:t>
            </a:r>
          </a:p>
          <a:p>
            <a:pPr algn="r">
              <a:lnSpc>
                <a:spcPct val="90000"/>
              </a:lnSpc>
            </a:pPr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إعادة ترتيب الطبقات وقفلها ؟ </a:t>
            </a:r>
          </a:p>
          <a:p>
            <a:pPr algn="r">
              <a:lnSpc>
                <a:spcPct val="90000"/>
              </a:lnSpc>
            </a:pPr>
            <a:r>
              <a:rPr lang="ar-SA" sz="2000" b="1" spc="100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اكتشفي ذلك من خلال البرنامج</a:t>
            </a:r>
            <a:endParaRPr lang="en-US" sz="2000" b="1" spc="100" dirty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230" y="1918742"/>
            <a:ext cx="4921770" cy="49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897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3" grpId="0" animBg="1"/>
          <p:bldP spid="3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7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الصور المركبة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2" y="2274187"/>
            <a:ext cx="1609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تغير حجم الصورة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من مربع الأدوات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  <a:r>
              <a:rPr lang="ar-SA" sz="2800" b="1" dirty="0">
                <a:solidFill>
                  <a:schemeClr val="bg1"/>
                </a:solidFill>
                <a:latin typeface="Champagne &amp; Limousines" panose="020B0502020202020204" pitchFamily="34" charset="0"/>
              </a:rPr>
              <a:t>تدوير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26610" y="3739102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إضافة طبقة نص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وإضافة تدرج له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98930" y="3149416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إعادة ترتيب الطبقات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قفل الطبقات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191748" y="3148254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عزل عنصر وإدراجه في صورة أخرى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79216" y="2381151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أساليب المزج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تعديلات متقدمة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07907" y="183757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8532153" y="114931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4517421" y="250089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0" name="Oval 49"/>
          <p:cNvSpPr/>
          <p:nvPr/>
        </p:nvSpPr>
        <p:spPr>
          <a:xfrm>
            <a:off x="2539998" y="1779752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1" name="Oval 50"/>
          <p:cNvSpPr/>
          <p:nvPr/>
        </p:nvSpPr>
        <p:spPr>
          <a:xfrm>
            <a:off x="555400" y="115336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3191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AA4DB-3437-46FB-919A-0FB9F31F62CE}"/>
              </a:ext>
            </a:extLst>
          </p:cNvPr>
          <p:cNvSpPr/>
          <p:nvPr/>
        </p:nvSpPr>
        <p:spPr>
          <a:xfrm>
            <a:off x="9334500" y="0"/>
            <a:ext cx="2857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2A127-240D-4215-AEF9-9B8EBD1ABE6C}"/>
              </a:ext>
            </a:extLst>
          </p:cNvPr>
          <p:cNvCxnSpPr>
            <a:cxnSpLocks/>
          </p:cNvCxnSpPr>
          <p:nvPr/>
        </p:nvCxnSpPr>
        <p:spPr>
          <a:xfrm>
            <a:off x="7686785" y="3455519"/>
            <a:ext cx="40119" cy="33976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9A9A3B-775E-4ACF-BEDA-D2C27CC94FFF}"/>
              </a:ext>
            </a:extLst>
          </p:cNvPr>
          <p:cNvSpPr txBox="1"/>
          <p:nvPr/>
        </p:nvSpPr>
        <p:spPr>
          <a:xfrm>
            <a:off x="7673753" y="4373709"/>
            <a:ext cx="169054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خيار المضاعفة </a:t>
            </a:r>
          </a:p>
          <a:p>
            <a:pPr algn="ctr">
              <a:lnSpc>
                <a:spcPct val="90000"/>
              </a:lnSpc>
            </a:pPr>
            <a:r>
              <a:rPr 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multiply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91A42D-929F-4299-BF93-F957F3FE856D}"/>
              </a:ext>
            </a:extLst>
          </p:cNvPr>
          <p:cNvGrpSpPr/>
          <p:nvPr/>
        </p:nvGrpSpPr>
        <p:grpSpPr>
          <a:xfrm>
            <a:off x="7572212" y="4501091"/>
            <a:ext cx="244460" cy="244454"/>
            <a:chOff x="5674520" y="2812258"/>
            <a:chExt cx="295274" cy="295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9CE1E5-1193-45C0-ABEE-83124F26D42A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4164EE-9262-4FE9-8E6B-487B53E84518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9358CA8-BFFB-46EB-87AB-3BB89F60D346}"/>
              </a:ext>
            </a:extLst>
          </p:cNvPr>
          <p:cNvSpPr/>
          <p:nvPr/>
        </p:nvSpPr>
        <p:spPr>
          <a:xfrm rot="5400000">
            <a:off x="5904624" y="3406142"/>
            <a:ext cx="5303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4BF0B-1A9C-4F1D-B20D-CBCF85A4AE9E}"/>
              </a:ext>
            </a:extLst>
          </p:cNvPr>
          <p:cNvSpPr txBox="1"/>
          <p:nvPr/>
        </p:nvSpPr>
        <p:spPr>
          <a:xfrm>
            <a:off x="7660007" y="3567137"/>
            <a:ext cx="153873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خيار الشاشة </a:t>
            </a:r>
          </a:p>
          <a:p>
            <a:pPr algn="ctr">
              <a:lnSpc>
                <a:spcPct val="90000"/>
              </a:lnSpc>
            </a:pPr>
            <a:r>
              <a:rPr 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screen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0B70F1-CA19-4D2B-B986-07DEC79BDE52}"/>
              </a:ext>
            </a:extLst>
          </p:cNvPr>
          <p:cNvGrpSpPr/>
          <p:nvPr/>
        </p:nvGrpSpPr>
        <p:grpSpPr>
          <a:xfrm>
            <a:off x="7570312" y="3727378"/>
            <a:ext cx="244460" cy="244454"/>
            <a:chOff x="5674520" y="2812258"/>
            <a:chExt cx="295274" cy="2952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B41E95-9D4C-4111-AB4F-632855904E86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C95B72-9D23-4511-B748-10969473E4B3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BB9CA50-7734-4D87-A19F-AA15B9AB03FF}"/>
              </a:ext>
            </a:extLst>
          </p:cNvPr>
          <p:cNvSpPr/>
          <p:nvPr/>
        </p:nvSpPr>
        <p:spPr>
          <a:xfrm rot="5400000">
            <a:off x="5904624" y="1355565"/>
            <a:ext cx="5303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4B918-76EE-4056-8779-4C9CE8E21C7A}"/>
              </a:ext>
            </a:extLst>
          </p:cNvPr>
          <p:cNvSpPr txBox="1"/>
          <p:nvPr/>
        </p:nvSpPr>
        <p:spPr>
          <a:xfrm>
            <a:off x="7860185" y="5182930"/>
            <a:ext cx="131187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ar-SA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خيار القص </a:t>
            </a:r>
          </a:p>
          <a:p>
            <a:pPr>
              <a:lnSpc>
                <a:spcPct val="90000"/>
              </a:lnSpc>
            </a:pPr>
            <a:r>
              <a:rPr 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shear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AEAEFF-4291-400A-B145-AAED185406E1}"/>
              </a:ext>
            </a:extLst>
          </p:cNvPr>
          <p:cNvGrpSpPr/>
          <p:nvPr/>
        </p:nvGrpSpPr>
        <p:grpSpPr>
          <a:xfrm>
            <a:off x="7604674" y="5418891"/>
            <a:ext cx="244460" cy="244454"/>
            <a:chOff x="5674520" y="2812258"/>
            <a:chExt cx="295274" cy="295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4A7D04-AD67-4C0F-B65D-756C34D6D84D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3666764-DF4C-47E9-8499-87DD282E214E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39488D9-E9B6-4278-AEA2-5F7170309F7E}"/>
              </a:ext>
            </a:extLst>
          </p:cNvPr>
          <p:cNvSpPr/>
          <p:nvPr/>
        </p:nvSpPr>
        <p:spPr>
          <a:xfrm rot="5400000">
            <a:off x="5904624" y="5456719"/>
            <a:ext cx="5303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28FE77-FD15-45CC-B80B-CF9A6B1B2C60}"/>
              </a:ext>
            </a:extLst>
          </p:cNvPr>
          <p:cNvSpPr txBox="1"/>
          <p:nvPr/>
        </p:nvSpPr>
        <p:spPr>
          <a:xfrm>
            <a:off x="8632148" y="142138"/>
            <a:ext cx="4262203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36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أساليب المزج </a:t>
            </a:r>
          </a:p>
          <a:p>
            <a:pPr algn="ctr"/>
            <a:r>
              <a:rPr lang="ar-SA" sz="36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36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تعديلات متقدمة </a:t>
            </a:r>
            <a:endParaRPr lang="en-US" sz="36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67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10514"/>
              </p:ext>
            </p:extLst>
          </p:nvPr>
        </p:nvGraphicFramePr>
        <p:xfrm>
          <a:off x="415584" y="188498"/>
          <a:ext cx="8717641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217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4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أساليب المزج  وتعديلات المتقدمة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10د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dirty="0" smtClean="0"/>
                        <a:t>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التعلم الذاتي)  قراءة الكتاب</a:t>
                      </a:r>
                      <a:r>
                        <a:rPr lang="ar-SA" sz="1800" b="1" baseline="0" dirty="0" smtClean="0"/>
                        <a:t> ص30 والتطبيق العملي لاكتشاف هذه الأساليب 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75785" y="1404217"/>
            <a:ext cx="909627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أساليب المزج :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تتحكم أساليب المزج بكيفية تفاعل الألوان بين الطبقات وكذلك بكيفية تفاعل الألوان عند تطبيقها .</a:t>
            </a:r>
          </a:p>
          <a:p>
            <a:pPr algn="r"/>
            <a:r>
              <a:rPr lang="ar-SA" sz="2400" b="1" dirty="0" smtClean="0">
                <a:solidFill>
                  <a:srgbClr val="00206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وهناك بعض من التعديلات المتقدمة الموجودة في القائمة الفرعية </a:t>
            </a: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(أدوات التحويل )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ar-SA" sz="20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بعض من أساليب المزج وبعض الأدوات المهمة لتعديل عرض الصورة او عرض عنصر من الصورة 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92A127-240D-4215-AEF9-9B8EBD1ABE6C}"/>
              </a:ext>
            </a:extLst>
          </p:cNvPr>
          <p:cNvCxnSpPr>
            <a:cxnSpLocks/>
          </p:cNvCxnSpPr>
          <p:nvPr/>
        </p:nvCxnSpPr>
        <p:spPr>
          <a:xfrm flipV="1">
            <a:off x="0" y="5017014"/>
            <a:ext cx="9334500" cy="30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84B918-76EE-4056-8779-4C9CE8E21C7A}"/>
              </a:ext>
            </a:extLst>
          </p:cNvPr>
          <p:cNvSpPr txBox="1"/>
          <p:nvPr/>
        </p:nvSpPr>
        <p:spPr>
          <a:xfrm>
            <a:off x="7706844" y="6062196"/>
            <a:ext cx="204437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ar-SA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وضع المنظور  </a:t>
            </a:r>
          </a:p>
          <a:p>
            <a:pPr>
              <a:lnSpc>
                <a:spcPct val="90000"/>
              </a:lnSpc>
            </a:pPr>
            <a:r>
              <a:rPr 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perspective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AEAEFF-4291-400A-B145-AAED185406E1}"/>
              </a:ext>
            </a:extLst>
          </p:cNvPr>
          <p:cNvGrpSpPr/>
          <p:nvPr/>
        </p:nvGrpSpPr>
        <p:grpSpPr>
          <a:xfrm>
            <a:off x="7604674" y="6240495"/>
            <a:ext cx="244460" cy="244454"/>
            <a:chOff x="5674520" y="2812258"/>
            <a:chExt cx="295274" cy="2952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4A7D04-AD67-4C0F-B65D-756C34D6D84D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3666764-DF4C-47E9-8499-87DD282E214E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75785" y="3545397"/>
            <a:ext cx="740475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يقوم بتفتيح الطبقة المستهدفة </a:t>
            </a:r>
          </a:p>
          <a:p>
            <a:pPr algn="r"/>
            <a:endParaRPr lang="ar-SA" sz="2400" b="1" dirty="0">
              <a:solidFill>
                <a:srgbClr val="7030A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يمزج الطبقة المستهدفة مع الطبقات الموجودة أسفل منها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58902" y="5162393"/>
            <a:ext cx="740475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هذا الخيار يقوم بإمالة الصورة مع الحفاظ على توازن الجانبين </a:t>
            </a:r>
          </a:p>
          <a:p>
            <a:pPr algn="r"/>
            <a:endParaRPr lang="ar-SA" sz="2400" b="1" dirty="0" smtClean="0">
              <a:solidFill>
                <a:srgbClr val="7030A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endParaRPr lang="ar-SA" sz="2400" b="1" dirty="0">
              <a:solidFill>
                <a:srgbClr val="7030A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هذا الخيار يؤدي الى تحريك الزاوية المعاكسة بالاتجاه المعاكس لها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599475" y="4640005"/>
            <a:ext cx="2440781" cy="1085850"/>
            <a:chOff x="1392526" y="5538737"/>
            <a:chExt cx="2659571" cy="108585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457611" y="5896996"/>
              <a:ext cx="140510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9842068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8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2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 animBg="1"/>
          <p:bldP spid="20" grpId="0"/>
          <p:bldP spid="22" grpId="0" animBg="1"/>
          <p:bldP spid="26" grpId="0"/>
          <p:bldP spid="28" grpId="0" animBg="1"/>
          <p:bldP spid="64" grpId="0"/>
          <p:bldP spid="31" grpId="0" animBg="1"/>
          <p:bldP spid="38" grpId="0"/>
          <p:bldP spid="42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 animBg="1"/>
          <p:bldP spid="20" grpId="0"/>
          <p:bldP spid="22" grpId="0" animBg="1"/>
          <p:bldP spid="26" grpId="0"/>
          <p:bldP spid="28" grpId="0" animBg="1"/>
          <p:bldP spid="64" grpId="0"/>
          <p:bldP spid="31" grpId="0" animBg="1"/>
          <p:bldP spid="38" grpId="0"/>
          <p:bldP spid="42" grpId="0" animBg="1"/>
          <p:bldP spid="4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B54812-2770-438F-A9E7-094DFE22980A}"/>
              </a:ext>
            </a:extLst>
          </p:cNvPr>
          <p:cNvSpPr txBox="1"/>
          <p:nvPr/>
        </p:nvSpPr>
        <p:spPr>
          <a:xfrm>
            <a:off x="4240592" y="471141"/>
            <a:ext cx="3730715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اثراء شرح طريقة دمج الصور </a:t>
            </a:r>
            <a:r>
              <a:rPr lang="ar-SA" sz="4000" b="1" u="sng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باستخدام القناع </a:t>
            </a:r>
            <a:endParaRPr lang="en-US" sz="4000" b="1" u="sng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Placeholder 1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4" r="5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0" y="2619996"/>
            <a:ext cx="5255979" cy="2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189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B54812-2770-438F-A9E7-094DFE22980A}"/>
              </a:ext>
            </a:extLst>
          </p:cNvPr>
          <p:cNvSpPr txBox="1"/>
          <p:nvPr/>
        </p:nvSpPr>
        <p:spPr>
          <a:xfrm>
            <a:off x="4240592" y="1086694"/>
            <a:ext cx="3730715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اثراء شرح كامل الدرس 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Placeholder 1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4" r="5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1075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873553" y="-677794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تقويم ختامي  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89011"/>
              </p:ext>
            </p:extLst>
          </p:nvPr>
        </p:nvGraphicFramePr>
        <p:xfrm>
          <a:off x="6290004" y="209862"/>
          <a:ext cx="5733180" cy="616746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85639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1229194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1289154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9593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 </a:t>
                      </a:r>
                    </a:p>
                    <a:p>
                      <a:pPr algn="ctr" rtl="1"/>
                      <a:r>
                        <a:rPr lang="ar-SA" sz="2800" b="1" dirty="0" smtClean="0"/>
                        <a:t>الفقرات </a:t>
                      </a:r>
                      <a:endParaRPr lang="ar-SA" sz="2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endParaRPr lang="ar-SA" sz="2800" b="1" baseline="0" dirty="0" smtClean="0"/>
                    </a:p>
                    <a:p>
                      <a:pPr algn="ctr" rtl="1"/>
                      <a:r>
                        <a:rPr lang="ar-SA" sz="2800" b="1" baseline="0" dirty="0" smtClean="0"/>
                        <a:t> اختاري الإجابة الصحيحة </a:t>
                      </a:r>
                      <a:endParaRPr lang="ar-SA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599606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أداة</a:t>
                      </a:r>
                      <a:r>
                        <a:rPr lang="ar-SA" b="1" baseline="0" dirty="0" smtClean="0"/>
                        <a:t> التحجيم هي </a:t>
                      </a:r>
                    </a:p>
                    <a:p>
                      <a:pPr algn="r" rtl="1"/>
                      <a:endParaRPr lang="ar-SA" b="1" baseline="0" dirty="0" smtClean="0"/>
                    </a:p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85873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أداة التدوير هي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85873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 أداة كتابة نص هي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85873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أداة</a:t>
                      </a:r>
                      <a:r>
                        <a:rPr lang="ar-SA" b="1" baseline="0" dirty="0" smtClean="0"/>
                        <a:t> تدرج اللون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  <a:tr h="85873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رمز</a:t>
                      </a:r>
                      <a:r>
                        <a:rPr lang="ar-SA" b="1" baseline="0" dirty="0" smtClean="0"/>
                        <a:t> إخفاء وإظهار الطبقة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7427"/>
                  </a:ext>
                </a:extLst>
              </a:tr>
              <a:tr h="85873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رمز قفل</a:t>
                      </a:r>
                      <a:r>
                        <a:rPr lang="ar-SA" b="1" baseline="0" dirty="0" smtClean="0"/>
                        <a:t> الطبقة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7265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75014" y="1204665"/>
            <a:ext cx="1229194" cy="8147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8784236" y="2019438"/>
            <a:ext cx="1165731" cy="9811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7675533" y="3029098"/>
            <a:ext cx="1063307" cy="7407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8970249" y="3827827"/>
            <a:ext cx="979718" cy="8570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761" y="3944363"/>
            <a:ext cx="783367" cy="78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43" y="3983165"/>
            <a:ext cx="682838" cy="62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737" y="4000458"/>
            <a:ext cx="797654" cy="514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081" y="1284247"/>
            <a:ext cx="711476" cy="735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264" y="1294722"/>
            <a:ext cx="788129" cy="714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800" y="1266418"/>
            <a:ext cx="691942" cy="6688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0249" y="2153307"/>
            <a:ext cx="816704" cy="730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129" y="2148850"/>
            <a:ext cx="711476" cy="735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755" y="2218026"/>
            <a:ext cx="788129" cy="714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7363" y="3092102"/>
            <a:ext cx="447740" cy="568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6745" y="3017910"/>
            <a:ext cx="724176" cy="6621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853" y="3000578"/>
            <a:ext cx="691366" cy="6027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6900" y="4844266"/>
            <a:ext cx="646101" cy="5887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0852" y="5592369"/>
            <a:ext cx="646101" cy="5887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3182" y="4828200"/>
            <a:ext cx="561423" cy="5146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6474" y="5657900"/>
            <a:ext cx="561423" cy="5146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6651" y="5675298"/>
            <a:ext cx="791031" cy="6064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9353" y="4792076"/>
            <a:ext cx="791031" cy="60645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87382" y="4654836"/>
            <a:ext cx="979718" cy="8570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/>
          </a:p>
        </p:txBody>
      </p:sp>
      <p:sp>
        <p:nvSpPr>
          <p:cNvPr id="33" name="Rectangle 32"/>
          <p:cNvSpPr/>
          <p:nvPr/>
        </p:nvSpPr>
        <p:spPr>
          <a:xfrm>
            <a:off x="9036745" y="5486683"/>
            <a:ext cx="979718" cy="8570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81264914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5" grpId="0" animBg="1"/>
          <p:bldP spid="12" grpId="0" animBg="1"/>
          <p:bldP spid="13" grpId="0" animBg="1"/>
          <p:bldP spid="14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5" grpId="0" animBg="1"/>
          <p:bldP spid="12" grpId="0" animBg="1"/>
          <p:bldP spid="13" grpId="0" animBg="1"/>
          <p:bldP spid="14" grpId="0" animBg="1"/>
          <p:bldP spid="32" grpId="0" animBg="1"/>
          <p:bldP spid="3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089793"/>
            <a:ext cx="312173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u="sng" spc="100" dirty="0" smtClean="0">
                <a:solidFill>
                  <a:schemeClr val="accent2">
                    <a:lumMod val="5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الواجب</a:t>
            </a:r>
          </a:p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قومي بتطبيق التدريب الأول وارسال الصورة عبر المنصة  </a:t>
            </a:r>
            <a:endParaRPr lang="en-US" sz="24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75" y="154770"/>
            <a:ext cx="5969365" cy="61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3179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782688" y="2214729"/>
            <a:ext cx="4610100" cy="275152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spc="300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ماذا توحي لك </a:t>
            </a:r>
          </a:p>
          <a:p>
            <a:pPr algn="ctr">
              <a:lnSpc>
                <a:spcPct val="90000"/>
              </a:lnSpc>
            </a:pPr>
            <a:r>
              <a:rPr lang="ar-SA" sz="4800" b="1" spc="300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هذه الصورة ..</a:t>
            </a:r>
          </a:p>
          <a:p>
            <a:pPr algn="ctr">
              <a:lnSpc>
                <a:spcPct val="90000"/>
              </a:lnSpc>
            </a:pPr>
            <a:r>
              <a:rPr lang="ar-SA" sz="4800" b="1" spc="300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استخرجي لي قيمة..</a:t>
            </a:r>
            <a:endParaRPr lang="en-US" sz="4800" b="1" spc="300" dirty="0">
              <a:solidFill>
                <a:schemeClr val="accent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88" b="23408"/>
          <a:stretch/>
        </p:blipFill>
        <p:spPr>
          <a:xfrm>
            <a:off x="6037212" y="973188"/>
            <a:ext cx="5687245" cy="55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133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3B2C20C-80B6-4D8E-9197-1949778ECCCC}"/>
              </a:ext>
            </a:extLst>
          </p:cNvPr>
          <p:cNvSpPr/>
          <p:nvPr/>
        </p:nvSpPr>
        <p:spPr>
          <a:xfrm>
            <a:off x="5467862" y="666750"/>
            <a:ext cx="5322391" cy="53223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224AD-CEA8-4F63-8DF4-B6E4655282C2}"/>
              </a:ext>
            </a:extLst>
          </p:cNvPr>
          <p:cNvSpPr txBox="1"/>
          <p:nvPr/>
        </p:nvSpPr>
        <p:spPr>
          <a:xfrm>
            <a:off x="6523438" y="2282341"/>
            <a:ext cx="3668184" cy="19205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1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C30B6B-4F39-4F86-90B7-C3DE48DB0F8F}"/>
              </a:ext>
            </a:extLst>
          </p:cNvPr>
          <p:cNvGrpSpPr/>
          <p:nvPr/>
        </p:nvGrpSpPr>
        <p:grpSpPr>
          <a:xfrm>
            <a:off x="3175" y="4113886"/>
            <a:ext cx="12188825" cy="2744114"/>
            <a:chOff x="3175" y="2423899"/>
            <a:chExt cx="12188825" cy="2744114"/>
          </a:xfrm>
          <a:solidFill>
            <a:schemeClr val="tx1">
              <a:lumMod val="85000"/>
              <a:lumOff val="15000"/>
            </a:schemeClr>
          </a:solidFill>
          <a:effectLst>
            <a:outerShdw blurRad="330200" dist="215900" dir="16200000" rotWithShape="0">
              <a:schemeClr val="bg1">
                <a:alpha val="18000"/>
              </a:schemeClr>
            </a:outerShdw>
          </a:effectLst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BC5610A4-5B7D-4F44-B765-45A83BA5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502" y="3685524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CCB3190-545F-4287-9F4C-11DE26807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058" y="2663830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7FA06CC-E96B-4C0C-8E5D-8DCEF85B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382" y="3272398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A774F91-6876-4589-895B-57D64F43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883" y="2906939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4E632D9-E018-4543-A470-15F9C53D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441" y="2423899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E528B4F-46CF-4696-8615-ACCEE3891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2512880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A87EF8F-CAD1-4DA4-928A-79281068E5BD}"/>
              </a:ext>
            </a:extLst>
          </p:cNvPr>
          <p:cNvSpPr/>
          <p:nvPr/>
        </p:nvSpPr>
        <p:spPr>
          <a:xfrm>
            <a:off x="3440367" y="819794"/>
            <a:ext cx="2658014" cy="2658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CA2F7-AA73-47A4-8260-BFE289072A3E}"/>
              </a:ext>
            </a:extLst>
          </p:cNvPr>
          <p:cNvGrpSpPr/>
          <p:nvPr/>
        </p:nvGrpSpPr>
        <p:grpSpPr>
          <a:xfrm>
            <a:off x="4204748" y="1527022"/>
            <a:ext cx="1129252" cy="1129252"/>
            <a:chOff x="8216107" y="1647825"/>
            <a:chExt cx="464344" cy="464344"/>
          </a:xfrm>
          <a:solidFill>
            <a:schemeClr val="accent2"/>
          </a:solidFill>
        </p:grpSpPr>
        <p:sp>
          <p:nvSpPr>
            <p:cNvPr id="16" name="AutoShape 81">
              <a:extLst>
                <a:ext uri="{FF2B5EF4-FFF2-40B4-BE49-F238E27FC236}">
                  <a16:creationId xmlns:a16="http://schemas.microsoft.com/office/drawing/2014/main" id="{B5A16E26-D9BB-49D8-A9A9-52D8107A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82">
              <a:extLst>
                <a:ext uri="{FF2B5EF4-FFF2-40B4-BE49-F238E27FC236}">
                  <a16:creationId xmlns:a16="http://schemas.microsoft.com/office/drawing/2014/main" id="{ABFF8A2A-2EA7-4C62-8FE6-43414788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60272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1415129" y="1942439"/>
            <a:ext cx="3383833" cy="297312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6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قالَ </a:t>
            </a:r>
            <a:r>
              <a:rPr lang="ar-SA" sz="2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أَكْثَمُ بْنُ </a:t>
            </a:r>
            <a:r>
              <a:rPr lang="ar-SA" sz="26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صَيْفِيّ </a:t>
            </a:r>
            <a:r>
              <a:rPr lang="ar-SA" sz="2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: </a:t>
            </a:r>
            <a:r>
              <a:rPr lang="ar-SA" sz="26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(السِّرُّ فيه ضَرْبُ العُنقِ)</a:t>
            </a:r>
            <a:r>
              <a:rPr lang="ar-SA" sz="2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. وَكان يقول: </a:t>
            </a:r>
            <a:r>
              <a:rPr lang="ar-SA" sz="26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(أَمْلَكُ النَّاس لنفسه من كتم سِرَّه من صديقه وَخَليلِه، لئَلَّا يتغيَّر الَّذي بينهما يومًا فَيُفْشِي سِرَّه)</a:t>
            </a:r>
            <a:r>
              <a:rPr lang="ar-SA" sz="2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. وكان يقول: </a:t>
            </a:r>
            <a:r>
              <a:rPr lang="ar-SA" sz="26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(سِرُّك من دَمِكَ؛ فَرُبَّما أَفْشَيْتَه؛ فيكون فيه سبب حَتْفِك</a:t>
            </a:r>
            <a:r>
              <a:rPr lang="ar-SA" sz="2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) .</a:t>
            </a:r>
            <a:endParaRPr lang="en-US" sz="2600" b="1" dirty="0">
              <a:solidFill>
                <a:schemeClr val="accent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88" b="23408"/>
          <a:stretch/>
        </p:blipFill>
        <p:spPr>
          <a:xfrm>
            <a:off x="6037212" y="973188"/>
            <a:ext cx="5687245" cy="55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503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5462414" y="1490514"/>
            <a:ext cx="2954656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الوحدة الأولى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36540-5957-4306-A075-AB0FF2BE11B1}"/>
              </a:ext>
            </a:extLst>
          </p:cNvPr>
          <p:cNvSpPr/>
          <p:nvPr/>
        </p:nvSpPr>
        <p:spPr>
          <a:xfrm>
            <a:off x="3951872" y="4344567"/>
            <a:ext cx="72009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000" b="1" dirty="0" smtClean="0">
                <a:latin typeface="+mj-lt"/>
                <a:cs typeface="Segoe UI Light" panose="020B0502040204020203" pitchFamily="34" charset="0"/>
              </a:rPr>
              <a:t>في هذه الوحدة سنقوم بتحرير الصور باستخدام برنامج محرر الصور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+mj-lt"/>
                <a:cs typeface="Segoe UI Light" panose="020B0502040204020203" pitchFamily="34" charset="0"/>
              </a:rPr>
              <a:t>GNU Image Manipulation Program (GIMP)</a:t>
            </a:r>
            <a:endParaRPr lang="en-US" sz="2000" b="1" dirty="0"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0BDC68-5945-4E49-9FE5-D5BDA5E59C8D}"/>
              </a:ext>
            </a:extLst>
          </p:cNvPr>
          <p:cNvGrpSpPr/>
          <p:nvPr/>
        </p:nvGrpSpPr>
        <p:grpSpPr>
          <a:xfrm rot="9000000">
            <a:off x="8828495" y="1364588"/>
            <a:ext cx="1770840" cy="3324544"/>
            <a:chOff x="4084072" y="2075535"/>
            <a:chExt cx="1770840" cy="332454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CE6826-92D3-4F0A-A473-331FAD53DF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9EBD3CC-E3F9-4C38-A7E5-5F22FEC15F97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557A8C-3845-45E4-A501-47029B639387}"/>
              </a:ext>
            </a:extLst>
          </p:cNvPr>
          <p:cNvGrpSpPr/>
          <p:nvPr/>
        </p:nvGrpSpPr>
        <p:grpSpPr>
          <a:xfrm rot="19800000">
            <a:off x="1610130" y="2147538"/>
            <a:ext cx="1770840" cy="3324544"/>
            <a:chOff x="4084072" y="2075535"/>
            <a:chExt cx="1770840" cy="3324544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B34E23B-5FEE-4955-8AF9-0AB171583C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5B7798-3594-43D2-B99E-71C63ABFF4DF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2028033" y="2448087"/>
            <a:ext cx="8153400" cy="1661993"/>
          </a:xfrm>
          <a:prstGeom prst="rect">
            <a:avLst/>
          </a:prstGeom>
          <a:noFill/>
          <a:ln w="47625">
            <a:solidFill>
              <a:srgbClr val="62D036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ar-SA" sz="1200" b="1" spc="100" dirty="0" smtClean="0">
              <a:solidFill>
                <a:srgbClr val="489F25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ar-SA" sz="4400" b="1" spc="100" dirty="0" smtClean="0">
                <a:solidFill>
                  <a:srgbClr val="489F25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معالجة الصور المتقدمة</a:t>
            </a:r>
          </a:p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endParaRPr lang="ar-SA" sz="6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6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" y="4883914"/>
            <a:ext cx="2914650" cy="19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</a:t>
            </a:r>
            <a:endParaRPr lang="ar-SA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GIMP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5" y="2552750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حجم الصورة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دقة الشاشة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أنظمة الألوان المختلفة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والعمق اللوني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حفظ الصورة وتصديرها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التحديد ونقل ونسخ جزء معين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الممحاة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تعلمنا سابقاً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70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873554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882013"/>
              </p:ext>
            </p:extLst>
          </p:nvPr>
        </p:nvGraphicFramePr>
        <p:xfrm>
          <a:off x="6048489" y="123312"/>
          <a:ext cx="5996065" cy="618914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05714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1303525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1367111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1219715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1112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</a:t>
                      </a:r>
                    </a:p>
                    <a:p>
                      <a:pPr algn="ctr" rtl="1"/>
                      <a:r>
                        <a:rPr lang="ar-SA" sz="2800" dirty="0" smtClean="0"/>
                        <a:t>الفقرات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ar-SA" sz="2800" baseline="0" dirty="0" smtClean="0"/>
                    </a:p>
                    <a:p>
                      <a:pPr algn="ctr" rtl="1"/>
                      <a:r>
                        <a:rPr lang="ar-SA" sz="2800" baseline="0" dirty="0" smtClean="0"/>
                        <a:t> اختاري الإجابة الصحيحة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يمكن توضيح هذا النظام باستخدام اللون الأبيض والأسود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aseline="0" dirty="0" smtClean="0"/>
                        <a:t> RGB    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CMYK  </a:t>
                      </a:r>
                      <a:r>
                        <a:rPr lang="ar-SA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التدرج الرمادي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يوضح</a:t>
                      </a:r>
                      <a:r>
                        <a:rPr lang="ar-SA" baseline="0" dirty="0" smtClean="0"/>
                        <a:t> ...... عدد الظلال المختلفة المتاحة لكل لون للعمل عليه أثناء إجراء التعديلات على الصورة وهذا يحدد عدد الألوان المختلفة التي يمكن تمثيلها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 دقة الشاشة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النظام</a:t>
                      </a:r>
                      <a:r>
                        <a:rPr lang="ar-SA" baseline="0" dirty="0" smtClean="0"/>
                        <a:t> اللوني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</a:p>
                    <a:p>
                      <a:pPr algn="r" rtl="1"/>
                      <a:r>
                        <a:rPr lang="ar-SA" dirty="0" smtClean="0"/>
                        <a:t>العمق اللوني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عند حفظ الصورة يتم حفظ الصورة بتنسيق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en-US" dirty="0" smtClean="0"/>
                        <a:t>XCF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PNG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  <a:r>
                        <a:rPr lang="en-US" dirty="0" smtClean="0"/>
                        <a:t>GIF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الامتداد</a:t>
                      </a:r>
                      <a:r>
                        <a:rPr lang="ar-SA" baseline="0" dirty="0" smtClean="0"/>
                        <a:t> الذي يكون جيد للصور التي تحتوي على نصوص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en-US" dirty="0" smtClean="0"/>
                        <a:t>XCF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PNG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  <a:r>
                        <a:rPr lang="en-US" dirty="0" smtClean="0"/>
                        <a:t>GIF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48489" y="1178598"/>
            <a:ext cx="1276469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6048489" y="2319643"/>
            <a:ext cx="1229194" cy="16879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8696352" y="4126601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7324958" y="5233168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/>
          </p:nvPr>
        </p:nvGraphicFramePr>
        <p:xfrm>
          <a:off x="240708" y="263437"/>
          <a:ext cx="4251626" cy="164574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0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مراجعة</a:t>
                      </a:r>
                      <a:r>
                        <a:rPr lang="ar-SA" sz="3600" baseline="0" dirty="0" smtClean="0"/>
                        <a:t> الدرس السابق </a:t>
                      </a:r>
                      <a:endParaRPr lang="ar-SA" sz="3600" dirty="0">
                        <a:solidFill>
                          <a:srgbClr val="002060"/>
                        </a:solidFill>
                      </a:endParaRPr>
                    </a:p>
                  </a:txBody>
                  <a:tcPr marL="91445" marR="91445" marT="45690" marB="45690"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مدته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5د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يتم اختيار طالبة باستخدام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dirty="0" smtClean="0"/>
                        <a:t>موقع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7995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4" y="1307233"/>
            <a:ext cx="1194333" cy="5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734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55CAE49-DB23-4C43-AEB6-950463714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283BF3-C3B8-4421-BBFF-23503B339180}"/>
              </a:ext>
            </a:extLst>
          </p:cNvPr>
          <p:cNvSpPr/>
          <p:nvPr/>
        </p:nvSpPr>
        <p:spPr>
          <a:xfrm>
            <a:off x="174389" y="1184223"/>
            <a:ext cx="5566843" cy="54714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0" dist="254000" dir="5400000" sx="90000" sy="9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500" b="1" dirty="0">
              <a:solidFill>
                <a:schemeClr val="bg1">
                  <a:lumMod val="95000"/>
                  <a:alpha val="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169689" y="91948"/>
            <a:ext cx="1167026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ماهي التغيرات التي حدثت في الصور السابقة ؟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0F27F3-F834-44EE-9260-25F387345C5E}"/>
              </a:ext>
            </a:extLst>
          </p:cNvPr>
          <p:cNvGrpSpPr/>
          <p:nvPr/>
        </p:nvGrpSpPr>
        <p:grpSpPr>
          <a:xfrm rot="3600000" flipH="1" flipV="1">
            <a:off x="5286831" y="5642466"/>
            <a:ext cx="747917" cy="1404126"/>
            <a:chOff x="4084072" y="2075535"/>
            <a:chExt cx="1770840" cy="3324544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19153D99-FCBE-4D10-A0F2-61EEBC3BE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17B07BD-39AD-4A8E-A014-1BDBD189C14E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BF6333-67FF-4B2D-876F-EEE18B58F5BB}"/>
              </a:ext>
            </a:extLst>
          </p:cNvPr>
          <p:cNvGrpSpPr/>
          <p:nvPr/>
        </p:nvGrpSpPr>
        <p:grpSpPr>
          <a:xfrm rot="14400000" flipH="1" flipV="1">
            <a:off x="2249" y="299171"/>
            <a:ext cx="1041201" cy="1954732"/>
            <a:chOff x="4084072" y="2075535"/>
            <a:chExt cx="1770840" cy="3324544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4BF626-3084-46C4-8430-B2100066C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10F48B1-4186-4DF6-B881-82E255F7DCB5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" y="1409075"/>
            <a:ext cx="5170182" cy="491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30" y="1429669"/>
            <a:ext cx="2615854" cy="1903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68" y="1416939"/>
            <a:ext cx="2637807" cy="191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90" y="3612482"/>
            <a:ext cx="2748345" cy="2119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95" y="3612482"/>
            <a:ext cx="2563989" cy="21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690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4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9C98B-5ED3-46EB-9370-6D9BBC14F68D}"/>
              </a:ext>
            </a:extLst>
          </p:cNvPr>
          <p:cNvSpPr/>
          <p:nvPr/>
        </p:nvSpPr>
        <p:spPr>
          <a:xfrm>
            <a:off x="1104901" y="-1562087"/>
            <a:ext cx="9982200" cy="99821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984ED-8A45-433D-9487-3EE12BC6CC4B}"/>
              </a:ext>
            </a:extLst>
          </p:cNvPr>
          <p:cNvSpPr/>
          <p:nvPr/>
        </p:nvSpPr>
        <p:spPr>
          <a:xfrm>
            <a:off x="2666992" y="0"/>
            <a:ext cx="6858018" cy="685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27D2E-9D9D-411B-B422-B411B682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6350" y="4458687"/>
            <a:ext cx="9639300" cy="2556150"/>
          </a:xfrm>
          <a:custGeom>
            <a:avLst/>
            <a:gdLst>
              <a:gd name="connsiteX0" fmla="*/ 0 w 9639300"/>
              <a:gd name="connsiteY0" fmla="*/ 0 h 2556150"/>
              <a:gd name="connsiteX1" fmla="*/ 9639300 w 9639300"/>
              <a:gd name="connsiteY1" fmla="*/ 0 h 2556150"/>
              <a:gd name="connsiteX2" fmla="*/ 9639300 w 9639300"/>
              <a:gd name="connsiteY2" fmla="*/ 268084 h 2556150"/>
              <a:gd name="connsiteX3" fmla="*/ 9586361 w 9639300"/>
              <a:gd name="connsiteY3" fmla="*/ 454510 h 2556150"/>
              <a:gd name="connsiteX4" fmla="*/ 8348891 w 9639300"/>
              <a:gd name="connsiteY4" fmla="*/ 2499545 h 2556150"/>
              <a:gd name="connsiteX5" fmla="*/ 8289520 w 9639300"/>
              <a:gd name="connsiteY5" fmla="*/ 2556150 h 2556150"/>
              <a:gd name="connsiteX6" fmla="*/ 1349783 w 9639300"/>
              <a:gd name="connsiteY6" fmla="*/ 2556150 h 2556150"/>
              <a:gd name="connsiteX7" fmla="*/ 1290411 w 9639300"/>
              <a:gd name="connsiteY7" fmla="*/ 2499545 h 2556150"/>
              <a:gd name="connsiteX8" fmla="*/ 52941 w 9639300"/>
              <a:gd name="connsiteY8" fmla="*/ 454510 h 2556150"/>
              <a:gd name="connsiteX9" fmla="*/ 0 w 9639300"/>
              <a:gd name="connsiteY9" fmla="*/ 268077 h 2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9300" h="2556150">
                <a:moveTo>
                  <a:pt x="0" y="0"/>
                </a:moveTo>
                <a:lnTo>
                  <a:pt x="9639300" y="0"/>
                </a:lnTo>
                <a:lnTo>
                  <a:pt x="9639300" y="268084"/>
                </a:lnTo>
                <a:lnTo>
                  <a:pt x="9586361" y="454510"/>
                </a:lnTo>
                <a:cubicBezTo>
                  <a:pt x="9343311" y="1235938"/>
                  <a:pt x="8913399" y="1935039"/>
                  <a:pt x="8348891" y="2499545"/>
                </a:cubicBezTo>
                <a:lnTo>
                  <a:pt x="8289520" y="2556150"/>
                </a:lnTo>
                <a:lnTo>
                  <a:pt x="1349783" y="2556150"/>
                </a:lnTo>
                <a:lnTo>
                  <a:pt x="1290411" y="2499545"/>
                </a:lnTo>
                <a:cubicBezTo>
                  <a:pt x="725904" y="1935039"/>
                  <a:pt x="295991" y="1235938"/>
                  <a:pt x="52941" y="454510"/>
                </a:cubicBezTo>
                <a:lnTo>
                  <a:pt x="0" y="268077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5461437" y="1940412"/>
            <a:ext cx="4430440" cy="757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u="sng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الدرس الثاني </a:t>
            </a:r>
            <a:endParaRPr lang="en-US" sz="4800" b="1" u="sng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1E6E5-66FF-4070-922C-8FCBD4F4140F}"/>
              </a:ext>
            </a:extLst>
          </p:cNvPr>
          <p:cNvSpPr/>
          <p:nvPr/>
        </p:nvSpPr>
        <p:spPr>
          <a:xfrm>
            <a:off x="1838634" y="-828356"/>
            <a:ext cx="8514734" cy="8514712"/>
          </a:xfrm>
          <a:prstGeom prst="ellipse">
            <a:avLst/>
          </a:prstGeom>
          <a:noFill/>
          <a:ln>
            <a:solidFill>
              <a:schemeClr val="bg1">
                <a:alpha val="58000"/>
              </a:schemeClr>
            </a:solidFill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2666992" y="3304841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ar-SA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الطبقات (</a:t>
            </a:r>
            <a:r>
              <a:rPr lang="en-US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Layers</a:t>
            </a:r>
            <a:r>
              <a:rPr lang="ar-SA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)</a:t>
            </a:r>
            <a:endParaRPr lang="en-US" sz="5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660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7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الصور المركبة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2" y="2274187"/>
            <a:ext cx="1609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تغير حجم الصورة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من مربع الأدوات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  <a:r>
              <a:rPr lang="ar-SA" sz="2800" b="1" dirty="0">
                <a:solidFill>
                  <a:schemeClr val="bg1"/>
                </a:solidFill>
                <a:latin typeface="Champagne &amp; Limousines" panose="020B0502020202020204" pitchFamily="34" charset="0"/>
              </a:rPr>
              <a:t>تدوير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26610" y="3739102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إضافة طبقة نص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وإضافة تدرج له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98930" y="3149416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إعادة ترتيب الطبقات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قفل الطبقات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75632" y="33158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191748" y="3148254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عزل عنصر وإدراجه في صورة أخرى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79216" y="2381151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أساليب المزج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تعديلات متقدمة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8639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734</Words>
  <Application>Microsoft Office PowerPoint</Application>
  <PresentationFormat>Widescreen</PresentationFormat>
  <Paragraphs>233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Champagne &amp; Limousines</vt:lpstr>
      <vt:lpstr>Gill Sans</vt:lpstr>
      <vt:lpstr>Lato Semibold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rrgraph123</dc:creator>
  <cp:lastModifiedBy>asus</cp:lastModifiedBy>
  <cp:revision>316</cp:revision>
  <dcterms:created xsi:type="dcterms:W3CDTF">2017-07-24T07:35:41Z</dcterms:created>
  <dcterms:modified xsi:type="dcterms:W3CDTF">2021-12-09T08:45:47Z</dcterms:modified>
</cp:coreProperties>
</file>