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311" r:id="rId10"/>
    <p:sldId id="312" r:id="rId11"/>
    <p:sldId id="301" r:id="rId12"/>
    <p:sldId id="310" r:id="rId13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21E96"/>
    <a:srgbClr val="7030A0"/>
    <a:srgbClr val="580841"/>
    <a:srgbClr val="4A162C"/>
    <a:srgbClr val="4C143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2999" autoAdjust="0"/>
    <p:restoredTop sz="94660"/>
  </p:normalViewPr>
  <p:slideViewPr>
    <p:cSldViewPr snapToGrid="0">
      <p:cViewPr varScale="1">
        <p:scale>
          <a:sx n="70" d="100"/>
          <a:sy n="70" d="100"/>
        </p:scale>
        <p:origin x="437" y="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2F3705-BDC3-4434-B569-D3491BF25272}" type="datetimeFigureOut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17/08/43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4262D-AB56-4478-8DA1-14A697E546FF}" type="slidenum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840636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2F3705-BDC3-4434-B569-D3491BF25272}" type="datetimeFigureOut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17/08/43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4262D-AB56-4478-8DA1-14A697E546FF}" type="slidenum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02715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2F3705-BDC3-4434-B569-D3491BF25272}" type="datetimeFigureOut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17/08/43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4262D-AB56-4478-8DA1-14A697E546FF}" type="slidenum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0202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2F3705-BDC3-4434-B569-D3491BF25272}" type="datetimeFigureOut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17/08/43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4262D-AB56-4478-8DA1-14A697E546FF}" type="slidenum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437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2F3705-BDC3-4434-B569-D3491BF25272}" type="datetimeFigureOut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17/08/43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4262D-AB56-4478-8DA1-14A697E546FF}" type="slidenum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754904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2F3705-BDC3-4434-B569-D3491BF25272}" type="datetimeFigureOut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17/08/43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4262D-AB56-4478-8DA1-14A697E546FF}" type="slidenum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06488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2F3705-BDC3-4434-B569-D3491BF25272}" type="datetimeFigureOut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17/08/43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4262D-AB56-4478-8DA1-14A697E546FF}" type="slidenum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26140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2F3705-BDC3-4434-B569-D3491BF25272}" type="datetimeFigureOut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17/08/43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4262D-AB56-4478-8DA1-14A697E546FF}" type="slidenum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521314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950" y="165615"/>
            <a:ext cx="11717867" cy="6461457"/>
          </a:xfrm>
          <a:prstGeom prst="rect">
            <a:avLst/>
          </a:prstGeom>
        </p:spPr>
      </p:pic>
      <p:sp>
        <p:nvSpPr>
          <p:cNvPr id="2" name="مربع نص 1"/>
          <p:cNvSpPr txBox="1"/>
          <p:nvPr userDrawn="1"/>
        </p:nvSpPr>
        <p:spPr>
          <a:xfrm>
            <a:off x="440267" y="5630334"/>
            <a:ext cx="1286933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dirty="0">
                <a:solidFill>
                  <a:prstClr val="white">
                    <a:lumMod val="50000"/>
                  </a:prstClr>
                </a:solidFill>
                <a:latin typeface="Aldhabi" panose="01000000000000000000" pitchFamily="2" charset="-78"/>
                <a:cs typeface="Aldhabi" panose="01000000000000000000" pitchFamily="2" charset="-78"/>
              </a:rPr>
              <a:t>أمل باجوده</a:t>
            </a:r>
          </a:p>
        </p:txBody>
      </p:sp>
      <p:pic>
        <p:nvPicPr>
          <p:cNvPr id="10" name="صورة 9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6106884" y="468085"/>
            <a:ext cx="1670449" cy="493819"/>
          </a:xfrm>
          <a:prstGeom prst="rect">
            <a:avLst/>
          </a:prstGeom>
        </p:spPr>
      </p:pic>
      <p:pic>
        <p:nvPicPr>
          <p:cNvPr id="11" name="صورة 10"/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9814479" y="330912"/>
            <a:ext cx="1859441" cy="7681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140954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2F3705-BDC3-4434-B569-D3491BF25272}" type="datetimeFigureOut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17/08/43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4262D-AB56-4478-8DA1-14A697E546FF}" type="slidenum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124846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2F3705-BDC3-4434-B569-D3491BF25272}" type="datetimeFigureOut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17/08/43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4262D-AB56-4478-8DA1-14A697E546FF}" type="slidenum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431616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2F3705-BDC3-4434-B569-D3491BF25272}" type="datetimeFigureOut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17/08/43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D4262D-AB56-4478-8DA1-14A697E546FF}" type="slidenum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686117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microsoft.com/office/2007/relationships/hdphoto" Target="../media/hdphoto9.wdp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7.xml"/><Relationship Id="rId5" Type="http://schemas.microsoft.com/office/2007/relationships/hdphoto" Target="../media/hdphoto10.wdp"/><Relationship Id="rId4" Type="http://schemas.openxmlformats.org/officeDocument/2006/relationships/image" Target="../media/image23.png"/></Relationships>
</file>

<file path=ppt/slides/_rels/slide11.xml.rels><?xml version="1.0" encoding="UTF-8" standalone="yes"?>
<Relationships xmlns="http://schemas.openxmlformats.org/package/2006/relationships"><Relationship Id="rId3" Type="http://schemas.microsoft.com/office/2007/relationships/hdphoto" Target="../media/hdphoto11.wdp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Relationship Id="rId6" Type="http://schemas.microsoft.com/office/2007/relationships/hdphoto" Target="../media/hdphoto2.wdp"/><Relationship Id="rId5" Type="http://schemas.openxmlformats.org/officeDocument/2006/relationships/image" Target="../media/image13.png"/><Relationship Id="rId4" Type="http://schemas.microsoft.com/office/2007/relationships/hdphoto" Target="../media/hdphoto1.wdp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microsoft.com/office/2007/relationships/hdphoto" Target="../media/hdphoto3.wdp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Relationship Id="rId5" Type="http://schemas.microsoft.com/office/2007/relationships/hdphoto" Target="../media/hdphoto4.wdp"/><Relationship Id="rId4" Type="http://schemas.openxmlformats.org/officeDocument/2006/relationships/image" Target="../media/image16.png"/></Relationships>
</file>

<file path=ppt/slides/_rels/slide8.xml.rels><?xml version="1.0" encoding="UTF-8" standalone="yes"?>
<Relationships xmlns="http://schemas.openxmlformats.org/package/2006/relationships"><Relationship Id="rId8" Type="http://schemas.microsoft.com/office/2007/relationships/hdphoto" Target="../media/hdphoto7.wdp"/><Relationship Id="rId3" Type="http://schemas.microsoft.com/office/2007/relationships/hdphoto" Target="../media/hdphoto5.wdp"/><Relationship Id="rId7" Type="http://schemas.openxmlformats.org/officeDocument/2006/relationships/image" Target="../media/image20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7.xml"/><Relationship Id="rId6" Type="http://schemas.microsoft.com/office/2007/relationships/hdphoto" Target="../media/hdphoto6.wdp"/><Relationship Id="rId5" Type="http://schemas.openxmlformats.org/officeDocument/2006/relationships/image" Target="../media/image19.png"/><Relationship Id="rId4" Type="http://schemas.openxmlformats.org/officeDocument/2006/relationships/image" Target="../media/image18.png"/></Relationships>
</file>

<file path=ppt/slides/_rels/slide9.xml.rels><?xml version="1.0" encoding="UTF-8" standalone="yes"?>
<Relationships xmlns="http://schemas.openxmlformats.org/package/2006/relationships"><Relationship Id="rId8" Type="http://schemas.microsoft.com/office/2007/relationships/hdphoto" Target="../media/hdphoto8.wdp"/><Relationship Id="rId3" Type="http://schemas.microsoft.com/office/2007/relationships/hdphoto" Target="../media/hdphoto5.wdp"/><Relationship Id="rId7" Type="http://schemas.openxmlformats.org/officeDocument/2006/relationships/image" Target="../media/image21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7.xml"/><Relationship Id="rId6" Type="http://schemas.microsoft.com/office/2007/relationships/hdphoto" Target="../media/hdphoto6.wdp"/><Relationship Id="rId5" Type="http://schemas.openxmlformats.org/officeDocument/2006/relationships/image" Target="../media/image19.png"/><Relationship Id="rId4" Type="http://schemas.openxmlformats.org/officeDocument/2006/relationships/image" Target="../media/image1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صورة 2">
            <a:extLst>
              <a:ext uri="{FF2B5EF4-FFF2-40B4-BE49-F238E27FC236}">
                <a16:creationId xmlns:a16="http://schemas.microsoft.com/office/drawing/2014/main" xmlns="" id="{B1FCDD74-DD5C-41D8-BE3B-A0275A5660B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60953" y="2979987"/>
            <a:ext cx="8760711" cy="2017951"/>
          </a:xfrm>
          <a:prstGeom prst="rect">
            <a:avLst/>
          </a:prstGeom>
        </p:spPr>
      </p:pic>
      <p:pic>
        <p:nvPicPr>
          <p:cNvPr id="4" name="صورة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13395" y="1285152"/>
            <a:ext cx="10327519" cy="16948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02576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6334125" y="1171575"/>
            <a:ext cx="5238750" cy="2762250"/>
          </a:xfrm>
          <a:prstGeom prst="rect">
            <a:avLst/>
          </a:prstGeom>
        </p:spPr>
      </p:pic>
      <p:pic>
        <p:nvPicPr>
          <p:cNvPr id="7" name="صورة 6"/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harpenSoften amount="5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6505575" y="4081462"/>
            <a:ext cx="5172075" cy="809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88873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مستطيل مستدير الزوايا 2"/>
          <p:cNvSpPr/>
          <p:nvPr/>
        </p:nvSpPr>
        <p:spPr>
          <a:xfrm>
            <a:off x="9274629" y="1491343"/>
            <a:ext cx="1752600" cy="642257"/>
          </a:xfrm>
          <a:prstGeom prst="round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400" dirty="0">
                <a:solidFill>
                  <a:prstClr val="white"/>
                </a:solidFill>
              </a:rPr>
              <a:t>تحصيلي</a:t>
            </a:r>
            <a:r>
              <a:rPr lang="ar-SA" dirty="0">
                <a:solidFill>
                  <a:prstClr val="white"/>
                </a:solidFill>
              </a:rPr>
              <a:t> </a:t>
            </a:r>
          </a:p>
        </p:txBody>
      </p:sp>
      <p:pic>
        <p:nvPicPr>
          <p:cNvPr id="2" name="صورة 1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5152344" y="2579234"/>
            <a:ext cx="4867275" cy="1266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09399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صورة 1">
            <a:extLst>
              <a:ext uri="{FF2B5EF4-FFF2-40B4-BE49-F238E27FC236}">
                <a16:creationId xmlns="" xmlns:a16="http://schemas.microsoft.com/office/drawing/2014/main" id="{F03D6AEB-F1AC-471D-AAA2-0973D9FEFB2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3948" y="1506984"/>
            <a:ext cx="10124104" cy="38440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18648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>
            <a:extLst>
              <a:ext uri="{FF2B5EF4-FFF2-40B4-BE49-F238E27FC236}">
                <a16:creationId xmlns="" xmlns:a16="http://schemas.microsoft.com/office/drawing/2014/main" id="{2C0EAF1F-C4FD-4086-B540-A5AF813D554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82439" y="2224457"/>
            <a:ext cx="5448300" cy="2181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893390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صورة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17812" y="2008629"/>
            <a:ext cx="8974090" cy="1822862"/>
          </a:xfrm>
          <a:prstGeom prst="rect">
            <a:avLst/>
          </a:prstGeom>
        </p:spPr>
      </p:pic>
      <p:pic>
        <p:nvPicPr>
          <p:cNvPr id="5" name="صورة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84109" y="2566361"/>
            <a:ext cx="1261981" cy="853514"/>
          </a:xfrm>
          <a:prstGeom prst="rect">
            <a:avLst/>
          </a:prstGeom>
        </p:spPr>
      </p:pic>
      <p:pic>
        <p:nvPicPr>
          <p:cNvPr id="7" name="صورة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08957" y="3831491"/>
            <a:ext cx="3535986" cy="13778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372600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صورة 1">
            <a:extLst>
              <a:ext uri="{FF2B5EF4-FFF2-40B4-BE49-F238E27FC236}">
                <a16:creationId xmlns="" xmlns:a16="http://schemas.microsoft.com/office/drawing/2014/main" id="{F03D6AEB-F1AC-471D-AAA2-0973D9FEFB2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3948" y="1506984"/>
            <a:ext cx="10124104" cy="38440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248920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صورة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72450" y="1333500"/>
            <a:ext cx="2914650" cy="742950"/>
          </a:xfrm>
          <a:prstGeom prst="rect">
            <a:avLst/>
          </a:prstGeom>
        </p:spPr>
      </p:pic>
      <p:pic>
        <p:nvPicPr>
          <p:cNvPr id="6" name="صورة 5"/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5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8662987" y="2076450"/>
            <a:ext cx="2581275" cy="704850"/>
          </a:xfrm>
          <a:prstGeom prst="rect">
            <a:avLst/>
          </a:prstGeom>
        </p:spPr>
      </p:pic>
      <p:pic>
        <p:nvPicPr>
          <p:cNvPr id="7" name="صورة 6"/>
          <p:cNvPicPr>
            <a:picLocks noChangeAspect="1"/>
          </p:cNvPicPr>
          <p:nvPr/>
        </p:nvPicPr>
        <p:blipFill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sharpenSoften amount="5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2405062" y="2509837"/>
            <a:ext cx="5667375" cy="3419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42192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صورة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95962" y="1333500"/>
            <a:ext cx="5648325" cy="335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04030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صورة 2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623886" y="485774"/>
            <a:ext cx="5453063" cy="4595397"/>
          </a:xfrm>
          <a:prstGeom prst="rect">
            <a:avLst/>
          </a:prstGeom>
        </p:spPr>
      </p:pic>
      <p:pic>
        <p:nvPicPr>
          <p:cNvPr id="5" name="صورة 4"/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harpenSoften amount="5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5514975" y="3441932"/>
            <a:ext cx="5891212" cy="21682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80148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صورة 2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9291637" y="1338262"/>
            <a:ext cx="2257425" cy="361950"/>
          </a:xfrm>
          <a:prstGeom prst="rect">
            <a:avLst/>
          </a:prstGeom>
        </p:spPr>
      </p:pic>
      <p:pic>
        <p:nvPicPr>
          <p:cNvPr id="4" name="صورة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905625" y="1828800"/>
            <a:ext cx="2286000" cy="485775"/>
          </a:xfrm>
          <a:prstGeom prst="rect">
            <a:avLst/>
          </a:prstGeom>
        </p:spPr>
      </p:pic>
      <p:pic>
        <p:nvPicPr>
          <p:cNvPr id="5" name="صورة 4"/>
          <p:cNvPicPr>
            <a:picLocks noChangeAspect="1"/>
          </p:cNvPicPr>
          <p:nvPr/>
        </p:nvPicPr>
        <p:blipFill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sharpenSoften amount="5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4200524" y="2166937"/>
            <a:ext cx="2571750" cy="619125"/>
          </a:xfrm>
          <a:prstGeom prst="rect">
            <a:avLst/>
          </a:prstGeom>
        </p:spPr>
      </p:pic>
      <p:pic>
        <p:nvPicPr>
          <p:cNvPr id="6" name="صورة 5"/>
          <p:cNvPicPr>
            <a:picLocks noChangeAspect="1"/>
          </p:cNvPicPr>
          <p:nvPr/>
        </p:nvPicPr>
        <p:blipFill>
          <a:blip r:embed="rId7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sharpenSoften amount="5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966787" y="2782406"/>
            <a:ext cx="1719263" cy="5989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86133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صورة 2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9291637" y="1338262"/>
            <a:ext cx="2257425" cy="361950"/>
          </a:xfrm>
          <a:prstGeom prst="rect">
            <a:avLst/>
          </a:prstGeom>
        </p:spPr>
      </p:pic>
      <p:pic>
        <p:nvPicPr>
          <p:cNvPr id="4" name="صورة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905625" y="1828800"/>
            <a:ext cx="2286000" cy="485775"/>
          </a:xfrm>
          <a:prstGeom prst="rect">
            <a:avLst/>
          </a:prstGeom>
        </p:spPr>
      </p:pic>
      <p:pic>
        <p:nvPicPr>
          <p:cNvPr id="5" name="صورة 4"/>
          <p:cNvPicPr>
            <a:picLocks noChangeAspect="1"/>
          </p:cNvPicPr>
          <p:nvPr/>
        </p:nvPicPr>
        <p:blipFill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sharpenSoften amount="5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4200524" y="2166937"/>
            <a:ext cx="2571750" cy="619125"/>
          </a:xfrm>
          <a:prstGeom prst="rect">
            <a:avLst/>
          </a:prstGeom>
        </p:spPr>
      </p:pic>
      <p:pic>
        <p:nvPicPr>
          <p:cNvPr id="2" name="صورة 1"/>
          <p:cNvPicPr>
            <a:picLocks noChangeAspect="1"/>
          </p:cNvPicPr>
          <p:nvPr/>
        </p:nvPicPr>
        <p:blipFill>
          <a:blip r:embed="rId7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sharpenSoften amount="5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919162" y="2786062"/>
            <a:ext cx="2594610" cy="628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61399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1</Words>
  <Application>Microsoft Office PowerPoint</Application>
  <PresentationFormat>ملء الشاشة</PresentationFormat>
  <Paragraphs>1</Paragraphs>
  <Slides>12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5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12</vt:i4>
      </vt:variant>
    </vt:vector>
  </HeadingPairs>
  <TitlesOfParts>
    <vt:vector size="18" baseType="lpstr">
      <vt:lpstr>Aldhabi</vt:lpstr>
      <vt:lpstr>Arial</vt:lpstr>
      <vt:lpstr>Calibri</vt:lpstr>
      <vt:lpstr>Calibri Light</vt:lpstr>
      <vt:lpstr>Times New Roman</vt:lpstr>
      <vt:lpstr>1_نسق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أمل بنت باجوده</dc:creator>
  <cp:lastModifiedBy>أمل بنت باجوده</cp:lastModifiedBy>
  <cp:revision>4</cp:revision>
  <dcterms:created xsi:type="dcterms:W3CDTF">2022-03-20T06:42:57Z</dcterms:created>
  <dcterms:modified xsi:type="dcterms:W3CDTF">2022-03-20T15:49:58Z</dcterms:modified>
</cp:coreProperties>
</file>