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23"/>
  </p:notesMasterIdLst>
  <p:sldIdLst>
    <p:sldId id="345" r:id="rId2"/>
    <p:sldId id="346" r:id="rId3"/>
    <p:sldId id="302" r:id="rId4"/>
    <p:sldId id="282" r:id="rId5"/>
    <p:sldId id="283" r:id="rId6"/>
    <p:sldId id="284" r:id="rId7"/>
    <p:sldId id="297" r:id="rId8"/>
    <p:sldId id="285" r:id="rId9"/>
    <p:sldId id="286" r:id="rId10"/>
    <p:sldId id="298" r:id="rId11"/>
    <p:sldId id="287" r:id="rId12"/>
    <p:sldId id="299" r:id="rId13"/>
    <p:sldId id="288" r:id="rId14"/>
    <p:sldId id="300" r:id="rId15"/>
    <p:sldId id="301" r:id="rId16"/>
    <p:sldId id="290" r:id="rId17"/>
    <p:sldId id="292" r:id="rId18"/>
    <p:sldId id="293" r:id="rId19"/>
    <p:sldId id="303" r:id="rId20"/>
    <p:sldId id="296" r:id="rId21"/>
    <p:sldId id="281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BB5"/>
    <a:srgbClr val="1871B8"/>
    <a:srgbClr val="EAF4E4"/>
    <a:srgbClr val="F8CEB2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5" autoAdjust="0"/>
    <p:restoredTop sz="94645" autoAdjust="0"/>
  </p:normalViewPr>
  <p:slideViewPr>
    <p:cSldViewPr snapToGrid="0">
      <p:cViewPr varScale="1">
        <p:scale>
          <a:sx n="91" d="100"/>
          <a:sy n="91" d="100"/>
        </p:scale>
        <p:origin x="12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DED3735-2C02-4BCE-AB4A-333785ABA4DB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6B733A2-8CB0-435A-96FC-6E6D63864A6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7229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F51A94-5161-C66B-CBFC-D866C88C5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>
            <a:extLst>
              <a:ext uri="{FF2B5EF4-FFF2-40B4-BE49-F238E27FC236}">
                <a16:creationId xmlns:a16="http://schemas.microsoft.com/office/drawing/2014/main" id="{CC980A23-2AFF-0E97-F1A8-05219B62CF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>
            <a:extLst>
              <a:ext uri="{FF2B5EF4-FFF2-40B4-BE49-F238E27FC236}">
                <a16:creationId xmlns:a16="http://schemas.microsoft.com/office/drawing/2014/main" id="{1B2A4438-92D8-09AD-EFCF-D42780968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3263C58-F90D-D51A-3162-482F11D3779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33A2-8CB0-435A-96FC-6E6D63864A6B}" type="slidenum">
              <a:rPr lang="ar-SA" smtClean="0"/>
              <a:t>3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093100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B733A2-8CB0-435A-96FC-6E6D63864A6B}" type="slidenum">
              <a:rPr lang="ar-SA" smtClean="0"/>
              <a:t>5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23450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3642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50545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02397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8382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29230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8476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9436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699035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901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52728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A607A-3C8E-4984-9E0C-A0B0468F0C94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16301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A607A-3C8E-4984-9E0C-A0B0468F0C94}" type="datetimeFigureOut">
              <a:rPr lang="ar-SA" smtClean="0"/>
              <a:t>03/03/47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DE3A16-B3E0-4672-869C-8AD0EFCF198E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1426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0.png"/><Relationship Id="rId7" Type="http://schemas.openxmlformats.org/officeDocument/2006/relationships/image" Target="../media/image31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11" Type="http://schemas.openxmlformats.org/officeDocument/2006/relationships/image" Target="../media/image35.jpe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310.png"/><Relationship Id="rId7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10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30.png"/><Relationship Id="rId7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0.png"/><Relationship Id="rId4" Type="http://schemas.openxmlformats.org/officeDocument/2006/relationships/image" Target="../media/image1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0.png"/><Relationship Id="rId2" Type="http://schemas.openxmlformats.org/officeDocument/2006/relationships/image" Target="../media/image23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41F3AE-C333-A3EA-6A9F-1D75416FB1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644CDFEC-15F9-5950-EA4C-560B9D5F5ADB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" name="مستطيل 1">
            <a:extLst>
              <a:ext uri="{FF2B5EF4-FFF2-40B4-BE49-F238E27FC236}">
                <a16:creationId xmlns:a16="http://schemas.microsoft.com/office/drawing/2014/main" id="{B4EA53F4-EBC0-7A55-52B6-5B439EFECB1E}"/>
              </a:ext>
            </a:extLst>
          </p:cNvPr>
          <p:cNvSpPr/>
          <p:nvPr/>
        </p:nvSpPr>
        <p:spPr>
          <a:xfrm>
            <a:off x="1" y="23025"/>
            <a:ext cx="9144000" cy="6834975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29366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sp>
        <p:nvSpPr>
          <p:cNvPr id="13" name="مستطيل 12">
            <a:extLst>
              <a:ext uri="{FF2B5EF4-FFF2-40B4-BE49-F238E27FC236}">
                <a16:creationId xmlns:a16="http://schemas.microsoft.com/office/drawing/2014/main" id="{5A2C778A-7FAB-8B53-4DAC-B76BDA6B12D9}"/>
              </a:ext>
            </a:extLst>
          </p:cNvPr>
          <p:cNvSpPr/>
          <p:nvPr/>
        </p:nvSpPr>
        <p:spPr>
          <a:xfrm>
            <a:off x="3397213" y="3004466"/>
            <a:ext cx="1848336" cy="246042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QA"/>
          </a:p>
        </p:txBody>
      </p:sp>
      <p:sp>
        <p:nvSpPr>
          <p:cNvPr id="14" name="مستطيل 13">
            <a:extLst>
              <a:ext uri="{FF2B5EF4-FFF2-40B4-BE49-F238E27FC236}">
                <a16:creationId xmlns:a16="http://schemas.microsoft.com/office/drawing/2014/main" id="{5BE7275F-E34D-0D43-7798-6CE44A41B04C}"/>
              </a:ext>
            </a:extLst>
          </p:cNvPr>
          <p:cNvSpPr/>
          <p:nvPr/>
        </p:nvSpPr>
        <p:spPr>
          <a:xfrm>
            <a:off x="6162488" y="3604890"/>
            <a:ext cx="2376264" cy="6615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QA"/>
          </a:p>
        </p:txBody>
      </p:sp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A7DE1C3E-2718-3250-8640-94080BAED6EE}"/>
              </a:ext>
            </a:extLst>
          </p:cNvPr>
          <p:cNvCxnSpPr>
            <a:cxnSpLocks/>
          </p:cNvCxnSpPr>
          <p:nvPr/>
        </p:nvCxnSpPr>
        <p:spPr>
          <a:xfrm flipH="1" flipV="1">
            <a:off x="6162488" y="3604890"/>
            <a:ext cx="2376264" cy="645713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7D373EE3-F429-9AA8-4917-B18CF1B00C72}"/>
              </a:ext>
            </a:extLst>
          </p:cNvPr>
          <p:cNvCxnSpPr>
            <a:cxnSpLocks/>
          </p:cNvCxnSpPr>
          <p:nvPr/>
        </p:nvCxnSpPr>
        <p:spPr>
          <a:xfrm flipV="1">
            <a:off x="6162488" y="3604890"/>
            <a:ext cx="2376264" cy="661521"/>
          </a:xfrm>
          <a:prstGeom prst="line">
            <a:avLst/>
          </a:prstGeom>
          <a:ln w="28575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048D5D44-C35B-F29E-62AF-FA05AF4FC726}"/>
              </a:ext>
            </a:extLst>
          </p:cNvPr>
          <p:cNvCxnSpPr>
            <a:cxnSpLocks/>
          </p:cNvCxnSpPr>
          <p:nvPr/>
        </p:nvCxnSpPr>
        <p:spPr>
          <a:xfrm flipH="1" flipV="1">
            <a:off x="3397213" y="3016886"/>
            <a:ext cx="1832200" cy="2437246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9EA4AB78-A2A0-BCDE-171C-EFF82C0A2533}"/>
              </a:ext>
            </a:extLst>
          </p:cNvPr>
          <p:cNvCxnSpPr>
            <a:cxnSpLocks/>
          </p:cNvCxnSpPr>
          <p:nvPr/>
        </p:nvCxnSpPr>
        <p:spPr>
          <a:xfrm flipH="1">
            <a:off x="3405992" y="3016886"/>
            <a:ext cx="1856676" cy="2426489"/>
          </a:xfrm>
          <a:prstGeom prst="line">
            <a:avLst/>
          </a:prstGeom>
          <a:ln w="571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صورة 7">
            <a:extLst>
              <a:ext uri="{FF2B5EF4-FFF2-40B4-BE49-F238E27FC236}">
                <a16:creationId xmlns:a16="http://schemas.microsoft.com/office/drawing/2014/main" id="{5890F267-D10C-469F-6F35-4A576CDBA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7473" y="524380"/>
            <a:ext cx="7920000" cy="1813012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A5F60FE6-6F40-BF25-9245-A96812C00D9C}"/>
              </a:ext>
            </a:extLst>
          </p:cNvPr>
          <p:cNvSpPr txBox="1"/>
          <p:nvPr/>
        </p:nvSpPr>
        <p:spPr>
          <a:xfrm>
            <a:off x="1603092" y="1887415"/>
            <a:ext cx="1319305" cy="461665"/>
          </a:xfrm>
          <a:prstGeom prst="rect">
            <a:avLst/>
          </a:prstGeom>
          <a:solidFill>
            <a:srgbClr val="F8CEB2"/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متطابقتان</a:t>
            </a:r>
          </a:p>
        </p:txBody>
      </p:sp>
    </p:spTree>
    <p:extLst>
      <p:ext uri="{BB962C8B-B14F-4D97-AF65-F5344CB8AC3E}">
        <p14:creationId xmlns:p14="http://schemas.microsoft.com/office/powerpoint/2010/main" val="89044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538B3A9-B0BF-5255-D745-C9AF4D6EC407}"/>
                  </a:ext>
                </a:extLst>
              </p:cNvPr>
              <p:cNvSpPr txBox="1"/>
              <p:nvPr/>
            </p:nvSpPr>
            <p:spPr>
              <a:xfrm>
                <a:off x="3715522" y="2505777"/>
                <a:ext cx="1296144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QA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6538B3A9-B0BF-5255-D745-C9AF4D6EC4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5522" y="2505777"/>
                <a:ext cx="129614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BB613CE6-3093-2644-7A01-F59B70954355}"/>
                  </a:ext>
                </a:extLst>
              </p:cNvPr>
              <p:cNvSpPr txBox="1"/>
              <p:nvPr/>
            </p:nvSpPr>
            <p:spPr>
              <a:xfrm>
                <a:off x="5235254" y="2523855"/>
                <a:ext cx="1656184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18</m:t>
                      </m:r>
                    </m:oMath>
                  </m:oMathPara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BB613CE6-3093-2644-7A01-F59B709543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5254" y="2523855"/>
                <a:ext cx="165618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19F2A07A-94C8-F8C0-A1A6-5D38147B9745}"/>
                  </a:ext>
                </a:extLst>
              </p:cNvPr>
              <p:cNvSpPr txBox="1"/>
              <p:nvPr/>
            </p:nvSpPr>
            <p:spPr>
              <a:xfrm>
                <a:off x="7091316" y="2538578"/>
                <a:ext cx="1656184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10</m:t>
                      </m:r>
                    </m:oMath>
                  </m:oMathPara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19F2A07A-94C8-F8C0-A1A6-5D38147B9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1316" y="2538578"/>
                <a:ext cx="165618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رابط مستقيم 16">
            <a:extLst>
              <a:ext uri="{FF2B5EF4-FFF2-40B4-BE49-F238E27FC236}">
                <a16:creationId xmlns:a16="http://schemas.microsoft.com/office/drawing/2014/main" id="{32A3352A-0557-F775-3D84-40E8B44AFC58}"/>
              </a:ext>
            </a:extLst>
          </p:cNvPr>
          <p:cNvCxnSpPr>
            <a:cxnSpLocks/>
          </p:cNvCxnSpPr>
          <p:nvPr/>
        </p:nvCxnSpPr>
        <p:spPr>
          <a:xfrm flipH="1" flipV="1">
            <a:off x="1036864" y="4806645"/>
            <a:ext cx="198000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15FDFBE1-B24B-6650-DE0E-EFCE996404C1}"/>
              </a:ext>
            </a:extLst>
          </p:cNvPr>
          <p:cNvCxnSpPr>
            <a:cxnSpLocks/>
          </p:cNvCxnSpPr>
          <p:nvPr/>
        </p:nvCxnSpPr>
        <p:spPr>
          <a:xfrm flipH="1" flipV="1">
            <a:off x="1002644" y="5382709"/>
            <a:ext cx="198000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B797CF8D-1466-F6C1-AEB1-EAAEDA6DB249}"/>
              </a:ext>
            </a:extLst>
          </p:cNvPr>
          <p:cNvCxnSpPr>
            <a:cxnSpLocks/>
          </p:cNvCxnSpPr>
          <p:nvPr/>
        </p:nvCxnSpPr>
        <p:spPr>
          <a:xfrm flipH="1" flipV="1">
            <a:off x="966420" y="5886765"/>
            <a:ext cx="1980000" cy="0"/>
          </a:xfrm>
          <a:prstGeom prst="line">
            <a:avLst/>
          </a:prstGeom>
          <a:ln w="57150">
            <a:solidFill>
              <a:srgbClr val="FF0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FC1B2E4B-282E-CACB-83D4-136CFF9926D5}"/>
              </a:ext>
            </a:extLst>
          </p:cNvPr>
          <p:cNvSpPr txBox="1"/>
          <p:nvPr/>
        </p:nvSpPr>
        <p:spPr>
          <a:xfrm>
            <a:off x="713182" y="4518613"/>
            <a:ext cx="2629502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                             B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مستطيل 20">
                <a:extLst>
                  <a:ext uri="{FF2B5EF4-FFF2-40B4-BE49-F238E27FC236}">
                    <a16:creationId xmlns:a16="http://schemas.microsoft.com/office/drawing/2014/main" id="{E4C1E426-0870-1FC0-464B-7F8618FE736A}"/>
                  </a:ext>
                </a:extLst>
              </p:cNvPr>
              <p:cNvSpPr/>
              <p:nvPr/>
            </p:nvSpPr>
            <p:spPr>
              <a:xfrm rot="1613613">
                <a:off x="1711821" y="4541496"/>
                <a:ext cx="4891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QA" sz="2400" b="1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ar-QA" sz="2400" b="1" dirty="0"/>
              </a:p>
            </p:txBody>
          </p:sp>
        </mc:Choice>
        <mc:Fallback xmlns="">
          <p:sp>
            <p:nvSpPr>
              <p:cNvPr id="21" name="مستطيل 20">
                <a:extLst>
                  <a:ext uri="{FF2B5EF4-FFF2-40B4-BE49-F238E27FC236}">
                    <a16:creationId xmlns:a16="http://schemas.microsoft.com/office/drawing/2014/main" id="{E4C1E426-0870-1FC0-464B-7F8618FE73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13613">
                <a:off x="1711821" y="4541496"/>
                <a:ext cx="489198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مستطيل 21">
                <a:extLst>
                  <a:ext uri="{FF2B5EF4-FFF2-40B4-BE49-F238E27FC236}">
                    <a16:creationId xmlns:a16="http://schemas.microsoft.com/office/drawing/2014/main" id="{465D5E63-528B-016C-B152-0F936B7FCB2B}"/>
                  </a:ext>
                </a:extLst>
              </p:cNvPr>
              <p:cNvSpPr/>
              <p:nvPr/>
            </p:nvSpPr>
            <p:spPr>
              <a:xfrm rot="1613613">
                <a:off x="1692452" y="5121184"/>
                <a:ext cx="4891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QA" sz="2400" b="1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ar-QA" sz="2400" b="1" dirty="0"/>
              </a:p>
            </p:txBody>
          </p:sp>
        </mc:Choice>
        <mc:Fallback xmlns="">
          <p:sp>
            <p:nvSpPr>
              <p:cNvPr id="22" name="مستطيل 21">
                <a:extLst>
                  <a:ext uri="{FF2B5EF4-FFF2-40B4-BE49-F238E27FC236}">
                    <a16:creationId xmlns:a16="http://schemas.microsoft.com/office/drawing/2014/main" id="{465D5E63-528B-016C-B152-0F936B7FCB2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13613">
                <a:off x="1692452" y="5121184"/>
                <a:ext cx="489198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مستطيل 22">
                <a:extLst>
                  <a:ext uri="{FF2B5EF4-FFF2-40B4-BE49-F238E27FC236}">
                    <a16:creationId xmlns:a16="http://schemas.microsoft.com/office/drawing/2014/main" id="{04B9EFB9-401D-D8E8-FB43-A368BB70A0D9}"/>
                  </a:ext>
                </a:extLst>
              </p:cNvPr>
              <p:cNvSpPr/>
              <p:nvPr/>
            </p:nvSpPr>
            <p:spPr>
              <a:xfrm rot="1613613">
                <a:off x="1695406" y="5640295"/>
                <a:ext cx="489198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QA" sz="2400" b="1" i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ar-QA" sz="2400" b="1" dirty="0"/>
              </a:p>
            </p:txBody>
          </p:sp>
        </mc:Choice>
        <mc:Fallback xmlns="">
          <p:sp>
            <p:nvSpPr>
              <p:cNvPr id="23" name="مستطيل 22">
                <a:extLst>
                  <a:ext uri="{FF2B5EF4-FFF2-40B4-BE49-F238E27FC236}">
                    <a16:creationId xmlns:a16="http://schemas.microsoft.com/office/drawing/2014/main" id="{04B9EFB9-401D-D8E8-FB43-A368BB70A0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13613">
                <a:off x="1695406" y="5640295"/>
                <a:ext cx="489198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مستطيل 23">
                <a:extLst>
                  <a:ext uri="{FF2B5EF4-FFF2-40B4-BE49-F238E27FC236}">
                    <a16:creationId xmlns:a16="http://schemas.microsoft.com/office/drawing/2014/main" id="{C1FED652-E7EC-0A5E-7060-207C6EE1DC7F}"/>
                  </a:ext>
                </a:extLst>
              </p:cNvPr>
              <p:cNvSpPr/>
              <p:nvPr/>
            </p:nvSpPr>
            <p:spPr>
              <a:xfrm>
                <a:off x="1373778" y="3651858"/>
                <a:ext cx="1368152" cy="461665"/>
              </a:xfrm>
              <a:prstGeom prst="rect">
                <a:avLst/>
              </a:prstGeom>
              <a:solidFill>
                <a:srgbClr val="F8CEB2"/>
              </a:solidFill>
            </p:spPr>
            <p:txBody>
              <a:bodyPr wrap="square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AB</m:t>
                      </m:r>
                      <m:r>
                        <a:rPr lang="ar-QA" sz="2400" b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EF</m:t>
                      </m:r>
                    </m:oMath>
                  </m:oMathPara>
                </a14:m>
                <a:endParaRPr lang="ar-QA" sz="2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مستطيل 23">
                <a:extLst>
                  <a:ext uri="{FF2B5EF4-FFF2-40B4-BE49-F238E27FC236}">
                    <a16:creationId xmlns:a16="http://schemas.microsoft.com/office/drawing/2014/main" id="{C1FED652-E7EC-0A5E-7060-207C6EE1DC7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3778" y="3651858"/>
                <a:ext cx="1368152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رابط مستقيم 24">
            <a:extLst>
              <a:ext uri="{FF2B5EF4-FFF2-40B4-BE49-F238E27FC236}">
                <a16:creationId xmlns:a16="http://schemas.microsoft.com/office/drawing/2014/main" id="{8793863F-3970-0DA9-88D4-547DCEEBBC4D}"/>
              </a:ext>
            </a:extLst>
          </p:cNvPr>
          <p:cNvCxnSpPr/>
          <p:nvPr/>
        </p:nvCxnSpPr>
        <p:spPr>
          <a:xfrm flipH="1">
            <a:off x="306502" y="3410146"/>
            <a:ext cx="8640000" cy="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90D14E6C-3BB5-067F-5DE0-8729F2B5E497}"/>
              </a:ext>
            </a:extLst>
          </p:cNvPr>
          <p:cNvSpPr txBox="1"/>
          <p:nvPr/>
        </p:nvSpPr>
        <p:spPr>
          <a:xfrm>
            <a:off x="670158" y="5122991"/>
            <a:ext cx="267252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                              D</a:t>
            </a:r>
          </a:p>
        </p:txBody>
      </p:sp>
      <p:sp>
        <p:nvSpPr>
          <p:cNvPr id="28" name="مربع نص 27">
            <a:extLst>
              <a:ext uri="{FF2B5EF4-FFF2-40B4-BE49-F238E27FC236}">
                <a16:creationId xmlns:a16="http://schemas.microsoft.com/office/drawing/2014/main" id="{99C82925-7C61-CB99-3628-ECE95329462E}"/>
              </a:ext>
            </a:extLst>
          </p:cNvPr>
          <p:cNvSpPr txBox="1"/>
          <p:nvPr/>
        </p:nvSpPr>
        <p:spPr>
          <a:xfrm>
            <a:off x="606380" y="5627047"/>
            <a:ext cx="269977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                               F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5D16870F-6802-A167-78A9-288F6327165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7306" y="474657"/>
            <a:ext cx="8640000" cy="178394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699E8B2-7454-F8F6-24D3-7300D3F8469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121559" y="3640671"/>
            <a:ext cx="5760000" cy="499354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364D0114-A24D-A175-E4A2-33E3BF8419A7}"/>
              </a:ext>
            </a:extLst>
          </p:cNvPr>
          <p:cNvSpPr txBox="1"/>
          <p:nvPr/>
        </p:nvSpPr>
        <p:spPr>
          <a:xfrm>
            <a:off x="4307830" y="1761696"/>
            <a:ext cx="1624164" cy="461665"/>
          </a:xfrm>
          <a:prstGeom prst="rect">
            <a:avLst/>
          </a:prstGeom>
          <a:solidFill>
            <a:srgbClr val="F8CEB2"/>
          </a:solidFill>
        </p:spPr>
        <p:txBody>
          <a:bodyPr wrap="none" rtlCol="1">
            <a:spAutoFit/>
          </a:bodyPr>
          <a:lstStyle/>
          <a:p>
            <a:pPr algn="r" rtl="1"/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هو عدد زوجي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520F2ABB-4723-10CC-E5C1-052EB7574A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6410" y="4278738"/>
            <a:ext cx="3240000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6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20" grpId="0"/>
      <p:bldP spid="21" grpId="0"/>
      <p:bldP spid="22" grpId="0"/>
      <p:bldP spid="23" grpId="0"/>
      <p:bldP spid="24" grpId="0" animBg="1"/>
      <p:bldP spid="27" grpId="0"/>
      <p:bldP spid="28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491CF5D-726F-9F9D-4DEB-582E5B7046A8}"/>
                  </a:ext>
                </a:extLst>
              </p:cNvPr>
              <p:cNvSpPr txBox="1"/>
              <p:nvPr/>
            </p:nvSpPr>
            <p:spPr>
              <a:xfrm>
                <a:off x="323528" y="3167821"/>
                <a:ext cx="1727331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QA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ar-QA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ar-QA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e>
                        <m:sup>
                          <m:r>
                            <a:rPr lang="ar-QA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</m:oMath>
                  </m:oMathPara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5491CF5D-726F-9F9D-4DEB-582E5B7046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3167821"/>
                <a:ext cx="1727331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FF6AF81-0317-60A8-248B-78BA134489E2}"/>
                  </a:ext>
                </a:extLst>
              </p:cNvPr>
              <p:cNvSpPr txBox="1"/>
              <p:nvPr/>
            </p:nvSpPr>
            <p:spPr>
              <a:xfrm>
                <a:off x="2483768" y="3167821"/>
                <a:ext cx="1727331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QA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ar-QA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ar-QA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4</m:t>
                          </m:r>
                        </m:e>
                        <m:sup>
                          <m:r>
                            <a:rPr lang="ar-QA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25</m:t>
                      </m:r>
                    </m:oMath>
                  </m:oMathPara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EFF6AF81-0317-60A8-248B-78BA134489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3167821"/>
                <a:ext cx="1727331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A54D69B0-2913-E3E6-45C5-3EE29EB63A31}"/>
                  </a:ext>
                </a:extLst>
              </p:cNvPr>
              <p:cNvSpPr txBox="1"/>
              <p:nvPr/>
            </p:nvSpPr>
            <p:spPr>
              <a:xfrm>
                <a:off x="4644008" y="3175658"/>
                <a:ext cx="1727331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QA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e>
                        <m:sup>
                          <m:r>
                            <a:rPr lang="ar-QA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ar-QA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e>
                        <m:sup>
                          <m:r>
                            <a:rPr lang="ar-QA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A54D69B0-2913-E3E6-45C5-3EE29EB63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4008" y="3175658"/>
                <a:ext cx="172733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33DD1D2A-997D-5B28-D127-FBB6B75C4543}"/>
                  </a:ext>
                </a:extLst>
              </p:cNvPr>
              <p:cNvSpPr txBox="1"/>
              <p:nvPr/>
            </p:nvSpPr>
            <p:spPr>
              <a:xfrm>
                <a:off x="6804248" y="3177753"/>
                <a:ext cx="1727331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QA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6</m:t>
                          </m:r>
                        </m:e>
                        <m:sup>
                          <m:r>
                            <a:rPr lang="ar-QA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ar-QA" sz="20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7</m:t>
                          </m:r>
                        </m:e>
                        <m:sup>
                          <m:r>
                            <a:rPr lang="ar-QA" sz="20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85</m:t>
                      </m:r>
                    </m:oMath>
                  </m:oMathPara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33DD1D2A-997D-5B28-D127-FBB6B75C45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4248" y="3177753"/>
                <a:ext cx="1727331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صورة 6">
            <a:extLst>
              <a:ext uri="{FF2B5EF4-FFF2-40B4-BE49-F238E27FC236}">
                <a16:creationId xmlns:a16="http://schemas.microsoft.com/office/drawing/2014/main" id="{BE7BF921-BFE9-00D9-A1FE-2CCBBAB0037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3448" y="416586"/>
            <a:ext cx="8640000" cy="1794911"/>
          </a:xfrm>
          <a:prstGeom prst="rect">
            <a:avLst/>
          </a:prstGeom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208D2973-B5B4-F0FE-58FE-EFAD8E041E80}"/>
              </a:ext>
            </a:extLst>
          </p:cNvPr>
          <p:cNvSpPr txBox="1"/>
          <p:nvPr/>
        </p:nvSpPr>
        <p:spPr>
          <a:xfrm>
            <a:off x="3559781" y="1723241"/>
            <a:ext cx="1529586" cy="461665"/>
          </a:xfrm>
          <a:prstGeom prst="rect">
            <a:avLst/>
          </a:prstGeom>
          <a:solidFill>
            <a:srgbClr val="F8CEB2"/>
          </a:solidFill>
        </p:spPr>
        <p:txBody>
          <a:bodyPr wrap="none" rtlCol="1">
            <a:spAutoFit/>
          </a:bodyPr>
          <a:lstStyle/>
          <a:p>
            <a:pPr algn="r" rtl="1"/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هو عدد فردي</a:t>
            </a:r>
          </a:p>
        </p:txBody>
      </p:sp>
      <p:pic>
        <p:nvPicPr>
          <p:cNvPr id="1026" name="Picture 2" descr="graph">
            <a:extLst>
              <a:ext uri="{FF2B5EF4-FFF2-40B4-BE49-F238E27FC236}">
                <a16:creationId xmlns:a16="http://schemas.microsoft.com/office/drawing/2014/main" id="{47C0B124-4BD5-CB49-5B2E-AB08BC0C53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000" y="4557253"/>
            <a:ext cx="7200000" cy="9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03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>
            <a:extLst>
              <a:ext uri="{FF2B5EF4-FFF2-40B4-BE49-F238E27FC236}">
                <a16:creationId xmlns:a16="http://schemas.microsoft.com/office/drawing/2014/main" id="{C83CD413-CD8B-D857-0EB8-DE4F8D540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346" y="473011"/>
            <a:ext cx="7920000" cy="223867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465F4AEE-3533-19C2-1A95-997BDDBA40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67" y="1900309"/>
            <a:ext cx="4262704" cy="4680000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14DC1C69-E67F-3DF7-7437-FC4F11ACB7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6686" y="2720406"/>
            <a:ext cx="5400000" cy="1404364"/>
          </a:xfrm>
          <a:prstGeom prst="rect">
            <a:avLst/>
          </a:prstGeom>
        </p:spPr>
      </p:pic>
      <p:sp>
        <p:nvSpPr>
          <p:cNvPr id="7" name="شكل بيضاوي 6">
            <a:extLst>
              <a:ext uri="{FF2B5EF4-FFF2-40B4-BE49-F238E27FC236}">
                <a16:creationId xmlns:a16="http://schemas.microsoft.com/office/drawing/2014/main" id="{741D8850-3E46-AA37-0F3E-1501883F782B}"/>
              </a:ext>
            </a:extLst>
          </p:cNvPr>
          <p:cNvSpPr/>
          <p:nvPr/>
        </p:nvSpPr>
        <p:spPr>
          <a:xfrm>
            <a:off x="1332366" y="55309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9" name="شكل بيضاوي 18">
            <a:extLst>
              <a:ext uri="{FF2B5EF4-FFF2-40B4-BE49-F238E27FC236}">
                <a16:creationId xmlns:a16="http://schemas.microsoft.com/office/drawing/2014/main" id="{E5A6F539-7167-C3DA-8CA1-5D9D86D6B38E}"/>
              </a:ext>
            </a:extLst>
          </p:cNvPr>
          <p:cNvSpPr/>
          <p:nvPr/>
        </p:nvSpPr>
        <p:spPr>
          <a:xfrm>
            <a:off x="1722935" y="54685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0" name="شكل بيضاوي 19">
            <a:extLst>
              <a:ext uri="{FF2B5EF4-FFF2-40B4-BE49-F238E27FC236}">
                <a16:creationId xmlns:a16="http://schemas.microsoft.com/office/drawing/2014/main" id="{3A2646B1-7BA9-5AE5-2B59-E614B6EB5347}"/>
              </a:ext>
            </a:extLst>
          </p:cNvPr>
          <p:cNvSpPr/>
          <p:nvPr/>
        </p:nvSpPr>
        <p:spPr>
          <a:xfrm>
            <a:off x="2074749" y="535092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1" name="شكل بيضاوي 20">
            <a:extLst>
              <a:ext uri="{FF2B5EF4-FFF2-40B4-BE49-F238E27FC236}">
                <a16:creationId xmlns:a16="http://schemas.microsoft.com/office/drawing/2014/main" id="{9805B577-8E5B-6B84-91CB-7E84C88DF741}"/>
              </a:ext>
            </a:extLst>
          </p:cNvPr>
          <p:cNvSpPr/>
          <p:nvPr/>
        </p:nvSpPr>
        <p:spPr>
          <a:xfrm>
            <a:off x="2436292" y="5191754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2" name="شكل بيضاوي 21">
            <a:extLst>
              <a:ext uri="{FF2B5EF4-FFF2-40B4-BE49-F238E27FC236}">
                <a16:creationId xmlns:a16="http://schemas.microsoft.com/office/drawing/2014/main" id="{2D2CC344-9222-B674-61CA-A7071488B6FA}"/>
              </a:ext>
            </a:extLst>
          </p:cNvPr>
          <p:cNvSpPr/>
          <p:nvPr/>
        </p:nvSpPr>
        <p:spPr>
          <a:xfrm>
            <a:off x="2808348" y="4935649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297C3C08-D054-AA8B-B7D2-80606DE1D60D}"/>
              </a:ext>
            </a:extLst>
          </p:cNvPr>
          <p:cNvSpPr/>
          <p:nvPr/>
        </p:nvSpPr>
        <p:spPr>
          <a:xfrm>
            <a:off x="3181703" y="5060970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9007716A-6BFF-7BBD-78ED-6AC4CEA635CA}"/>
              </a:ext>
            </a:extLst>
          </p:cNvPr>
          <p:cNvSpPr/>
          <p:nvPr/>
        </p:nvSpPr>
        <p:spPr>
          <a:xfrm>
            <a:off x="1339085" y="4971329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C54AAED7-7833-0B6C-9394-7D5BFC744636}"/>
              </a:ext>
            </a:extLst>
          </p:cNvPr>
          <p:cNvSpPr/>
          <p:nvPr/>
        </p:nvSpPr>
        <p:spPr>
          <a:xfrm>
            <a:off x="1722935" y="4775464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6688DF3B-FBEA-C584-7FC6-E4C37C3B2178}"/>
              </a:ext>
            </a:extLst>
          </p:cNvPr>
          <p:cNvSpPr/>
          <p:nvPr/>
        </p:nvSpPr>
        <p:spPr>
          <a:xfrm>
            <a:off x="2085641" y="472276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75B0D987-5BEE-C105-760B-48972200A015}"/>
              </a:ext>
            </a:extLst>
          </p:cNvPr>
          <p:cNvSpPr/>
          <p:nvPr/>
        </p:nvSpPr>
        <p:spPr>
          <a:xfrm>
            <a:off x="2457551" y="467390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شكل بيضاوي 27">
            <a:extLst>
              <a:ext uri="{FF2B5EF4-FFF2-40B4-BE49-F238E27FC236}">
                <a16:creationId xmlns:a16="http://schemas.microsoft.com/office/drawing/2014/main" id="{535A239A-B4DF-E55F-FB21-52C3394F8837}"/>
              </a:ext>
            </a:extLst>
          </p:cNvPr>
          <p:cNvSpPr/>
          <p:nvPr/>
        </p:nvSpPr>
        <p:spPr>
          <a:xfrm>
            <a:off x="2808348" y="4729740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795BB741-1B26-17F8-8AD7-ADA2FB69230F}"/>
              </a:ext>
            </a:extLst>
          </p:cNvPr>
          <p:cNvSpPr/>
          <p:nvPr/>
        </p:nvSpPr>
        <p:spPr>
          <a:xfrm>
            <a:off x="3189268" y="4652024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شكل بيضاوي 29">
            <a:extLst>
              <a:ext uri="{FF2B5EF4-FFF2-40B4-BE49-F238E27FC236}">
                <a16:creationId xmlns:a16="http://schemas.microsoft.com/office/drawing/2014/main" id="{25FD9F7F-581C-1324-C010-01B904FEEF0F}"/>
              </a:ext>
            </a:extLst>
          </p:cNvPr>
          <p:cNvSpPr/>
          <p:nvPr/>
        </p:nvSpPr>
        <p:spPr>
          <a:xfrm>
            <a:off x="1351010" y="4807202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شكل بيضاوي 30">
            <a:extLst>
              <a:ext uri="{FF2B5EF4-FFF2-40B4-BE49-F238E27FC236}">
                <a16:creationId xmlns:a16="http://schemas.microsoft.com/office/drawing/2014/main" id="{C4536717-049E-D8E1-5FD7-244973B77469}"/>
              </a:ext>
            </a:extLst>
          </p:cNvPr>
          <p:cNvSpPr/>
          <p:nvPr/>
        </p:nvSpPr>
        <p:spPr>
          <a:xfrm>
            <a:off x="1733743" y="4679199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شكل بيضاوي 31">
            <a:extLst>
              <a:ext uri="{FF2B5EF4-FFF2-40B4-BE49-F238E27FC236}">
                <a16:creationId xmlns:a16="http://schemas.microsoft.com/office/drawing/2014/main" id="{DFCD29FB-C7D0-50B9-20EE-44B9DADE7639}"/>
              </a:ext>
            </a:extLst>
          </p:cNvPr>
          <p:cNvSpPr/>
          <p:nvPr/>
        </p:nvSpPr>
        <p:spPr>
          <a:xfrm>
            <a:off x="2088563" y="4664079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33" name="شكل بيضاوي 32">
            <a:extLst>
              <a:ext uri="{FF2B5EF4-FFF2-40B4-BE49-F238E27FC236}">
                <a16:creationId xmlns:a16="http://schemas.microsoft.com/office/drawing/2014/main" id="{C1153983-5DAB-971A-2BC4-A633EC4E391B}"/>
              </a:ext>
            </a:extLst>
          </p:cNvPr>
          <p:cNvSpPr/>
          <p:nvPr/>
        </p:nvSpPr>
        <p:spPr>
          <a:xfrm>
            <a:off x="2458448" y="4584897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شكل بيضاوي 33">
            <a:extLst>
              <a:ext uri="{FF2B5EF4-FFF2-40B4-BE49-F238E27FC236}">
                <a16:creationId xmlns:a16="http://schemas.microsoft.com/office/drawing/2014/main" id="{7476B762-0E76-8A1E-EFBC-79E6BD1A683D}"/>
              </a:ext>
            </a:extLst>
          </p:cNvPr>
          <p:cNvSpPr/>
          <p:nvPr/>
        </p:nvSpPr>
        <p:spPr>
          <a:xfrm>
            <a:off x="2806247" y="460484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شكل بيضاوي 34">
            <a:extLst>
              <a:ext uri="{FF2B5EF4-FFF2-40B4-BE49-F238E27FC236}">
                <a16:creationId xmlns:a16="http://schemas.microsoft.com/office/drawing/2014/main" id="{AC830602-2063-270C-F391-9044299B76E0}"/>
              </a:ext>
            </a:extLst>
          </p:cNvPr>
          <p:cNvSpPr/>
          <p:nvPr/>
        </p:nvSpPr>
        <p:spPr>
          <a:xfrm>
            <a:off x="3189268" y="4414831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شكل بيضاوي 35">
            <a:extLst>
              <a:ext uri="{FF2B5EF4-FFF2-40B4-BE49-F238E27FC236}">
                <a16:creationId xmlns:a16="http://schemas.microsoft.com/office/drawing/2014/main" id="{9C4D01C9-C1B9-E62E-ACF4-0C544AC1EE59}"/>
              </a:ext>
            </a:extLst>
          </p:cNvPr>
          <p:cNvSpPr/>
          <p:nvPr/>
        </p:nvSpPr>
        <p:spPr>
          <a:xfrm>
            <a:off x="1339085" y="3497378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7" name="شكل بيضاوي 36">
            <a:extLst>
              <a:ext uri="{FF2B5EF4-FFF2-40B4-BE49-F238E27FC236}">
                <a16:creationId xmlns:a16="http://schemas.microsoft.com/office/drawing/2014/main" id="{FEDB7AEE-BC64-6DF0-FDEB-DC85EDF60EE1}"/>
              </a:ext>
            </a:extLst>
          </p:cNvPr>
          <p:cNvSpPr/>
          <p:nvPr/>
        </p:nvSpPr>
        <p:spPr>
          <a:xfrm>
            <a:off x="1722935" y="3127765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8" name="شكل بيضاوي 37">
            <a:extLst>
              <a:ext uri="{FF2B5EF4-FFF2-40B4-BE49-F238E27FC236}">
                <a16:creationId xmlns:a16="http://schemas.microsoft.com/office/drawing/2014/main" id="{E216B722-E9B3-F875-AED6-1E5F161125C0}"/>
              </a:ext>
            </a:extLst>
          </p:cNvPr>
          <p:cNvSpPr/>
          <p:nvPr/>
        </p:nvSpPr>
        <p:spPr>
          <a:xfrm>
            <a:off x="2074749" y="2901885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9" name="شكل بيضاوي 38">
            <a:extLst>
              <a:ext uri="{FF2B5EF4-FFF2-40B4-BE49-F238E27FC236}">
                <a16:creationId xmlns:a16="http://schemas.microsoft.com/office/drawing/2014/main" id="{55DE0EB1-A1C1-E2DF-5650-1BF9A875EE3C}"/>
              </a:ext>
            </a:extLst>
          </p:cNvPr>
          <p:cNvSpPr/>
          <p:nvPr/>
        </p:nvSpPr>
        <p:spPr>
          <a:xfrm>
            <a:off x="2457551" y="2517271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0" name="شكل بيضاوي 39">
            <a:extLst>
              <a:ext uri="{FF2B5EF4-FFF2-40B4-BE49-F238E27FC236}">
                <a16:creationId xmlns:a16="http://schemas.microsoft.com/office/drawing/2014/main" id="{1F114404-2F8B-FD3A-F392-CE17CA49D759}"/>
              </a:ext>
            </a:extLst>
          </p:cNvPr>
          <p:cNvSpPr/>
          <p:nvPr/>
        </p:nvSpPr>
        <p:spPr>
          <a:xfrm>
            <a:off x="2806867" y="2335243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شكل بيضاوي 40">
            <a:extLst>
              <a:ext uri="{FF2B5EF4-FFF2-40B4-BE49-F238E27FC236}">
                <a16:creationId xmlns:a16="http://schemas.microsoft.com/office/drawing/2014/main" id="{3980F7E3-7A28-B68A-B7D8-2E220AC119C0}"/>
              </a:ext>
            </a:extLst>
          </p:cNvPr>
          <p:cNvSpPr/>
          <p:nvPr/>
        </p:nvSpPr>
        <p:spPr>
          <a:xfrm>
            <a:off x="3189268" y="2279501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2" name="صورة 41">
            <a:extLst>
              <a:ext uri="{FF2B5EF4-FFF2-40B4-BE49-F238E27FC236}">
                <a16:creationId xmlns:a16="http://schemas.microsoft.com/office/drawing/2014/main" id="{4F4048B7-B799-AD2B-E2E8-6BB77ED171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4886" y="2720406"/>
            <a:ext cx="3556032" cy="3600000"/>
          </a:xfrm>
          <a:prstGeom prst="rect">
            <a:avLst/>
          </a:prstGeom>
        </p:spPr>
      </p:pic>
      <p:sp>
        <p:nvSpPr>
          <p:cNvPr id="5" name="شكل بيضاوي 4">
            <a:extLst>
              <a:ext uri="{FF2B5EF4-FFF2-40B4-BE49-F238E27FC236}">
                <a16:creationId xmlns:a16="http://schemas.microsoft.com/office/drawing/2014/main" id="{0F9C8603-3E6F-E45E-13DA-87E462050B27}"/>
              </a:ext>
            </a:extLst>
          </p:cNvPr>
          <p:cNvSpPr/>
          <p:nvPr/>
        </p:nvSpPr>
        <p:spPr>
          <a:xfrm>
            <a:off x="8294774" y="3241658"/>
            <a:ext cx="180000" cy="180000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>
            <a:extLst>
              <a:ext uri="{FF2B5EF4-FFF2-40B4-BE49-F238E27FC236}">
                <a16:creationId xmlns:a16="http://schemas.microsoft.com/office/drawing/2014/main" id="{021AAEBA-97D9-65F9-2C29-DD1658984747}"/>
              </a:ext>
            </a:extLst>
          </p:cNvPr>
          <p:cNvSpPr/>
          <p:nvPr/>
        </p:nvSpPr>
        <p:spPr>
          <a:xfrm>
            <a:off x="8294774" y="3468289"/>
            <a:ext cx="180000" cy="1800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>
            <a:extLst>
              <a:ext uri="{FF2B5EF4-FFF2-40B4-BE49-F238E27FC236}">
                <a16:creationId xmlns:a16="http://schemas.microsoft.com/office/drawing/2014/main" id="{3B0336DC-AD42-5965-5B2D-ABF88A792804}"/>
              </a:ext>
            </a:extLst>
          </p:cNvPr>
          <p:cNvSpPr/>
          <p:nvPr/>
        </p:nvSpPr>
        <p:spPr>
          <a:xfrm>
            <a:off x="8294774" y="3694920"/>
            <a:ext cx="180000" cy="1800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>
            <a:extLst>
              <a:ext uri="{FF2B5EF4-FFF2-40B4-BE49-F238E27FC236}">
                <a16:creationId xmlns:a16="http://schemas.microsoft.com/office/drawing/2014/main" id="{5CF697A9-D3E6-68B8-26F4-EFC56415917D}"/>
              </a:ext>
            </a:extLst>
          </p:cNvPr>
          <p:cNvSpPr/>
          <p:nvPr/>
        </p:nvSpPr>
        <p:spPr>
          <a:xfrm>
            <a:off x="8301013" y="3898296"/>
            <a:ext cx="180000" cy="180000"/>
          </a:xfrm>
          <a:prstGeom prst="ellips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4" name="صورة 13">
            <a:extLst>
              <a:ext uri="{FF2B5EF4-FFF2-40B4-BE49-F238E27FC236}">
                <a16:creationId xmlns:a16="http://schemas.microsoft.com/office/drawing/2014/main" id="{7142FFBB-0D08-10F4-80CC-309B29B9D9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21981" y="4351558"/>
            <a:ext cx="1331365" cy="14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19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5" grpId="0" animBg="1"/>
      <p:bldP spid="8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1ECBCAE5-FCEF-DADF-AC8D-63A3D78B1E7E}"/>
              </a:ext>
            </a:extLst>
          </p:cNvPr>
          <p:cNvSpPr txBox="1"/>
          <p:nvPr/>
        </p:nvSpPr>
        <p:spPr>
          <a:xfrm>
            <a:off x="3969416" y="3222744"/>
            <a:ext cx="4916731" cy="70788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QA" sz="2000" dirty="0">
                <a:latin typeface="Arial" panose="020B0604020202020204" pitchFamily="34" charset="0"/>
                <a:cs typeface="Arial" panose="020B0604020202020204" pitchFamily="34" charset="0"/>
              </a:rPr>
              <a:t>نلاحظ أن بيانات هذا المسح تزيد , </a:t>
            </a:r>
          </a:p>
          <a:p>
            <a:pPr algn="r" rtl="1"/>
            <a:r>
              <a:rPr lang="ar-QA" sz="2000" dirty="0">
                <a:latin typeface="Arial" panose="020B0604020202020204" pitchFamily="34" charset="0"/>
                <a:cs typeface="Arial" panose="020B0604020202020204" pitchFamily="34" charset="0"/>
              </a:rPr>
              <a:t>مما يتطلب زيادة عدد الحلاقين العاملين لديه في هذه الأيام .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1307C664-E4D2-6B45-73A5-7ED2A481A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768" y="2838738"/>
            <a:ext cx="3556032" cy="3600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94E844FB-8196-FD15-589C-AA3F35D5F7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384" y="533379"/>
            <a:ext cx="8640000" cy="238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433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9" name="صورة 8">
            <a:extLst>
              <a:ext uri="{FF2B5EF4-FFF2-40B4-BE49-F238E27FC236}">
                <a16:creationId xmlns:a16="http://schemas.microsoft.com/office/drawing/2014/main" id="{DD1E0EAE-57E7-69B2-59E9-26D4013C2C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4747" y="558428"/>
            <a:ext cx="5760000" cy="132953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5BA4686D-157E-2B47-E1A7-2E8447D4C0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4747" y="2003755"/>
            <a:ext cx="5760000" cy="46600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290C7EC-FD84-3429-5168-C868E66FE1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64747" y="2585551"/>
            <a:ext cx="5760000" cy="444367"/>
          </a:xfrm>
          <a:prstGeom prst="rect">
            <a:avLst/>
          </a:prstGeom>
        </p:spPr>
      </p:pic>
      <p:pic>
        <p:nvPicPr>
          <p:cNvPr id="16" name="Picture 2" descr="graph">
            <a:extLst>
              <a:ext uri="{FF2B5EF4-FFF2-40B4-BE49-F238E27FC236}">
                <a16:creationId xmlns:a16="http://schemas.microsoft.com/office/drawing/2014/main" id="{04279A67-8267-FD84-28C5-B0AB4C104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" y="58161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raph">
            <a:extLst>
              <a:ext uri="{FF2B5EF4-FFF2-40B4-BE49-F238E27FC236}">
                <a16:creationId xmlns:a16="http://schemas.microsoft.com/office/drawing/2014/main" id="{08F7DCA9-5B85-12A9-997A-2B9AF68CF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" y="58161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raph">
            <a:extLst>
              <a:ext uri="{FF2B5EF4-FFF2-40B4-BE49-F238E27FC236}">
                <a16:creationId xmlns:a16="http://schemas.microsoft.com/office/drawing/2014/main" id="{51AD5590-B87E-972C-DA59-95A046743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53" y="581613"/>
            <a:ext cx="36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EB4FB396-05B3-9072-81E2-EC79C9F777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64747" y="3102997"/>
            <a:ext cx="5760000" cy="466006"/>
          </a:xfrm>
          <a:prstGeom prst="rect">
            <a:avLst/>
          </a:prstGeom>
        </p:spPr>
      </p:pic>
      <p:cxnSp>
        <p:nvCxnSpPr>
          <p:cNvPr id="18" name="رابط مستقيم 17">
            <a:extLst>
              <a:ext uri="{FF2B5EF4-FFF2-40B4-BE49-F238E27FC236}">
                <a16:creationId xmlns:a16="http://schemas.microsoft.com/office/drawing/2014/main" id="{F2DCB115-1D82-1792-D743-F7BD6505B253}"/>
              </a:ext>
            </a:extLst>
          </p:cNvPr>
          <p:cNvCxnSpPr>
            <a:cxnSpLocks/>
          </p:cNvCxnSpPr>
          <p:nvPr/>
        </p:nvCxnSpPr>
        <p:spPr>
          <a:xfrm flipV="1">
            <a:off x="3084650" y="841926"/>
            <a:ext cx="0" cy="306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369A06A8-8FCA-1586-7E81-FD76891301CA}"/>
              </a:ext>
            </a:extLst>
          </p:cNvPr>
          <p:cNvCxnSpPr>
            <a:cxnSpLocks/>
          </p:cNvCxnSpPr>
          <p:nvPr/>
        </p:nvCxnSpPr>
        <p:spPr>
          <a:xfrm rot="16200000" flipV="1">
            <a:off x="1919253" y="-278353"/>
            <a:ext cx="0" cy="306000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0F69758A-15C8-B8C2-D5EA-33C17EE6F30B}"/>
              </a:ext>
            </a:extLst>
          </p:cNvPr>
          <p:cNvSpPr txBox="1"/>
          <p:nvPr/>
        </p:nvSpPr>
        <p:spPr>
          <a:xfrm>
            <a:off x="3342610" y="3789509"/>
            <a:ext cx="557249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ar-SA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QA" sz="2000" dirty="0">
                <a:latin typeface="Arial" panose="020B0604020202020204" pitchFamily="34" charset="0"/>
                <a:cs typeface="Arial" panose="020B0604020202020204" pitchFamily="34" charset="0"/>
              </a:rPr>
              <a:t>نعم هذا الاتجاه المتزايد معقول , </a:t>
            </a:r>
            <a:endParaRPr lang="ar-S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r>
              <a:rPr lang="ar-QA" sz="2000" dirty="0">
                <a:latin typeface="Arial" panose="020B0604020202020204" pitchFamily="34" charset="0"/>
                <a:cs typeface="Arial" panose="020B0604020202020204" pitchFamily="34" charset="0"/>
              </a:rPr>
              <a:t>لأنه من المحتمل أن يستمر سعر المنتج في الزيادة على مر السنين</a:t>
            </a: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4C44BB65-8B08-37DC-1255-95222D8911E9}"/>
              </a:ext>
            </a:extLst>
          </p:cNvPr>
          <p:cNvSpPr txBox="1"/>
          <p:nvPr/>
        </p:nvSpPr>
        <p:spPr>
          <a:xfrm>
            <a:off x="3592093" y="2602740"/>
            <a:ext cx="1871403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/>
            <a:r>
              <a:rPr lang="en-US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  <a:r>
              <a:rPr lang="ar-QA" sz="2000" b="1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 ريال تقريباً</a:t>
            </a:r>
          </a:p>
        </p:txBody>
      </p:sp>
      <p:pic>
        <p:nvPicPr>
          <p:cNvPr id="23" name="صورة 22">
            <a:extLst>
              <a:ext uri="{FF2B5EF4-FFF2-40B4-BE49-F238E27FC236}">
                <a16:creationId xmlns:a16="http://schemas.microsoft.com/office/drawing/2014/main" id="{DB5744D4-9800-D744-5766-70664CD32EE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54650" y="3077661"/>
            <a:ext cx="2520000" cy="2155733"/>
          </a:xfrm>
          <a:prstGeom prst="rect">
            <a:avLst/>
          </a:prstGeom>
        </p:spPr>
      </p:pic>
      <p:sp>
        <p:nvSpPr>
          <p:cNvPr id="24" name="مستطيل: زوايا مستديرة 23">
            <a:extLst>
              <a:ext uri="{FF2B5EF4-FFF2-40B4-BE49-F238E27FC236}">
                <a16:creationId xmlns:a16="http://schemas.microsoft.com/office/drawing/2014/main" id="{17E85F96-25D1-82B1-8431-960AA58546C4}"/>
              </a:ext>
            </a:extLst>
          </p:cNvPr>
          <p:cNvSpPr/>
          <p:nvPr/>
        </p:nvSpPr>
        <p:spPr>
          <a:xfrm rot="18925689">
            <a:off x="291980" y="1993573"/>
            <a:ext cx="3692501" cy="421686"/>
          </a:xfrm>
          <a:prstGeom prst="roundRect">
            <a:avLst/>
          </a:prstGeom>
          <a:solidFill>
            <a:srgbClr val="00B050">
              <a:alpha val="4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6159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4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6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6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4" grpId="0" animBg="1"/>
      <p:bldP spid="2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8681036D-CD72-2E79-6EF1-7EFBA78EDE5D}"/>
                  </a:ext>
                </a:extLst>
              </p:cNvPr>
              <p:cNvSpPr txBox="1"/>
              <p:nvPr/>
            </p:nvSpPr>
            <p:spPr>
              <a:xfrm>
                <a:off x="4269600" y="3552049"/>
                <a:ext cx="4651466" cy="400110"/>
              </a:xfrm>
              <a:prstGeom prst="rect">
                <a:avLst/>
              </a:prstGeom>
              <a:noFill/>
            </p:spPr>
            <p:txBody>
              <a:bodyPr wrap="none" rtlCol="1">
                <a:spAutoFit/>
              </a:bodyPr>
              <a:lstStyle/>
              <a:p>
                <a:pPr algn="r" rtl="1"/>
                <a:r>
                  <a:rPr lang="ar-Q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إذا كان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n</a:t>
                </a:r>
                <a:r>
                  <a:rPr lang="ar-Q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يساوي </a:t>
                </a:r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ar-QA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فإن التخمين خاطئ , لأن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QA" sz="2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ar-QA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e>
                      <m:sup>
                        <m:r>
                          <a:rPr lang="ar-QA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p>
                    <m:r>
                      <a:rPr lang="ar-QA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≯</m:t>
                    </m:r>
                    <m:r>
                      <a:rPr lang="ar-QA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1</m:t>
                    </m:r>
                  </m:oMath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8681036D-CD72-2E79-6EF1-7EFBA78EDE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9600" y="3552049"/>
                <a:ext cx="4651466" cy="400110"/>
              </a:xfrm>
              <a:prstGeom prst="rect">
                <a:avLst/>
              </a:prstGeom>
              <a:blipFill>
                <a:blip r:embed="rId2"/>
                <a:stretch>
                  <a:fillRect t="-7692" r="-1442" b="-29231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صورة 9">
            <a:extLst>
              <a:ext uri="{FF2B5EF4-FFF2-40B4-BE49-F238E27FC236}">
                <a16:creationId xmlns:a16="http://schemas.microsoft.com/office/drawing/2014/main" id="{8F0D8286-9192-A41E-9846-7BCD0FD5A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000" y="1725366"/>
            <a:ext cx="6480000" cy="1603961"/>
          </a:xfrm>
          <a:prstGeom prst="rect">
            <a:avLst/>
          </a:prstGeom>
        </p:spPr>
      </p:pic>
      <p:pic>
        <p:nvPicPr>
          <p:cNvPr id="12" name="صورة 11">
            <a:extLst>
              <a:ext uri="{FF2B5EF4-FFF2-40B4-BE49-F238E27FC236}">
                <a16:creationId xmlns:a16="http://schemas.microsoft.com/office/drawing/2014/main" id="{B693B7DC-2C3F-F401-DE1E-01CD5251E1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00" y="551556"/>
            <a:ext cx="9000000" cy="1198386"/>
          </a:xfrm>
          <a:prstGeom prst="rect">
            <a:avLst/>
          </a:prstGeom>
        </p:spPr>
      </p:pic>
      <p:pic>
        <p:nvPicPr>
          <p:cNvPr id="14" name="صورة 13">
            <a:extLst>
              <a:ext uri="{FF2B5EF4-FFF2-40B4-BE49-F238E27FC236}">
                <a16:creationId xmlns:a16="http://schemas.microsoft.com/office/drawing/2014/main" id="{92420B52-DE97-7577-7900-2E484BF00E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42481" y="4274471"/>
            <a:ext cx="4578585" cy="546128"/>
          </a:xfrm>
          <a:prstGeom prst="rect">
            <a:avLst/>
          </a:prstGeom>
        </p:spPr>
      </p:pic>
      <p:sp>
        <p:nvSpPr>
          <p:cNvPr id="15" name="مربع نص 14">
            <a:extLst>
              <a:ext uri="{FF2B5EF4-FFF2-40B4-BE49-F238E27FC236}">
                <a16:creationId xmlns:a16="http://schemas.microsoft.com/office/drawing/2014/main" id="{03086DE0-4F39-553E-B1F0-3E6900607F54}"/>
              </a:ext>
            </a:extLst>
          </p:cNvPr>
          <p:cNvSpPr txBox="1"/>
          <p:nvPr/>
        </p:nvSpPr>
        <p:spPr>
          <a:xfrm>
            <a:off x="3728512" y="5270463"/>
            <a:ext cx="5110694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ar-QA" sz="2000" dirty="0">
                <a:latin typeface="Arial" panose="020B0604020202020204" pitchFamily="34" charset="0"/>
                <a:cs typeface="Arial" panose="020B0604020202020204" pitchFamily="34" charset="0"/>
              </a:rPr>
              <a:t>عندما لا تقع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J,K,L</a:t>
            </a:r>
            <a:r>
              <a:rPr lang="ar-QA" sz="2000" dirty="0">
                <a:latin typeface="Arial" panose="020B0604020202020204" pitchFamily="34" charset="0"/>
                <a:cs typeface="Arial" panose="020B0604020202020204" pitchFamily="34" charset="0"/>
              </a:rPr>
              <a:t> على استقامة واحدة يكون التخمين خاطئ</a:t>
            </a:r>
          </a:p>
        </p:txBody>
      </p:sp>
      <p:sp>
        <p:nvSpPr>
          <p:cNvPr id="16" name="مثلث متساوي الساقين 15">
            <a:extLst>
              <a:ext uri="{FF2B5EF4-FFF2-40B4-BE49-F238E27FC236}">
                <a16:creationId xmlns:a16="http://schemas.microsoft.com/office/drawing/2014/main" id="{F1E3865A-AF2F-016B-43E7-34534145B1DD}"/>
              </a:ext>
            </a:extLst>
          </p:cNvPr>
          <p:cNvSpPr/>
          <p:nvPr/>
        </p:nvSpPr>
        <p:spPr>
          <a:xfrm rot="10800000">
            <a:off x="209467" y="5069870"/>
            <a:ext cx="2880000" cy="720000"/>
          </a:xfrm>
          <a:prstGeom prst="triangl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1"/>
            <a:endParaRPr lang="ar-QA"/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55D5EC8F-663B-1D5E-BC0E-735DC5D3ADF7}"/>
              </a:ext>
            </a:extLst>
          </p:cNvPr>
          <p:cNvSpPr txBox="1"/>
          <p:nvPr/>
        </p:nvSpPr>
        <p:spPr>
          <a:xfrm>
            <a:off x="172109" y="4672582"/>
            <a:ext cx="3004349" cy="1477328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b="1" dirty="0"/>
              <a:t>J                                                  L</a:t>
            </a:r>
          </a:p>
          <a:p>
            <a:pPr algn="r" rtl="1"/>
            <a:endParaRPr lang="en-US" b="1" dirty="0"/>
          </a:p>
          <a:p>
            <a:pPr algn="r" rtl="1"/>
            <a:endParaRPr lang="en-US" b="1" dirty="0"/>
          </a:p>
          <a:p>
            <a:pPr algn="r" rtl="1"/>
            <a:endParaRPr lang="en-US" b="1" dirty="0"/>
          </a:p>
          <a:p>
            <a:pPr algn="ctr" rtl="1"/>
            <a:r>
              <a:rPr lang="en-US" b="1" dirty="0"/>
              <a:t>K</a:t>
            </a:r>
            <a:endParaRPr lang="ar-QA" b="1" dirty="0"/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2AD0458-A5C7-EB2D-8127-078082491EF4}"/>
              </a:ext>
            </a:extLst>
          </p:cNvPr>
          <p:cNvSpPr txBox="1"/>
          <p:nvPr/>
        </p:nvSpPr>
        <p:spPr>
          <a:xfrm>
            <a:off x="222934" y="3726615"/>
            <a:ext cx="2757486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J               K               L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رابط مستقيم 18">
            <a:extLst>
              <a:ext uri="{FF2B5EF4-FFF2-40B4-BE49-F238E27FC236}">
                <a16:creationId xmlns:a16="http://schemas.microsoft.com/office/drawing/2014/main" id="{38892CF1-BE16-3F4B-4C06-6A2E46B89B30}"/>
              </a:ext>
            </a:extLst>
          </p:cNvPr>
          <p:cNvCxnSpPr/>
          <p:nvPr/>
        </p:nvCxnSpPr>
        <p:spPr>
          <a:xfrm flipH="1">
            <a:off x="316124" y="4185558"/>
            <a:ext cx="2664000" cy="0"/>
          </a:xfrm>
          <a:prstGeom prst="line">
            <a:avLst/>
          </a:prstGeom>
          <a:ln w="571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رابط مستقيم 19">
            <a:extLst>
              <a:ext uri="{FF2B5EF4-FFF2-40B4-BE49-F238E27FC236}">
                <a16:creationId xmlns:a16="http://schemas.microsoft.com/office/drawing/2014/main" id="{AE5F91A2-40A9-0C9C-A291-59E2A28CE87A}"/>
              </a:ext>
            </a:extLst>
          </p:cNvPr>
          <p:cNvCxnSpPr/>
          <p:nvPr/>
        </p:nvCxnSpPr>
        <p:spPr>
          <a:xfrm>
            <a:off x="309076" y="4337109"/>
            <a:ext cx="1333948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>
            <a:extLst>
              <a:ext uri="{FF2B5EF4-FFF2-40B4-BE49-F238E27FC236}">
                <a16:creationId xmlns:a16="http://schemas.microsoft.com/office/drawing/2014/main" id="{FF1BDC59-A906-2ACB-FA15-D0CC341CCBFF}"/>
              </a:ext>
            </a:extLst>
          </p:cNvPr>
          <p:cNvCxnSpPr/>
          <p:nvPr/>
        </p:nvCxnSpPr>
        <p:spPr>
          <a:xfrm>
            <a:off x="1650193" y="4331923"/>
            <a:ext cx="1333948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رابط مستقيم 21">
            <a:extLst>
              <a:ext uri="{FF2B5EF4-FFF2-40B4-BE49-F238E27FC236}">
                <a16:creationId xmlns:a16="http://schemas.microsoft.com/office/drawing/2014/main" id="{2FAE61DD-8B7E-8DC7-67C7-8C9929013197}"/>
              </a:ext>
            </a:extLst>
          </p:cNvPr>
          <p:cNvCxnSpPr>
            <a:cxnSpLocks/>
          </p:cNvCxnSpPr>
          <p:nvPr/>
        </p:nvCxnSpPr>
        <p:spPr>
          <a:xfrm>
            <a:off x="210462" y="5082226"/>
            <a:ext cx="1439731" cy="71359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>
            <a:extLst>
              <a:ext uri="{FF2B5EF4-FFF2-40B4-BE49-F238E27FC236}">
                <a16:creationId xmlns:a16="http://schemas.microsoft.com/office/drawing/2014/main" id="{F25C5BF0-68DF-14AB-1A04-F2AD93CAF8AE}"/>
              </a:ext>
            </a:extLst>
          </p:cNvPr>
          <p:cNvCxnSpPr>
            <a:cxnSpLocks/>
          </p:cNvCxnSpPr>
          <p:nvPr/>
        </p:nvCxnSpPr>
        <p:spPr>
          <a:xfrm flipV="1">
            <a:off x="1650193" y="5062505"/>
            <a:ext cx="1439729" cy="73331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2702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5" grpId="0"/>
      <p:bldP spid="16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cxnSp>
        <p:nvCxnSpPr>
          <p:cNvPr id="7" name="رابط مستقيم 6">
            <a:extLst>
              <a:ext uri="{FF2B5EF4-FFF2-40B4-BE49-F238E27FC236}">
                <a16:creationId xmlns:a16="http://schemas.microsoft.com/office/drawing/2014/main" id="{C42C9761-CC5D-3564-C353-95E0F68165E2}"/>
              </a:ext>
            </a:extLst>
          </p:cNvPr>
          <p:cNvCxnSpPr/>
          <p:nvPr/>
        </p:nvCxnSpPr>
        <p:spPr>
          <a:xfrm flipH="1">
            <a:off x="539552" y="3356992"/>
            <a:ext cx="8424936" cy="0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3DB3E3EF-2C79-0403-3678-C42988C2F226}"/>
                  </a:ext>
                </a:extLst>
              </p:cNvPr>
              <p:cNvSpPr txBox="1"/>
              <p:nvPr/>
            </p:nvSpPr>
            <p:spPr>
              <a:xfrm>
                <a:off x="5030641" y="2160174"/>
                <a:ext cx="2088232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𝑛</m:t>
                    </m:r>
                  </m:oMath>
                </a14:m>
                <a:r>
                  <a:rPr lang="en-US" sz="20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e>
                    </m:d>
                  </m:oMath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3DB3E3EF-2C79-0403-3678-C42988C2F2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30641" y="2160174"/>
                <a:ext cx="2088232" cy="400110"/>
              </a:xfrm>
              <a:prstGeom prst="rect">
                <a:avLst/>
              </a:prstGeom>
              <a:blipFill>
                <a:blip r:embed="rId2"/>
                <a:stretch>
                  <a:fillRect t="-6061" b="-27273"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موصل: على شكل مرفق 9">
            <a:extLst>
              <a:ext uri="{FF2B5EF4-FFF2-40B4-BE49-F238E27FC236}">
                <a16:creationId xmlns:a16="http://schemas.microsoft.com/office/drawing/2014/main" id="{562CF1AC-4056-DE4E-5C2F-D38C59D67D62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58352" y="4491121"/>
            <a:ext cx="864000" cy="900000"/>
          </a:xfrm>
          <a:prstGeom prst="bentConnector3">
            <a:avLst>
              <a:gd name="adj1" fmla="val 1004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موصل: على شكل مرفق 10">
            <a:extLst>
              <a:ext uri="{FF2B5EF4-FFF2-40B4-BE49-F238E27FC236}">
                <a16:creationId xmlns:a16="http://schemas.microsoft.com/office/drawing/2014/main" id="{A720E870-00DB-C71D-4C4A-CC63F800564B}"/>
              </a:ext>
            </a:extLst>
          </p:cNvPr>
          <p:cNvCxnSpPr>
            <a:cxnSpLocks/>
          </p:cNvCxnSpPr>
          <p:nvPr/>
        </p:nvCxnSpPr>
        <p:spPr>
          <a:xfrm rot="16200000" flipV="1">
            <a:off x="5958152" y="5355217"/>
            <a:ext cx="864000" cy="900000"/>
          </a:xfrm>
          <a:prstGeom prst="bentConnector3">
            <a:avLst>
              <a:gd name="adj1" fmla="val 1004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موصل: على شكل مرفق 11">
            <a:extLst>
              <a:ext uri="{FF2B5EF4-FFF2-40B4-BE49-F238E27FC236}">
                <a16:creationId xmlns:a16="http://schemas.microsoft.com/office/drawing/2014/main" id="{201ED88F-DD4C-B9DA-70DF-D1C3ADBBB993}"/>
              </a:ext>
            </a:extLst>
          </p:cNvPr>
          <p:cNvCxnSpPr>
            <a:cxnSpLocks/>
          </p:cNvCxnSpPr>
          <p:nvPr/>
        </p:nvCxnSpPr>
        <p:spPr>
          <a:xfrm rot="16200000" flipH="1">
            <a:off x="2789800" y="4491121"/>
            <a:ext cx="864000" cy="900000"/>
          </a:xfrm>
          <a:prstGeom prst="bentConnector3">
            <a:avLst>
              <a:gd name="adj1" fmla="val 1004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موصل: على شكل مرفق 12">
            <a:extLst>
              <a:ext uri="{FF2B5EF4-FFF2-40B4-BE49-F238E27FC236}">
                <a16:creationId xmlns:a16="http://schemas.microsoft.com/office/drawing/2014/main" id="{C917EF04-880D-C76F-7B18-3A80E75D6A6F}"/>
              </a:ext>
            </a:extLst>
          </p:cNvPr>
          <p:cNvCxnSpPr>
            <a:cxnSpLocks/>
          </p:cNvCxnSpPr>
          <p:nvPr/>
        </p:nvCxnSpPr>
        <p:spPr>
          <a:xfrm rot="-1560000" flipV="1">
            <a:off x="1754253" y="4724962"/>
            <a:ext cx="864000" cy="900000"/>
          </a:xfrm>
          <a:prstGeom prst="bentConnector3">
            <a:avLst>
              <a:gd name="adj1" fmla="val 100452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53BF6159-7641-3603-8855-4FCD428D1465}"/>
              </a:ext>
            </a:extLst>
          </p:cNvPr>
          <p:cNvSpPr txBox="1"/>
          <p:nvPr/>
        </p:nvSpPr>
        <p:spPr>
          <a:xfrm>
            <a:off x="6664084" y="4054509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مربع نص 14">
            <a:extLst>
              <a:ext uri="{FF2B5EF4-FFF2-40B4-BE49-F238E27FC236}">
                <a16:creationId xmlns:a16="http://schemas.microsoft.com/office/drawing/2014/main" id="{3ABF92CC-FD04-2C6E-64AD-0256DC934143}"/>
              </a:ext>
            </a:extLst>
          </p:cNvPr>
          <p:cNvSpPr txBox="1"/>
          <p:nvPr/>
        </p:nvSpPr>
        <p:spPr>
          <a:xfrm>
            <a:off x="6804248" y="5333146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E672E6D3-6C5E-1384-B958-3A6C0D0C7053}"/>
              </a:ext>
            </a:extLst>
          </p:cNvPr>
          <p:cNvSpPr txBox="1"/>
          <p:nvPr/>
        </p:nvSpPr>
        <p:spPr>
          <a:xfrm>
            <a:off x="7744204" y="5157192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A9A9AD1E-F601-AB13-81AB-4C4087F04F41}"/>
              </a:ext>
            </a:extLst>
          </p:cNvPr>
          <p:cNvSpPr txBox="1"/>
          <p:nvPr/>
        </p:nvSpPr>
        <p:spPr>
          <a:xfrm>
            <a:off x="5569537" y="5085184"/>
            <a:ext cx="37061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732B6F12-33F6-EBFD-3544-16502B3CD5E4}"/>
              </a:ext>
            </a:extLst>
          </p:cNvPr>
          <p:cNvSpPr txBox="1"/>
          <p:nvPr/>
        </p:nvSpPr>
        <p:spPr>
          <a:xfrm>
            <a:off x="6588224" y="6165304"/>
            <a:ext cx="37061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57633B6-4A83-B8CC-C788-9C5B7A812F41}"/>
              </a:ext>
            </a:extLst>
          </p:cNvPr>
          <p:cNvSpPr txBox="1"/>
          <p:nvPr/>
        </p:nvSpPr>
        <p:spPr>
          <a:xfrm>
            <a:off x="2699792" y="4113446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7678B922-E33E-3276-9970-B1DAA1CD2F41}"/>
              </a:ext>
            </a:extLst>
          </p:cNvPr>
          <p:cNvSpPr txBox="1"/>
          <p:nvPr/>
        </p:nvSpPr>
        <p:spPr>
          <a:xfrm>
            <a:off x="2699792" y="5373216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مربع نص 20">
            <a:extLst>
              <a:ext uri="{FF2B5EF4-FFF2-40B4-BE49-F238E27FC236}">
                <a16:creationId xmlns:a16="http://schemas.microsoft.com/office/drawing/2014/main" id="{9BD415CC-CDF4-A438-8A6A-B502493702A2}"/>
              </a:ext>
            </a:extLst>
          </p:cNvPr>
          <p:cNvSpPr txBox="1"/>
          <p:nvPr/>
        </p:nvSpPr>
        <p:spPr>
          <a:xfrm>
            <a:off x="3707904" y="5117122"/>
            <a:ext cx="356188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مربع نص 21">
            <a:extLst>
              <a:ext uri="{FF2B5EF4-FFF2-40B4-BE49-F238E27FC236}">
                <a16:creationId xmlns:a16="http://schemas.microsoft.com/office/drawing/2014/main" id="{C4DB7242-DCCC-414B-A666-30F0D3FE5599}"/>
              </a:ext>
            </a:extLst>
          </p:cNvPr>
          <p:cNvSpPr txBox="1"/>
          <p:nvPr/>
        </p:nvSpPr>
        <p:spPr>
          <a:xfrm>
            <a:off x="1893277" y="4265846"/>
            <a:ext cx="37061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C42BEBF8-FDD5-ED7C-8DC5-2E5EEDB46E9E}"/>
              </a:ext>
            </a:extLst>
          </p:cNvPr>
          <p:cNvSpPr txBox="1"/>
          <p:nvPr/>
        </p:nvSpPr>
        <p:spPr>
          <a:xfrm>
            <a:off x="1677253" y="5693186"/>
            <a:ext cx="370615" cy="40011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35289621-4382-804A-7B9A-EE7380C50836}"/>
              </a:ext>
            </a:extLst>
          </p:cNvPr>
          <p:cNvSpPr/>
          <p:nvPr/>
        </p:nvSpPr>
        <p:spPr>
          <a:xfrm>
            <a:off x="6938683" y="4943137"/>
            <a:ext cx="360381" cy="3550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89A83BC7-337E-0B7D-FE9F-E06A2EAD2856}"/>
              </a:ext>
            </a:extLst>
          </p:cNvPr>
          <p:cNvSpPr/>
          <p:nvPr/>
        </p:nvSpPr>
        <p:spPr>
          <a:xfrm>
            <a:off x="6397214" y="5412888"/>
            <a:ext cx="360381" cy="3550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2E7CDCE3-D6F9-669B-6743-006044AFCAFC}"/>
              </a:ext>
            </a:extLst>
          </p:cNvPr>
          <p:cNvSpPr/>
          <p:nvPr/>
        </p:nvSpPr>
        <p:spPr>
          <a:xfrm>
            <a:off x="2852570" y="4961066"/>
            <a:ext cx="360381" cy="3550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828EE055-9545-82BA-69AF-B82F9F1CA2E6}"/>
              </a:ext>
            </a:extLst>
          </p:cNvPr>
          <p:cNvSpPr/>
          <p:nvPr/>
        </p:nvSpPr>
        <p:spPr>
          <a:xfrm>
            <a:off x="2289586" y="5108087"/>
            <a:ext cx="360381" cy="35500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9" name="صورة 28">
            <a:extLst>
              <a:ext uri="{FF2B5EF4-FFF2-40B4-BE49-F238E27FC236}">
                <a16:creationId xmlns:a16="http://schemas.microsoft.com/office/drawing/2014/main" id="{8AB6C093-0372-6D6B-E1EE-9697B8FCA9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4000" y="510210"/>
            <a:ext cx="7920000" cy="107250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E48A4558-2C82-2CF7-756A-7BD0E8548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79917" y="3456384"/>
            <a:ext cx="6480000" cy="627096"/>
          </a:xfrm>
          <a:prstGeom prst="rect">
            <a:avLst/>
          </a:prstGeom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E7D1EBE3-165A-F75C-DBFD-C75BE6F2199F}"/>
              </a:ext>
            </a:extLst>
          </p:cNvPr>
          <p:cNvSpPr txBox="1"/>
          <p:nvPr/>
        </p:nvSpPr>
        <p:spPr>
          <a:xfrm>
            <a:off x="1600706" y="5747559"/>
            <a:ext cx="254893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الزاويتان متطابقتين , </a:t>
            </a:r>
          </a:p>
          <a:p>
            <a:pPr algn="r" rtl="1"/>
            <a:r>
              <a:rPr lang="ar-SA" sz="2000" dirty="0">
                <a:latin typeface="Arial" panose="020B0604020202020204" pitchFamily="34" charset="0"/>
                <a:cs typeface="Arial" panose="020B0604020202020204" pitchFamily="34" charset="0"/>
              </a:rPr>
              <a:t>لكنها ليس متقابلتين بالرأس</a:t>
            </a:r>
            <a:endParaRPr lang="ar-Q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5917F871-A0A1-8DA4-AAD5-9CADED78984C}"/>
                  </a:ext>
                </a:extLst>
              </p:cNvPr>
              <p:cNvSpPr txBox="1"/>
              <p:nvPr/>
            </p:nvSpPr>
            <p:spPr>
              <a:xfrm>
                <a:off x="6441182" y="2180445"/>
                <a:ext cx="909673" cy="400110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l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مربع نص 4">
                <a:extLst>
                  <a:ext uri="{FF2B5EF4-FFF2-40B4-BE49-F238E27FC236}">
                    <a16:creationId xmlns:a16="http://schemas.microsoft.com/office/drawing/2014/main" id="{5917F871-A0A1-8DA4-AAD5-9CADED789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1182" y="2180445"/>
                <a:ext cx="909673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608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 animBg="1"/>
      <p:bldP spid="25" grpId="0" animBg="1"/>
      <p:bldP spid="26" grpId="0" animBg="1"/>
      <p:bldP spid="27" grpId="0" animBg="1"/>
      <p:bldP spid="2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24BCC19-9E71-D434-E2DD-919637D3BB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92" y="1180470"/>
            <a:ext cx="7953375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69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57C28-32F5-134D-8900-F6DD58FC3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288BE925-091F-783B-9CB5-277887D978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841991A5-D670-8806-B75C-1933931CF6F1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00370C48-63FE-FFC1-3DFB-616A5E2057FD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4E982796-709E-9610-3FBD-64F6FB4F52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402" y="1405655"/>
            <a:ext cx="7991475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9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17D715-41C5-C5AF-07E4-4D5791949D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70E677DC-98DE-6C2D-6870-C56CD03CD7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45481"/>
            <a:ext cx="9095139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2EFA9198-39E8-A564-4BDC-5420F3C9334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E24C67B-EEE9-84B8-4BEE-BF4952F5D7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464" y="458301"/>
            <a:ext cx="7200000" cy="1599262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91AC5519-B59A-5519-6DCF-408B9676A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9942" y="2657781"/>
            <a:ext cx="3174146" cy="36000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514575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CE72F5AA-F634-111D-D390-B5C0E83244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920252"/>
            <a:ext cx="837247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57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/>
              <a:t>قناة: احمد الفديد (رياضيات) باليوتيوب</a:t>
            </a:r>
          </a:p>
        </p:txBody>
      </p:sp>
      <p:sp>
        <p:nvSpPr>
          <p:cNvPr id="2" name="عنوان فرعي 2">
            <a:extLst>
              <a:ext uri="{FF2B5EF4-FFF2-40B4-BE49-F238E27FC236}">
                <a16:creationId xmlns:a16="http://schemas.microsoft.com/office/drawing/2014/main" id="{C488676A-1975-5AE2-B998-F8031652F438}"/>
              </a:ext>
            </a:extLst>
          </p:cNvPr>
          <p:cNvSpPr txBox="1">
            <a:spLocks/>
          </p:cNvSpPr>
          <p:nvPr/>
        </p:nvSpPr>
        <p:spPr>
          <a:xfrm>
            <a:off x="0" y="492238"/>
            <a:ext cx="9144000" cy="570536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dirty="0"/>
              <a:t>انتهى الدرس</a:t>
            </a:r>
          </a:p>
          <a:p>
            <a:endParaRPr lang="ar-SA" dirty="0"/>
          </a:p>
          <a:p>
            <a:r>
              <a:rPr lang="ar-SA" dirty="0"/>
              <a:t>لا تنسونا من صالح دعواتكم</a:t>
            </a:r>
          </a:p>
          <a:p>
            <a:endParaRPr lang="ar-SA" dirty="0"/>
          </a:p>
          <a:p>
            <a:r>
              <a:rPr lang="ar-SA" dirty="0"/>
              <a:t>اخوكم ,, احمد الفديد – رفحاء – المملكة العربية السعودية</a:t>
            </a:r>
          </a:p>
          <a:p>
            <a:r>
              <a:rPr lang="ar-SA" dirty="0"/>
              <a:t>تويتر </a:t>
            </a:r>
            <a:r>
              <a:rPr lang="en-US" dirty="0"/>
              <a:t>abosara286</a:t>
            </a:r>
          </a:p>
          <a:p>
            <a:r>
              <a:rPr lang="ar-SA" dirty="0"/>
              <a:t>سناب </a:t>
            </a:r>
            <a:r>
              <a:rPr lang="en-US" dirty="0"/>
              <a:t>MATH3355</a:t>
            </a:r>
          </a:p>
          <a:p>
            <a:r>
              <a:rPr lang="ar-SA" dirty="0"/>
              <a:t>تيك توك </a:t>
            </a:r>
            <a:r>
              <a:rPr lang="en-US" dirty="0"/>
              <a:t>abosara0286</a:t>
            </a:r>
          </a:p>
          <a:p>
            <a:r>
              <a:rPr lang="ar-SA" dirty="0"/>
              <a:t>جيميل: </a:t>
            </a:r>
            <a:r>
              <a:rPr lang="en-US" dirty="0"/>
              <a:t>abosara0286@gmail.com</a:t>
            </a:r>
          </a:p>
          <a:p>
            <a:endParaRPr lang="ar-SA" dirty="0"/>
          </a:p>
          <a:p>
            <a:endParaRPr lang="ar-SA" dirty="0"/>
          </a:p>
          <a:p>
            <a:endParaRPr lang="ar-SA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28499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F6044D1-5EFC-ACAD-26DA-8D4889A4E6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2A4BDDD-DBC6-726E-14CD-2F725FD62D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3F0309CF-D474-1B0A-D34D-F0CCA17D670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17DCEC35-CCAC-E365-B7D3-7C939FA1D8B2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115D98D5-BFAC-7DEC-002E-0A2FBDCE8C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936" y="3171699"/>
            <a:ext cx="7920000" cy="2985996"/>
          </a:xfrm>
          <a:prstGeom prst="rect">
            <a:avLst/>
          </a:prstGeom>
        </p:spPr>
      </p:pic>
      <p:pic>
        <p:nvPicPr>
          <p:cNvPr id="1028" name="Picture 4" descr="إشارات المرور, أعمدة المرور, إشارة المرور, حركة المرور PNG وملف PSD للتحميل  مجانا">
            <a:extLst>
              <a:ext uri="{FF2B5EF4-FFF2-40B4-BE49-F238E27FC236}">
                <a16:creationId xmlns:a16="http://schemas.microsoft.com/office/drawing/2014/main" id="{1BE809B5-1B93-8442-27DA-78250D8652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77" y="723681"/>
            <a:ext cx="2160000" cy="21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مربع نص 1">
            <a:extLst>
              <a:ext uri="{FF2B5EF4-FFF2-40B4-BE49-F238E27FC236}">
                <a16:creationId xmlns:a16="http://schemas.microsoft.com/office/drawing/2014/main" id="{384146EA-287B-DA14-4C08-06C052526D81}"/>
              </a:ext>
            </a:extLst>
          </p:cNvPr>
          <p:cNvSpPr txBox="1"/>
          <p:nvPr/>
        </p:nvSpPr>
        <p:spPr>
          <a:xfrm>
            <a:off x="6542916" y="1114671"/>
            <a:ext cx="2031326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 rtl="1"/>
            <a:r>
              <a:rPr lang="ar-SA" sz="2400" dirty="0">
                <a:highlight>
                  <a:srgbClr val="FFFF00"/>
                </a:highlight>
              </a:rPr>
              <a:t>التبرير الاستقرائي:</a:t>
            </a:r>
          </a:p>
        </p:txBody>
      </p:sp>
      <p:sp>
        <p:nvSpPr>
          <p:cNvPr id="5" name="مثلث متساوي الساقين 4">
            <a:extLst>
              <a:ext uri="{FF2B5EF4-FFF2-40B4-BE49-F238E27FC236}">
                <a16:creationId xmlns:a16="http://schemas.microsoft.com/office/drawing/2014/main" id="{6B82ECF7-E860-5E38-CE7D-E1E985BEAFC1}"/>
              </a:ext>
            </a:extLst>
          </p:cNvPr>
          <p:cNvSpPr/>
          <p:nvPr/>
        </p:nvSpPr>
        <p:spPr>
          <a:xfrm>
            <a:off x="2348180" y="3725875"/>
            <a:ext cx="658367" cy="648000"/>
          </a:xfrm>
          <a:prstGeom prst="triangle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A018F83A-9DF3-B9FB-BDB3-DCE7F7DF44CF}"/>
              </a:ext>
            </a:extLst>
          </p:cNvPr>
          <p:cNvSpPr/>
          <p:nvPr/>
        </p:nvSpPr>
        <p:spPr>
          <a:xfrm>
            <a:off x="3257703" y="3733194"/>
            <a:ext cx="648000" cy="648000"/>
          </a:xfrm>
          <a:prstGeom prst="rect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خماسي 8">
            <a:extLst>
              <a:ext uri="{FF2B5EF4-FFF2-40B4-BE49-F238E27FC236}">
                <a16:creationId xmlns:a16="http://schemas.microsoft.com/office/drawing/2014/main" id="{46031BBB-B9C4-B23F-F1F3-2C9348D4E808}"/>
              </a:ext>
            </a:extLst>
          </p:cNvPr>
          <p:cNvSpPr/>
          <p:nvPr/>
        </p:nvSpPr>
        <p:spPr>
          <a:xfrm>
            <a:off x="4133703" y="3720502"/>
            <a:ext cx="648000" cy="648000"/>
          </a:xfrm>
          <a:prstGeom prst="pentagon">
            <a:avLst/>
          </a:prstGeom>
          <a:solidFill>
            <a:srgbClr val="C00000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67851CF-890D-9965-D3CA-2C9347E31635}"/>
              </a:ext>
            </a:extLst>
          </p:cNvPr>
          <p:cNvSpPr txBox="1"/>
          <p:nvPr/>
        </p:nvSpPr>
        <p:spPr>
          <a:xfrm>
            <a:off x="3905703" y="5234365"/>
            <a:ext cx="660834" cy="92333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5400" b="1" dirty="0">
                <a:solidFill>
                  <a:srgbClr val="0E6BB5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</a:t>
            </a:r>
            <a:endParaRPr lang="ar-QA" sz="5400" b="1" dirty="0">
              <a:solidFill>
                <a:srgbClr val="0E6BB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62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صورة 7">
            <a:extLst>
              <a:ext uri="{FF2B5EF4-FFF2-40B4-BE49-F238E27FC236}">
                <a16:creationId xmlns:a16="http://schemas.microsoft.com/office/drawing/2014/main" id="{28F8DD09-BA1D-90D9-E36A-68B0AA0620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35" y="2502487"/>
            <a:ext cx="7920000" cy="1359299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sp>
        <p:nvSpPr>
          <p:cNvPr id="9" name="سهم: منحني لأعلى 8">
            <a:extLst>
              <a:ext uri="{FF2B5EF4-FFF2-40B4-BE49-F238E27FC236}">
                <a16:creationId xmlns:a16="http://schemas.microsoft.com/office/drawing/2014/main" id="{EDAC3C58-4A38-52EE-6926-D5AF73DB56F0}"/>
              </a:ext>
            </a:extLst>
          </p:cNvPr>
          <p:cNvSpPr/>
          <p:nvPr/>
        </p:nvSpPr>
        <p:spPr>
          <a:xfrm flipH="1">
            <a:off x="4192908" y="3836044"/>
            <a:ext cx="913424" cy="400110"/>
          </a:xfrm>
          <a:prstGeom prst="curvedUpArrow">
            <a:avLst>
              <a:gd name="adj1" fmla="val 11444"/>
              <a:gd name="adj2" fmla="val 80987"/>
              <a:gd name="adj3" fmla="val 2915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QA">
              <a:solidFill>
                <a:schemeClr val="tx1"/>
              </a:solidFill>
            </a:endParaRPr>
          </a:p>
        </p:txBody>
      </p:sp>
      <p:sp>
        <p:nvSpPr>
          <p:cNvPr id="13" name="سهم: منحني لأعلى 12">
            <a:extLst>
              <a:ext uri="{FF2B5EF4-FFF2-40B4-BE49-F238E27FC236}">
                <a16:creationId xmlns:a16="http://schemas.microsoft.com/office/drawing/2014/main" id="{A326EDFE-2B3A-CE6C-AED6-0525FA361034}"/>
              </a:ext>
            </a:extLst>
          </p:cNvPr>
          <p:cNvSpPr/>
          <p:nvPr/>
        </p:nvSpPr>
        <p:spPr>
          <a:xfrm flipH="1">
            <a:off x="3280138" y="3855744"/>
            <a:ext cx="913424" cy="400110"/>
          </a:xfrm>
          <a:prstGeom prst="curvedUpArrow">
            <a:avLst>
              <a:gd name="adj1" fmla="val 11444"/>
              <a:gd name="adj2" fmla="val 80987"/>
              <a:gd name="adj3" fmla="val 2915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QA">
              <a:solidFill>
                <a:schemeClr val="tx1"/>
              </a:solidFill>
            </a:endParaRPr>
          </a:p>
        </p:txBody>
      </p:sp>
      <p:sp>
        <p:nvSpPr>
          <p:cNvPr id="14" name="سهم: منحني لأعلى 13">
            <a:extLst>
              <a:ext uri="{FF2B5EF4-FFF2-40B4-BE49-F238E27FC236}">
                <a16:creationId xmlns:a16="http://schemas.microsoft.com/office/drawing/2014/main" id="{DF8EDFCF-8D32-2968-D66F-3B1E875E771F}"/>
              </a:ext>
            </a:extLst>
          </p:cNvPr>
          <p:cNvSpPr/>
          <p:nvPr/>
        </p:nvSpPr>
        <p:spPr>
          <a:xfrm flipH="1">
            <a:off x="2333541" y="3858561"/>
            <a:ext cx="913424" cy="400110"/>
          </a:xfrm>
          <a:prstGeom prst="curvedUpArrow">
            <a:avLst>
              <a:gd name="adj1" fmla="val 11444"/>
              <a:gd name="adj2" fmla="val 80987"/>
              <a:gd name="adj3" fmla="val 2915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QA">
              <a:solidFill>
                <a:schemeClr val="tx1"/>
              </a:solidFill>
            </a:endParaRPr>
          </a:p>
        </p:txBody>
      </p:sp>
      <p:sp>
        <p:nvSpPr>
          <p:cNvPr id="15" name="سهم: منحني لأعلى 14">
            <a:extLst>
              <a:ext uri="{FF2B5EF4-FFF2-40B4-BE49-F238E27FC236}">
                <a16:creationId xmlns:a16="http://schemas.microsoft.com/office/drawing/2014/main" id="{520F4242-4C4E-DDC3-E66E-93D70DDD52B7}"/>
              </a:ext>
            </a:extLst>
          </p:cNvPr>
          <p:cNvSpPr/>
          <p:nvPr/>
        </p:nvSpPr>
        <p:spPr>
          <a:xfrm flipH="1">
            <a:off x="1386944" y="3848915"/>
            <a:ext cx="913424" cy="400110"/>
          </a:xfrm>
          <a:prstGeom prst="curvedUpArrow">
            <a:avLst>
              <a:gd name="adj1" fmla="val 11444"/>
              <a:gd name="adj2" fmla="val 80987"/>
              <a:gd name="adj3" fmla="val 29155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QA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FDE4081-C66F-FB5E-C941-AE9DADF87470}"/>
                  </a:ext>
                </a:extLst>
              </p:cNvPr>
              <p:cNvSpPr txBox="1"/>
              <p:nvPr/>
            </p:nvSpPr>
            <p:spPr>
              <a:xfrm>
                <a:off x="4324153" y="4305097"/>
                <a:ext cx="10081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QA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ar-QA" dirty="0">
                    <a:latin typeface="Arial" panose="020B0604020202020204" pitchFamily="34" charset="0"/>
                    <a:cs typeface="Arial" panose="020B0604020202020204" pitchFamily="34" charset="0"/>
                  </a:rPr>
                  <a:t> دقيقة</a:t>
                </a:r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2FDE4081-C66F-FB5E-C941-AE9DADF87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4153" y="4305097"/>
                <a:ext cx="1008112" cy="369332"/>
              </a:xfrm>
              <a:prstGeom prst="rect">
                <a:avLst/>
              </a:prstGeom>
              <a:blipFill>
                <a:blip r:embed="rId3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D9B42F1B-923D-39C7-2746-6747A7FDC4EE}"/>
                  </a:ext>
                </a:extLst>
              </p:cNvPr>
              <p:cNvSpPr txBox="1"/>
              <p:nvPr/>
            </p:nvSpPr>
            <p:spPr>
              <a:xfrm>
                <a:off x="3316041" y="4334011"/>
                <a:ext cx="10081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QA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ar-QA" dirty="0">
                    <a:latin typeface="Arial" panose="020B0604020202020204" pitchFamily="34" charset="0"/>
                    <a:cs typeface="Arial" panose="020B0604020202020204" pitchFamily="34" charset="0"/>
                  </a:rPr>
                  <a:t> دقيقة</a:t>
                </a:r>
              </a:p>
            </p:txBody>
          </p:sp>
        </mc:Choice>
        <mc:Fallback xmlns="">
          <p:sp>
            <p:nvSpPr>
              <p:cNvPr id="17" name="مربع نص 16">
                <a:extLst>
                  <a:ext uri="{FF2B5EF4-FFF2-40B4-BE49-F238E27FC236}">
                    <a16:creationId xmlns:a16="http://schemas.microsoft.com/office/drawing/2014/main" id="{D9B42F1B-923D-39C7-2746-6747A7FDC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6041" y="4334011"/>
                <a:ext cx="1008112" cy="369332"/>
              </a:xfrm>
              <a:prstGeom prst="rect">
                <a:avLst/>
              </a:prstGeom>
              <a:blipFill>
                <a:blip r:embed="rId4"/>
                <a:stretch>
                  <a:fillRect t="-9836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454F752B-4B98-21C2-BF58-4EF7AD2792FF}"/>
                  </a:ext>
                </a:extLst>
              </p:cNvPr>
              <p:cNvSpPr txBox="1"/>
              <p:nvPr/>
            </p:nvSpPr>
            <p:spPr>
              <a:xfrm>
                <a:off x="2307929" y="4360151"/>
                <a:ext cx="10081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QA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ar-QA" dirty="0">
                    <a:latin typeface="Arial" panose="020B0604020202020204" pitchFamily="34" charset="0"/>
                    <a:cs typeface="Arial" panose="020B0604020202020204" pitchFamily="34" charset="0"/>
                  </a:rPr>
                  <a:t> دقيقة</a:t>
                </a: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454F752B-4B98-21C2-BF58-4EF7AD27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7929" y="4360151"/>
                <a:ext cx="1008112" cy="369332"/>
              </a:xfrm>
              <a:prstGeom prst="rect">
                <a:avLst/>
              </a:prstGeom>
              <a:blipFill>
                <a:blip r:embed="rId5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9FF0DD8B-A35A-7F98-CB9B-44BCF431DEDE}"/>
                  </a:ext>
                </a:extLst>
              </p:cNvPr>
              <p:cNvSpPr txBox="1"/>
              <p:nvPr/>
            </p:nvSpPr>
            <p:spPr>
              <a:xfrm>
                <a:off x="1248118" y="4355513"/>
                <a:ext cx="1008112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ar-QA" b="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40</m:t>
                    </m:r>
                  </m:oMath>
                </a14:m>
                <a:r>
                  <a:rPr lang="ar-QA" dirty="0">
                    <a:latin typeface="Arial" panose="020B0604020202020204" pitchFamily="34" charset="0"/>
                    <a:cs typeface="Arial" panose="020B0604020202020204" pitchFamily="34" charset="0"/>
                  </a:rPr>
                  <a:t> دقيقة</a:t>
                </a:r>
              </a:p>
            </p:txBody>
          </p:sp>
        </mc:Choice>
        <mc:Fallback xmlns="">
          <p:sp>
            <p:nvSpPr>
              <p:cNvPr id="19" name="مربع نص 18">
                <a:extLst>
                  <a:ext uri="{FF2B5EF4-FFF2-40B4-BE49-F238E27FC236}">
                    <a16:creationId xmlns:a16="http://schemas.microsoft.com/office/drawing/2014/main" id="{9FF0DD8B-A35A-7F98-CB9B-44BCF431DE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118" y="4355513"/>
                <a:ext cx="1008112" cy="369332"/>
              </a:xfrm>
              <a:prstGeom prst="rect">
                <a:avLst/>
              </a:prstGeom>
              <a:blipFill>
                <a:blip r:embed="rId6"/>
                <a:stretch>
                  <a:fillRect t="-8197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مربع نص 19">
            <a:extLst>
              <a:ext uri="{FF2B5EF4-FFF2-40B4-BE49-F238E27FC236}">
                <a16:creationId xmlns:a16="http://schemas.microsoft.com/office/drawing/2014/main" id="{D57B7DB5-BF51-9AFE-9EF5-DC9281B2737D}"/>
              </a:ext>
            </a:extLst>
          </p:cNvPr>
          <p:cNvSpPr txBox="1"/>
          <p:nvPr/>
        </p:nvSpPr>
        <p:spPr>
          <a:xfrm>
            <a:off x="240006" y="3228945"/>
            <a:ext cx="1512168" cy="400110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 rtl="1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11:10</a:t>
            </a:r>
            <a:r>
              <a:rPr lang="ar-QA" sz="2000" dirty="0">
                <a:latin typeface="Arial" panose="020B0604020202020204" pitchFamily="34" charset="0"/>
                <a:cs typeface="Arial" panose="020B0604020202020204" pitchFamily="34" charset="0"/>
              </a:rPr>
              <a:t> صباحاً</a:t>
            </a:r>
          </a:p>
        </p:txBody>
      </p:sp>
      <p:pic>
        <p:nvPicPr>
          <p:cNvPr id="21" name="صورة 20">
            <a:extLst>
              <a:ext uri="{FF2B5EF4-FFF2-40B4-BE49-F238E27FC236}">
                <a16:creationId xmlns:a16="http://schemas.microsoft.com/office/drawing/2014/main" id="{F0116B79-E3A4-C13A-C86C-2069D18BF13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66"/>
          <a:stretch/>
        </p:blipFill>
        <p:spPr>
          <a:xfrm>
            <a:off x="5005657" y="4523028"/>
            <a:ext cx="3074517" cy="18000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7C2ABE3-59CF-02B3-84A3-A5EF74F50BC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76335" y="442638"/>
            <a:ext cx="7920000" cy="2008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37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4" grpId="0" animBg="1"/>
      <p:bldP spid="15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pic>
        <p:nvPicPr>
          <p:cNvPr id="34" name="صورة 33">
            <a:extLst>
              <a:ext uri="{FF2B5EF4-FFF2-40B4-BE49-F238E27FC236}">
                <a16:creationId xmlns:a16="http://schemas.microsoft.com/office/drawing/2014/main" id="{CBACACD6-9204-8FA2-A989-B0FF69DFC0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458" y="511687"/>
            <a:ext cx="7920000" cy="2178966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749D2E67-B66A-DC2E-D86E-1A5411EC18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7712" y="1710628"/>
            <a:ext cx="936000" cy="945954"/>
          </a:xfrm>
          <a:prstGeom prst="rect">
            <a:avLst/>
          </a:prstGeom>
          <a:ln>
            <a:noFill/>
          </a:ln>
        </p:spPr>
      </p:pic>
      <p:cxnSp>
        <p:nvCxnSpPr>
          <p:cNvPr id="36" name="رابط مستقيم 35">
            <a:extLst>
              <a:ext uri="{FF2B5EF4-FFF2-40B4-BE49-F238E27FC236}">
                <a16:creationId xmlns:a16="http://schemas.microsoft.com/office/drawing/2014/main" id="{1A8F16A2-799B-9EAC-3809-B97E85404750}"/>
              </a:ext>
            </a:extLst>
          </p:cNvPr>
          <p:cNvCxnSpPr>
            <a:cxnSpLocks/>
          </p:cNvCxnSpPr>
          <p:nvPr/>
        </p:nvCxnSpPr>
        <p:spPr>
          <a:xfrm rot="16200000">
            <a:off x="7833883" y="1654269"/>
            <a:ext cx="0" cy="180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رابط مستقيم 4">
            <a:extLst>
              <a:ext uri="{FF2B5EF4-FFF2-40B4-BE49-F238E27FC236}">
                <a16:creationId xmlns:a16="http://schemas.microsoft.com/office/drawing/2014/main" id="{D2970F16-EFA7-F265-CF93-E458985CD095}"/>
              </a:ext>
            </a:extLst>
          </p:cNvPr>
          <p:cNvCxnSpPr/>
          <p:nvPr/>
        </p:nvCxnSpPr>
        <p:spPr>
          <a:xfrm>
            <a:off x="7933780" y="1765695"/>
            <a:ext cx="0" cy="144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رابط مستقيم 36">
            <a:extLst>
              <a:ext uri="{FF2B5EF4-FFF2-40B4-BE49-F238E27FC236}">
                <a16:creationId xmlns:a16="http://schemas.microsoft.com/office/drawing/2014/main" id="{7F368D9B-EAFC-7863-17E8-D1631B0823D2}"/>
              </a:ext>
            </a:extLst>
          </p:cNvPr>
          <p:cNvCxnSpPr/>
          <p:nvPr/>
        </p:nvCxnSpPr>
        <p:spPr>
          <a:xfrm>
            <a:off x="7935532" y="1939116"/>
            <a:ext cx="0" cy="144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رابط مستقيم 37">
            <a:extLst>
              <a:ext uri="{FF2B5EF4-FFF2-40B4-BE49-F238E27FC236}">
                <a16:creationId xmlns:a16="http://schemas.microsoft.com/office/drawing/2014/main" id="{DFB0A69C-2282-2475-83A2-482C076137FB}"/>
              </a:ext>
            </a:extLst>
          </p:cNvPr>
          <p:cNvCxnSpPr/>
          <p:nvPr/>
        </p:nvCxnSpPr>
        <p:spPr>
          <a:xfrm>
            <a:off x="7935757" y="2111605"/>
            <a:ext cx="0" cy="144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رابط مستقيم 38">
            <a:extLst>
              <a:ext uri="{FF2B5EF4-FFF2-40B4-BE49-F238E27FC236}">
                <a16:creationId xmlns:a16="http://schemas.microsoft.com/office/drawing/2014/main" id="{57E66111-C75B-7D30-17E7-C7CAEE2951EF}"/>
              </a:ext>
            </a:extLst>
          </p:cNvPr>
          <p:cNvCxnSpPr/>
          <p:nvPr/>
        </p:nvCxnSpPr>
        <p:spPr>
          <a:xfrm>
            <a:off x="7933780" y="2293785"/>
            <a:ext cx="0" cy="144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رابط مستقيم 39">
            <a:extLst>
              <a:ext uri="{FF2B5EF4-FFF2-40B4-BE49-F238E27FC236}">
                <a16:creationId xmlns:a16="http://schemas.microsoft.com/office/drawing/2014/main" id="{509F6D7E-1655-D742-AF23-969CEB867EDA}"/>
              </a:ext>
            </a:extLst>
          </p:cNvPr>
          <p:cNvCxnSpPr/>
          <p:nvPr/>
        </p:nvCxnSpPr>
        <p:spPr>
          <a:xfrm>
            <a:off x="7935757" y="2474212"/>
            <a:ext cx="0" cy="144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رابط مستقيم 40">
            <a:extLst>
              <a:ext uri="{FF2B5EF4-FFF2-40B4-BE49-F238E27FC236}">
                <a16:creationId xmlns:a16="http://schemas.microsoft.com/office/drawing/2014/main" id="{0DC89357-7CD4-FA7B-0A4C-D98BEA796C99}"/>
              </a:ext>
            </a:extLst>
          </p:cNvPr>
          <p:cNvCxnSpPr/>
          <p:nvPr/>
        </p:nvCxnSpPr>
        <p:spPr>
          <a:xfrm>
            <a:off x="7933780" y="2656582"/>
            <a:ext cx="0" cy="144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رابط مستقيم 41">
            <a:extLst>
              <a:ext uri="{FF2B5EF4-FFF2-40B4-BE49-F238E27FC236}">
                <a16:creationId xmlns:a16="http://schemas.microsoft.com/office/drawing/2014/main" id="{F5EF376F-AF70-E5E6-373C-452301F90FB9}"/>
              </a:ext>
            </a:extLst>
          </p:cNvPr>
          <p:cNvCxnSpPr>
            <a:cxnSpLocks/>
          </p:cNvCxnSpPr>
          <p:nvPr/>
        </p:nvCxnSpPr>
        <p:spPr>
          <a:xfrm rot="16200000">
            <a:off x="7849036" y="2702702"/>
            <a:ext cx="0" cy="180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رابط مستقيم 42">
            <a:extLst>
              <a:ext uri="{FF2B5EF4-FFF2-40B4-BE49-F238E27FC236}">
                <a16:creationId xmlns:a16="http://schemas.microsoft.com/office/drawing/2014/main" id="{0436A3E7-F0EC-D9CD-FA10-149EF3A9BF28}"/>
              </a:ext>
            </a:extLst>
          </p:cNvPr>
          <p:cNvCxnSpPr>
            <a:cxnSpLocks/>
          </p:cNvCxnSpPr>
          <p:nvPr/>
        </p:nvCxnSpPr>
        <p:spPr>
          <a:xfrm rot="16200000">
            <a:off x="7649899" y="2718949"/>
            <a:ext cx="0" cy="144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رابط مستقيم 43">
            <a:extLst>
              <a:ext uri="{FF2B5EF4-FFF2-40B4-BE49-F238E27FC236}">
                <a16:creationId xmlns:a16="http://schemas.microsoft.com/office/drawing/2014/main" id="{F41CCEA9-703A-C801-08A2-AB8F3BC7A220}"/>
              </a:ext>
            </a:extLst>
          </p:cNvPr>
          <p:cNvCxnSpPr>
            <a:cxnSpLocks/>
          </p:cNvCxnSpPr>
          <p:nvPr/>
        </p:nvCxnSpPr>
        <p:spPr>
          <a:xfrm rot="16200000">
            <a:off x="7475678" y="2717196"/>
            <a:ext cx="0" cy="144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رابط مستقيم 44">
            <a:extLst>
              <a:ext uri="{FF2B5EF4-FFF2-40B4-BE49-F238E27FC236}">
                <a16:creationId xmlns:a16="http://schemas.microsoft.com/office/drawing/2014/main" id="{279EF278-1E4C-E3BF-9FDB-E70E67BAE881}"/>
              </a:ext>
            </a:extLst>
          </p:cNvPr>
          <p:cNvCxnSpPr>
            <a:cxnSpLocks/>
          </p:cNvCxnSpPr>
          <p:nvPr/>
        </p:nvCxnSpPr>
        <p:spPr>
          <a:xfrm rot="16200000">
            <a:off x="7300797" y="2717195"/>
            <a:ext cx="0" cy="144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رابط مستقيم 45">
            <a:extLst>
              <a:ext uri="{FF2B5EF4-FFF2-40B4-BE49-F238E27FC236}">
                <a16:creationId xmlns:a16="http://schemas.microsoft.com/office/drawing/2014/main" id="{4F3749E0-BB0A-201E-C041-604737D1511A}"/>
              </a:ext>
            </a:extLst>
          </p:cNvPr>
          <p:cNvCxnSpPr>
            <a:cxnSpLocks/>
          </p:cNvCxnSpPr>
          <p:nvPr/>
        </p:nvCxnSpPr>
        <p:spPr>
          <a:xfrm rot="16200000">
            <a:off x="7118618" y="2714141"/>
            <a:ext cx="0" cy="144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رابط مستقيم 46">
            <a:extLst>
              <a:ext uri="{FF2B5EF4-FFF2-40B4-BE49-F238E27FC236}">
                <a16:creationId xmlns:a16="http://schemas.microsoft.com/office/drawing/2014/main" id="{B66C7D7D-639A-FDBB-B6AA-5E4A5FAF779C}"/>
              </a:ext>
            </a:extLst>
          </p:cNvPr>
          <p:cNvCxnSpPr>
            <a:cxnSpLocks/>
          </p:cNvCxnSpPr>
          <p:nvPr/>
        </p:nvCxnSpPr>
        <p:spPr>
          <a:xfrm rot="16200000">
            <a:off x="6936439" y="2709784"/>
            <a:ext cx="0" cy="144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رابط مستقيم 47">
            <a:extLst>
              <a:ext uri="{FF2B5EF4-FFF2-40B4-BE49-F238E27FC236}">
                <a16:creationId xmlns:a16="http://schemas.microsoft.com/office/drawing/2014/main" id="{7333A622-9178-5CF9-D29E-94598054ADA2}"/>
              </a:ext>
            </a:extLst>
          </p:cNvPr>
          <p:cNvCxnSpPr/>
          <p:nvPr/>
        </p:nvCxnSpPr>
        <p:spPr>
          <a:xfrm>
            <a:off x="6852967" y="2650723"/>
            <a:ext cx="0" cy="144000"/>
          </a:xfrm>
          <a:prstGeom prst="line">
            <a:avLst/>
          </a:prstGeom>
          <a:ln w="28575">
            <a:solidFill>
              <a:srgbClr val="0E6B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صورة 8">
            <a:extLst>
              <a:ext uri="{FF2B5EF4-FFF2-40B4-BE49-F238E27FC236}">
                <a16:creationId xmlns:a16="http://schemas.microsoft.com/office/drawing/2014/main" id="{ADE96FA5-6104-B13D-7449-C93E6001E1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8694" y="3334270"/>
            <a:ext cx="360000" cy="35681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890415DF-8B70-7557-E371-0A58C80C90E3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647678" y="3312719"/>
            <a:ext cx="720000" cy="730286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AD5362E-877E-89FB-8AD5-9DD2C9EE9D40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47678" y="3312719"/>
            <a:ext cx="1080000" cy="1090588"/>
          </a:xfrm>
          <a:prstGeom prst="rect">
            <a:avLst/>
          </a:prstGeom>
        </p:spPr>
      </p:pic>
      <p:pic>
        <p:nvPicPr>
          <p:cNvPr id="16" name="صورة 15">
            <a:extLst>
              <a:ext uri="{FF2B5EF4-FFF2-40B4-BE49-F238E27FC236}">
                <a16:creationId xmlns:a16="http://schemas.microsoft.com/office/drawing/2014/main" id="{9837B798-B05F-704B-A10A-46355A688214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647678" y="3312719"/>
            <a:ext cx="1440000" cy="1450693"/>
          </a:xfrm>
          <a:prstGeom prst="rect">
            <a:avLst/>
          </a:prstGeom>
        </p:spPr>
      </p:pic>
      <p:pic>
        <p:nvPicPr>
          <p:cNvPr id="18" name="صورة 17">
            <a:extLst>
              <a:ext uri="{FF2B5EF4-FFF2-40B4-BE49-F238E27FC236}">
                <a16:creationId xmlns:a16="http://schemas.microsoft.com/office/drawing/2014/main" id="{E3FEAB64-8DB7-85DF-FE17-842E75882111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47678" y="3312719"/>
            <a:ext cx="1800000" cy="1810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91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9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21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0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3AA4F2F4-3FD9-50C7-E2D6-A681875EA4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451" y="471328"/>
            <a:ext cx="7920000" cy="1343129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B72BF9CD-4CD4-132D-B20B-EE8A816B5E76}"/>
              </a:ext>
            </a:extLst>
          </p:cNvPr>
          <p:cNvSpPr txBox="1"/>
          <p:nvPr/>
        </p:nvSpPr>
        <p:spPr>
          <a:xfrm>
            <a:off x="3189929" y="1294444"/>
            <a:ext cx="85934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1">
            <a:spAutoFit/>
          </a:bodyPr>
          <a:lstStyle/>
          <a:p>
            <a:pPr algn="ctr" rtl="1"/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شوال</a:t>
            </a:r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C082CD05-11E4-DB72-49F7-A7E19E799D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169" y="2409998"/>
            <a:ext cx="3202564" cy="3153558"/>
          </a:xfrm>
          <a:prstGeom prst="rect">
            <a:avLst/>
          </a:prstGeom>
        </p:spPr>
      </p:pic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99DF8B95-F212-D64D-04E2-04F2535170C5}"/>
              </a:ext>
            </a:extLst>
          </p:cNvPr>
          <p:cNvSpPr/>
          <p:nvPr/>
        </p:nvSpPr>
        <p:spPr>
          <a:xfrm>
            <a:off x="5376673" y="2840304"/>
            <a:ext cx="489473" cy="50561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شكل بيضاوي 23">
            <a:extLst>
              <a:ext uri="{FF2B5EF4-FFF2-40B4-BE49-F238E27FC236}">
                <a16:creationId xmlns:a16="http://schemas.microsoft.com/office/drawing/2014/main" id="{BB7575DF-E20E-3D0E-DFAA-6743E9E36B4E}"/>
              </a:ext>
            </a:extLst>
          </p:cNvPr>
          <p:cNvSpPr/>
          <p:nvPr/>
        </p:nvSpPr>
        <p:spPr>
          <a:xfrm>
            <a:off x="4851342" y="4794608"/>
            <a:ext cx="489473" cy="50561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08129F47-3B62-E47E-6261-B7355EA04DE2}"/>
              </a:ext>
            </a:extLst>
          </p:cNvPr>
          <p:cNvSpPr/>
          <p:nvPr/>
        </p:nvSpPr>
        <p:spPr>
          <a:xfrm>
            <a:off x="4352905" y="2827752"/>
            <a:ext cx="489473" cy="50561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شكل بيضاوي 25">
            <a:extLst>
              <a:ext uri="{FF2B5EF4-FFF2-40B4-BE49-F238E27FC236}">
                <a16:creationId xmlns:a16="http://schemas.microsoft.com/office/drawing/2014/main" id="{87CA2D55-59A6-2106-630B-071FAC301816}"/>
              </a:ext>
            </a:extLst>
          </p:cNvPr>
          <p:cNvSpPr/>
          <p:nvPr/>
        </p:nvSpPr>
        <p:spPr>
          <a:xfrm>
            <a:off x="5763950" y="4244176"/>
            <a:ext cx="489473" cy="50561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935B9436-3C09-24DF-38F4-1E681B7FD1DB}"/>
              </a:ext>
            </a:extLst>
          </p:cNvPr>
          <p:cNvSpPr/>
          <p:nvPr/>
        </p:nvSpPr>
        <p:spPr>
          <a:xfrm>
            <a:off x="3797094" y="3745738"/>
            <a:ext cx="489473" cy="50561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3750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>
            <a:extLst>
              <a:ext uri="{FF2B5EF4-FFF2-40B4-BE49-F238E27FC236}">
                <a16:creationId xmlns:a16="http://schemas.microsoft.com/office/drawing/2014/main" id="{9B050C21-AC70-DBD3-F610-4C09294B8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948" y="592758"/>
            <a:ext cx="8640000" cy="1548680"/>
          </a:xfrm>
          <a:prstGeom prst="rect">
            <a:avLst/>
          </a:prstGeom>
        </p:spPr>
      </p:pic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13DBB34-6543-981F-DB2C-1BAD8B201E6A}"/>
                  </a:ext>
                </a:extLst>
              </p:cNvPr>
              <p:cNvSpPr txBox="1"/>
              <p:nvPr/>
            </p:nvSpPr>
            <p:spPr>
              <a:xfrm>
                <a:off x="6111377" y="2141438"/>
                <a:ext cx="431539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QA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ar-QA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ar-Q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مربع نص 13">
                <a:extLst>
                  <a:ext uri="{FF2B5EF4-FFF2-40B4-BE49-F238E27FC236}">
                    <a16:creationId xmlns:a16="http://schemas.microsoft.com/office/drawing/2014/main" id="{813DBB34-6543-981F-DB2C-1BAD8B201E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1377" y="2141438"/>
                <a:ext cx="431539" cy="369332"/>
              </a:xfrm>
              <a:prstGeom prst="rect">
                <a:avLst/>
              </a:prstGeom>
              <a:blipFill>
                <a:blip r:embed="rId3"/>
                <a:stretch>
                  <a:fillRect r="-83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BE0C244D-42DD-5954-EEC7-EBD91197DAB3}"/>
                  </a:ext>
                </a:extLst>
              </p:cNvPr>
              <p:cNvSpPr txBox="1"/>
              <p:nvPr/>
            </p:nvSpPr>
            <p:spPr>
              <a:xfrm>
                <a:off x="6641979" y="2141438"/>
                <a:ext cx="431539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QA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ar-QA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ar-Q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مربع نص 14">
                <a:extLst>
                  <a:ext uri="{FF2B5EF4-FFF2-40B4-BE49-F238E27FC236}">
                    <a16:creationId xmlns:a16="http://schemas.microsoft.com/office/drawing/2014/main" id="{BE0C244D-42DD-5954-EEC7-EBD91197DA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79" y="2141438"/>
                <a:ext cx="431539" cy="369332"/>
              </a:xfrm>
              <a:prstGeom prst="rect">
                <a:avLst/>
              </a:prstGeom>
              <a:blipFill>
                <a:blip r:embed="rId4"/>
                <a:stretch>
                  <a:fillRect r="-83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BC7D08E5-B8AB-60A3-48C7-CBED387C4378}"/>
                  </a:ext>
                </a:extLst>
              </p:cNvPr>
              <p:cNvSpPr txBox="1"/>
              <p:nvPr/>
            </p:nvSpPr>
            <p:spPr>
              <a:xfrm>
                <a:off x="7172581" y="2141438"/>
                <a:ext cx="431539" cy="369332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QA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ar-QA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ar-Q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مربع نص 15">
                <a:extLst>
                  <a:ext uri="{FF2B5EF4-FFF2-40B4-BE49-F238E27FC236}">
                    <a16:creationId xmlns:a16="http://schemas.microsoft.com/office/drawing/2014/main" id="{BC7D08E5-B8AB-60A3-48C7-CBED387C43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2581" y="2141438"/>
                <a:ext cx="431539" cy="369332"/>
              </a:xfrm>
              <a:prstGeom prst="rect">
                <a:avLst/>
              </a:prstGeom>
              <a:blipFill>
                <a:blip r:embed="rId5"/>
                <a:stretch>
                  <a:fillRect r="-833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25888AE9-727E-5DC6-D9C6-C7E961289225}"/>
                  </a:ext>
                </a:extLst>
              </p:cNvPr>
              <p:cNvSpPr txBox="1"/>
              <p:nvPr/>
            </p:nvSpPr>
            <p:spPr>
              <a:xfrm>
                <a:off x="7527437" y="1464818"/>
                <a:ext cx="641156" cy="369332"/>
              </a:xfrm>
              <a:prstGeom prst="rect">
                <a:avLst/>
              </a:prstGeom>
              <a:solidFill>
                <a:srgbClr val="EAF4E4"/>
              </a:solidFill>
              <a:ln>
                <a:noFill/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ar-QA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ar-QA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14</m:t>
                      </m:r>
                    </m:oMath>
                  </m:oMathPara>
                </a14:m>
                <a:endParaRPr lang="ar-QA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مربع نص 17">
                <a:extLst>
                  <a:ext uri="{FF2B5EF4-FFF2-40B4-BE49-F238E27FC236}">
                    <a16:creationId xmlns:a16="http://schemas.microsoft.com/office/drawing/2014/main" id="{25888AE9-727E-5DC6-D9C6-C7E9612892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7437" y="1464818"/>
                <a:ext cx="64115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graph">
            <a:extLst>
              <a:ext uri="{FF2B5EF4-FFF2-40B4-BE49-F238E27FC236}">
                <a16:creationId xmlns:a16="http://schemas.microsoft.com/office/drawing/2014/main" id="{84FF96AE-2A1D-B1AC-F4EF-A17B320BC5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3874385"/>
            <a:ext cx="864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graph">
            <a:extLst>
              <a:ext uri="{FF2B5EF4-FFF2-40B4-BE49-F238E27FC236}">
                <a16:creationId xmlns:a16="http://schemas.microsoft.com/office/drawing/2014/main" id="{F1D90906-7C19-D0C4-D02B-06A56D67B4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00" y="3874385"/>
            <a:ext cx="8640000" cy="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3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E889CF86-6DCA-1E68-0C13-4FDE2190071D}"/>
                  </a:ext>
                </a:extLst>
              </p:cNvPr>
              <p:cNvSpPr txBox="1"/>
              <p:nvPr/>
            </p:nvSpPr>
            <p:spPr>
              <a:xfrm>
                <a:off x="2423314" y="3396725"/>
                <a:ext cx="11533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QA" sz="2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ar-QA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ar-QA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0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</m:oMath>
                  </m:oMathPara>
                </a14:m>
                <a:endParaRPr lang="ar-QA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مربع نص 6">
                <a:extLst>
                  <a:ext uri="{FF2B5EF4-FFF2-40B4-BE49-F238E27FC236}">
                    <a16:creationId xmlns:a16="http://schemas.microsoft.com/office/drawing/2014/main" id="{E889CF86-6DCA-1E68-0C13-4FDE219007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3314" y="3396725"/>
                <a:ext cx="1153350" cy="43088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6D2EFE2A-21BE-B370-5185-26E190D42F0B}"/>
                  </a:ext>
                </a:extLst>
              </p:cNvPr>
              <p:cNvSpPr txBox="1"/>
              <p:nvPr/>
            </p:nvSpPr>
            <p:spPr>
              <a:xfrm>
                <a:off x="4298858" y="3395683"/>
                <a:ext cx="11533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QA" sz="2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ar-QA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ar-QA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1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</m:oMath>
                  </m:oMathPara>
                </a14:m>
                <a:endParaRPr lang="ar-QA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مربع نص 7">
                <a:extLst>
                  <a:ext uri="{FF2B5EF4-FFF2-40B4-BE49-F238E27FC236}">
                    <a16:creationId xmlns:a16="http://schemas.microsoft.com/office/drawing/2014/main" id="{6D2EFE2A-21BE-B370-5185-26E190D42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858" y="3395683"/>
                <a:ext cx="115335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A90D1A9B-095B-07F0-7F56-4BBFCAFDC5BF}"/>
                  </a:ext>
                </a:extLst>
              </p:cNvPr>
              <p:cNvSpPr txBox="1"/>
              <p:nvPr/>
            </p:nvSpPr>
            <p:spPr>
              <a:xfrm>
                <a:off x="5908676" y="3395682"/>
                <a:ext cx="11533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QA" sz="2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ar-QA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ar-QA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2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</m:oMath>
                  </m:oMathPara>
                </a14:m>
                <a:endParaRPr lang="ar-QA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A90D1A9B-095B-07F0-7F56-4BBFCAFDC5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8676" y="3395682"/>
                <a:ext cx="115335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CC358D0E-AED7-4759-8E62-1ED50CDDB4B5}"/>
                  </a:ext>
                </a:extLst>
              </p:cNvPr>
              <p:cNvSpPr txBox="1"/>
              <p:nvPr/>
            </p:nvSpPr>
            <p:spPr>
              <a:xfrm>
                <a:off x="7356412" y="3409468"/>
                <a:ext cx="1153350" cy="43088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ar-QA" sz="220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ar-QA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e>
                        <m:sup>
                          <m:r>
                            <a:rPr lang="ar-QA" sz="2200" b="0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3</m:t>
                          </m:r>
                        </m:sup>
                      </m:sSup>
                      <m:r>
                        <a:rPr lang="en-US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27</m:t>
                      </m:r>
                    </m:oMath>
                  </m:oMathPara>
                </a14:m>
                <a:endParaRPr lang="ar-QA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CC358D0E-AED7-4759-8E62-1ED50CDDB4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412" y="3409468"/>
                <a:ext cx="1153350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صورة 10">
            <a:extLst>
              <a:ext uri="{FF2B5EF4-FFF2-40B4-BE49-F238E27FC236}">
                <a16:creationId xmlns:a16="http://schemas.microsoft.com/office/drawing/2014/main" id="{86A7897B-6911-3EAC-DE2A-973A9400B0E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9285" y="538254"/>
            <a:ext cx="8640000" cy="2747856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:a16="http://schemas.microsoft.com/office/drawing/2014/main" id="{A5584DC2-D556-3686-3688-D660AAF189D1}"/>
              </a:ext>
            </a:extLst>
          </p:cNvPr>
          <p:cNvSpPr/>
          <p:nvPr/>
        </p:nvSpPr>
        <p:spPr>
          <a:xfrm>
            <a:off x="2764140" y="3001466"/>
            <a:ext cx="4225505" cy="3420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dirty="0"/>
              <a:t>c</a:t>
            </a:r>
            <a:endParaRPr lang="ar-SA" dirty="0"/>
          </a:p>
        </p:txBody>
      </p:sp>
      <p:pic>
        <p:nvPicPr>
          <p:cNvPr id="22" name="صورة 21">
            <a:extLst>
              <a:ext uri="{FF2B5EF4-FFF2-40B4-BE49-F238E27FC236}">
                <a16:creationId xmlns:a16="http://schemas.microsoft.com/office/drawing/2014/main" id="{FE8F0F02-AF6B-3992-8589-CD31E44B65E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14392" y="3917695"/>
            <a:ext cx="2880000" cy="2520000"/>
          </a:xfrm>
          <a:prstGeom prst="rect">
            <a:avLst/>
          </a:prstGeom>
        </p:spPr>
      </p:pic>
      <p:sp>
        <p:nvSpPr>
          <p:cNvPr id="23" name="مثلث متساوي الساقين 22">
            <a:extLst>
              <a:ext uri="{FF2B5EF4-FFF2-40B4-BE49-F238E27FC236}">
                <a16:creationId xmlns:a16="http://schemas.microsoft.com/office/drawing/2014/main" id="{0DC5EB69-3DDB-44E5-4D56-66CE936531B8}"/>
              </a:ext>
            </a:extLst>
          </p:cNvPr>
          <p:cNvSpPr/>
          <p:nvPr/>
        </p:nvSpPr>
        <p:spPr>
          <a:xfrm flipV="1">
            <a:off x="4197234" y="5305149"/>
            <a:ext cx="1512000" cy="1080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4" name="مثلث متساوي الساقين 23">
            <a:extLst>
              <a:ext uri="{FF2B5EF4-FFF2-40B4-BE49-F238E27FC236}">
                <a16:creationId xmlns:a16="http://schemas.microsoft.com/office/drawing/2014/main" id="{C3C3AADD-7F34-ABDD-D3DF-7B6CDB22A2E7}"/>
              </a:ext>
            </a:extLst>
          </p:cNvPr>
          <p:cNvSpPr/>
          <p:nvPr/>
        </p:nvSpPr>
        <p:spPr>
          <a:xfrm flipV="1">
            <a:off x="4593081" y="4649187"/>
            <a:ext cx="720000" cy="648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6" name="مثلث متساوي الساقين 25">
            <a:extLst>
              <a:ext uri="{FF2B5EF4-FFF2-40B4-BE49-F238E27FC236}">
                <a16:creationId xmlns:a16="http://schemas.microsoft.com/office/drawing/2014/main" id="{2B1AFAFC-D7E7-EC81-203E-A9F00B07FE95}"/>
              </a:ext>
            </a:extLst>
          </p:cNvPr>
          <p:cNvSpPr/>
          <p:nvPr/>
        </p:nvSpPr>
        <p:spPr>
          <a:xfrm flipV="1">
            <a:off x="5383102" y="5804377"/>
            <a:ext cx="612000" cy="576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7" name="مثلث متساوي الساقين 26">
            <a:extLst>
              <a:ext uri="{FF2B5EF4-FFF2-40B4-BE49-F238E27FC236}">
                <a16:creationId xmlns:a16="http://schemas.microsoft.com/office/drawing/2014/main" id="{5E8AA32C-7157-32B1-0F09-CFBB9519A436}"/>
              </a:ext>
            </a:extLst>
          </p:cNvPr>
          <p:cNvSpPr/>
          <p:nvPr/>
        </p:nvSpPr>
        <p:spPr>
          <a:xfrm flipV="1">
            <a:off x="3923531" y="5801219"/>
            <a:ext cx="612000" cy="576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28" name="مثلث متساوي الساقين 27">
            <a:extLst>
              <a:ext uri="{FF2B5EF4-FFF2-40B4-BE49-F238E27FC236}">
                <a16:creationId xmlns:a16="http://schemas.microsoft.com/office/drawing/2014/main" id="{F7A55F7B-4028-940B-E63A-9845DE3BAD98}"/>
              </a:ext>
            </a:extLst>
          </p:cNvPr>
          <p:cNvSpPr/>
          <p:nvPr/>
        </p:nvSpPr>
        <p:spPr>
          <a:xfrm flipV="1">
            <a:off x="4779341" y="4314754"/>
            <a:ext cx="360000" cy="324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ثلث متساوي الساقين 28">
            <a:extLst>
              <a:ext uri="{FF2B5EF4-FFF2-40B4-BE49-F238E27FC236}">
                <a16:creationId xmlns:a16="http://schemas.microsoft.com/office/drawing/2014/main" id="{EE794D90-839C-ACC8-79D7-2EC45F8254C0}"/>
              </a:ext>
            </a:extLst>
          </p:cNvPr>
          <p:cNvSpPr/>
          <p:nvPr/>
        </p:nvSpPr>
        <p:spPr>
          <a:xfrm flipV="1">
            <a:off x="5173623" y="4954364"/>
            <a:ext cx="360000" cy="324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ثلث متساوي الساقين 29">
            <a:extLst>
              <a:ext uri="{FF2B5EF4-FFF2-40B4-BE49-F238E27FC236}">
                <a16:creationId xmlns:a16="http://schemas.microsoft.com/office/drawing/2014/main" id="{18609AE8-DA3A-FA09-2D81-37F1DBA4A8CD}"/>
              </a:ext>
            </a:extLst>
          </p:cNvPr>
          <p:cNvSpPr/>
          <p:nvPr/>
        </p:nvSpPr>
        <p:spPr>
          <a:xfrm flipV="1">
            <a:off x="4388012" y="4977152"/>
            <a:ext cx="360000" cy="324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ثلث متساوي الساقين 30">
            <a:extLst>
              <a:ext uri="{FF2B5EF4-FFF2-40B4-BE49-F238E27FC236}">
                <a16:creationId xmlns:a16="http://schemas.microsoft.com/office/drawing/2014/main" id="{064D65DE-B841-5D48-6CD1-1F73B334EB9B}"/>
              </a:ext>
            </a:extLst>
          </p:cNvPr>
          <p:cNvSpPr/>
          <p:nvPr/>
        </p:nvSpPr>
        <p:spPr>
          <a:xfrm flipV="1">
            <a:off x="5559349" y="5542968"/>
            <a:ext cx="288000" cy="252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ثلث متساوي الساقين 31">
            <a:extLst>
              <a:ext uri="{FF2B5EF4-FFF2-40B4-BE49-F238E27FC236}">
                <a16:creationId xmlns:a16="http://schemas.microsoft.com/office/drawing/2014/main" id="{C73FAFEE-66EC-23C5-5472-413CD71C6C45}"/>
              </a:ext>
            </a:extLst>
          </p:cNvPr>
          <p:cNvSpPr/>
          <p:nvPr/>
        </p:nvSpPr>
        <p:spPr>
          <a:xfrm flipV="1">
            <a:off x="4067995" y="5554922"/>
            <a:ext cx="288000" cy="252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3" name="مثلث متساوي الساقين 32">
            <a:extLst>
              <a:ext uri="{FF2B5EF4-FFF2-40B4-BE49-F238E27FC236}">
                <a16:creationId xmlns:a16="http://schemas.microsoft.com/office/drawing/2014/main" id="{40475E6C-49E9-FB3B-1C27-C3D157F3E20D}"/>
              </a:ext>
            </a:extLst>
          </p:cNvPr>
          <p:cNvSpPr/>
          <p:nvPr/>
        </p:nvSpPr>
        <p:spPr>
          <a:xfrm flipV="1">
            <a:off x="5884270" y="6101201"/>
            <a:ext cx="288000" cy="252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4" name="مثلث متساوي الساقين 33">
            <a:extLst>
              <a:ext uri="{FF2B5EF4-FFF2-40B4-BE49-F238E27FC236}">
                <a16:creationId xmlns:a16="http://schemas.microsoft.com/office/drawing/2014/main" id="{47A7FF58-07E7-480E-1A20-BA762F5FCF6A}"/>
              </a:ext>
            </a:extLst>
          </p:cNvPr>
          <p:cNvSpPr/>
          <p:nvPr/>
        </p:nvSpPr>
        <p:spPr>
          <a:xfrm flipV="1">
            <a:off x="5207633" y="6101201"/>
            <a:ext cx="288000" cy="252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5" name="مثلث متساوي الساقين 34">
            <a:extLst>
              <a:ext uri="{FF2B5EF4-FFF2-40B4-BE49-F238E27FC236}">
                <a16:creationId xmlns:a16="http://schemas.microsoft.com/office/drawing/2014/main" id="{818BE086-7A39-EF37-2949-B06D6CFDB188}"/>
              </a:ext>
            </a:extLst>
          </p:cNvPr>
          <p:cNvSpPr/>
          <p:nvPr/>
        </p:nvSpPr>
        <p:spPr>
          <a:xfrm flipV="1">
            <a:off x="4409944" y="6085968"/>
            <a:ext cx="288000" cy="252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6" name="مثلث متساوي الساقين 35">
            <a:extLst>
              <a:ext uri="{FF2B5EF4-FFF2-40B4-BE49-F238E27FC236}">
                <a16:creationId xmlns:a16="http://schemas.microsoft.com/office/drawing/2014/main" id="{B5DF14DB-3D24-4A4E-F431-594BC93AE68C}"/>
              </a:ext>
            </a:extLst>
          </p:cNvPr>
          <p:cNvSpPr/>
          <p:nvPr/>
        </p:nvSpPr>
        <p:spPr>
          <a:xfrm flipV="1">
            <a:off x="3762408" y="6092377"/>
            <a:ext cx="288000" cy="252000"/>
          </a:xfrm>
          <a:prstGeom prst="triangle">
            <a:avLst/>
          </a:prstGeom>
          <a:solidFill>
            <a:schemeClr val="bg1"/>
          </a:solidFill>
          <a:ln w="28575">
            <a:solidFill>
              <a:srgbClr val="1871B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602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2" grpId="0" animBg="1"/>
      <p:bldP spid="23" grpId="0" animBg="1"/>
      <p:bldP spid="24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F2B12C0-1821-7340-0878-A3B8823B10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442638"/>
          </a:xfrm>
        </p:spPr>
        <p:txBody>
          <a:bodyPr/>
          <a:lstStyle/>
          <a:p>
            <a:r>
              <a:rPr lang="ar-SA" dirty="0"/>
              <a:t>أول ثانوي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رياضيات </a:t>
            </a:r>
            <a:r>
              <a:rPr lang="ar-SA" dirty="0">
                <a:solidFill>
                  <a:srgbClr val="C00000"/>
                </a:solidFill>
              </a:rPr>
              <a:t>|</a:t>
            </a:r>
            <a:r>
              <a:rPr lang="ar-SA" dirty="0"/>
              <a:t> درس: التبرير الاستقرائي والتخمين </a:t>
            </a:r>
          </a:p>
        </p:txBody>
      </p:sp>
      <p:sp>
        <p:nvSpPr>
          <p:cNvPr id="4" name="مستطيل 3">
            <a:extLst>
              <a:ext uri="{FF2B5EF4-FFF2-40B4-BE49-F238E27FC236}">
                <a16:creationId xmlns:a16="http://schemas.microsoft.com/office/drawing/2014/main" id="{A489980B-86FC-6A57-F875-64782A7A3CE3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عنوان فرعي 2">
            <a:extLst>
              <a:ext uri="{FF2B5EF4-FFF2-40B4-BE49-F238E27FC236}">
                <a16:creationId xmlns:a16="http://schemas.microsoft.com/office/drawing/2014/main" id="{F18FCF2C-CB1D-ECE4-4A9B-91AFD76DCE07}"/>
              </a:ext>
            </a:extLst>
          </p:cNvPr>
          <p:cNvSpPr txBox="1">
            <a:spLocks/>
          </p:cNvSpPr>
          <p:nvPr/>
        </p:nvSpPr>
        <p:spPr>
          <a:xfrm>
            <a:off x="2637551" y="6438738"/>
            <a:ext cx="3905365" cy="4426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ar-SA" sz="2000" dirty="0">
                <a:solidFill>
                  <a:schemeClr val="bg1">
                    <a:lumMod val="75000"/>
                  </a:schemeClr>
                </a:solidFill>
              </a:rPr>
              <a:t>قناة: احمد الفديد (رياضيات) باليوتيوب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97A808A0-5386-E373-2B91-7F0F8F06BF0B}"/>
                  </a:ext>
                </a:extLst>
              </p:cNvPr>
              <p:cNvSpPr txBox="1"/>
              <p:nvPr/>
            </p:nvSpPr>
            <p:spPr>
              <a:xfrm>
                <a:off x="1453801" y="3372635"/>
                <a:ext cx="1296144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4</m:t>
                      </m:r>
                    </m:oMath>
                  </m:oMathPara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مربع نص 8">
                <a:extLst>
                  <a:ext uri="{FF2B5EF4-FFF2-40B4-BE49-F238E27FC236}">
                    <a16:creationId xmlns:a16="http://schemas.microsoft.com/office/drawing/2014/main" id="{97A808A0-5386-E373-2B91-7F0F8F06BF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801" y="3372635"/>
                <a:ext cx="1296144" cy="4001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06EFCDA1-C09B-6ECB-C145-CD2228845ECE}"/>
                  </a:ext>
                </a:extLst>
              </p:cNvPr>
              <p:cNvSpPr txBox="1"/>
              <p:nvPr/>
            </p:nvSpPr>
            <p:spPr>
              <a:xfrm>
                <a:off x="2973533" y="3390713"/>
                <a:ext cx="1656184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6</m:t>
                      </m:r>
                    </m:oMath>
                  </m:oMathPara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مربع نص 9">
                <a:extLst>
                  <a:ext uri="{FF2B5EF4-FFF2-40B4-BE49-F238E27FC236}">
                    <a16:creationId xmlns:a16="http://schemas.microsoft.com/office/drawing/2014/main" id="{06EFCDA1-C09B-6ECB-C145-CD2228845E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3533" y="3390713"/>
                <a:ext cx="1656184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B6289511-429B-2610-8076-EDED8115B1EC}"/>
                  </a:ext>
                </a:extLst>
              </p:cNvPr>
              <p:cNvSpPr txBox="1"/>
              <p:nvPr/>
            </p:nvSpPr>
            <p:spPr>
              <a:xfrm>
                <a:off x="4829595" y="3405436"/>
                <a:ext cx="1656184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3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5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8</m:t>
                      </m:r>
                    </m:oMath>
                  </m:oMathPara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مربع نص 10">
                <a:extLst>
                  <a:ext uri="{FF2B5EF4-FFF2-40B4-BE49-F238E27FC236}">
                    <a16:creationId xmlns:a16="http://schemas.microsoft.com/office/drawing/2014/main" id="{B6289511-429B-2610-8076-EDED8115B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9595" y="3405436"/>
                <a:ext cx="1656184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6D115B69-4160-630E-BEE7-0E769266612B}"/>
                  </a:ext>
                </a:extLst>
              </p:cNvPr>
              <p:cNvSpPr txBox="1"/>
              <p:nvPr/>
            </p:nvSpPr>
            <p:spPr>
              <a:xfrm>
                <a:off x="6638377" y="3392824"/>
                <a:ext cx="1656184" cy="400110"/>
              </a:xfrm>
              <a:prstGeom prst="rect">
                <a:avLst/>
              </a:prstGeom>
              <a:noFill/>
              <a:ln>
                <a:solidFill>
                  <a:srgbClr val="C00000"/>
                </a:solidFill>
              </a:ln>
            </p:spPr>
            <p:txBody>
              <a:bodyPr wrap="square" rtlCol="1">
                <a:spAutoFit/>
              </a:bodyPr>
              <a:lstStyle/>
              <a:p>
                <a:pPr algn="r" rtl="1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7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9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ar-QA" sz="2000" b="0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16</m:t>
                      </m:r>
                    </m:oMath>
                  </m:oMathPara>
                </a14:m>
                <a:endParaRPr lang="ar-QA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مربع نص 11">
                <a:extLst>
                  <a:ext uri="{FF2B5EF4-FFF2-40B4-BE49-F238E27FC236}">
                    <a16:creationId xmlns:a16="http://schemas.microsoft.com/office/drawing/2014/main" id="{6D115B69-4160-630E-BEE7-0E76926661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8377" y="3392824"/>
                <a:ext cx="1656184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ar-S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صورة 12">
            <a:extLst>
              <a:ext uri="{FF2B5EF4-FFF2-40B4-BE49-F238E27FC236}">
                <a16:creationId xmlns:a16="http://schemas.microsoft.com/office/drawing/2014/main" id="{86740C2D-41B4-130F-4926-3BE4E75F2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8808" y="442638"/>
            <a:ext cx="8640000" cy="2061818"/>
          </a:xfrm>
          <a:prstGeom prst="rect">
            <a:avLst/>
          </a:prstGeom>
        </p:spPr>
      </p:pic>
      <p:sp>
        <p:nvSpPr>
          <p:cNvPr id="8" name="مربع نص 7">
            <a:extLst>
              <a:ext uri="{FF2B5EF4-FFF2-40B4-BE49-F238E27FC236}">
                <a16:creationId xmlns:a16="http://schemas.microsoft.com/office/drawing/2014/main" id="{74A3FF16-E858-8FAD-2FB0-94B6AD8747A9}"/>
              </a:ext>
            </a:extLst>
          </p:cNvPr>
          <p:cNvSpPr txBox="1"/>
          <p:nvPr/>
        </p:nvSpPr>
        <p:spPr>
          <a:xfrm>
            <a:off x="4497124" y="2080821"/>
            <a:ext cx="1624164" cy="461665"/>
          </a:xfrm>
          <a:prstGeom prst="rect">
            <a:avLst/>
          </a:prstGeom>
          <a:solidFill>
            <a:srgbClr val="F8CEB2"/>
          </a:solidFill>
        </p:spPr>
        <p:txBody>
          <a:bodyPr wrap="none" rtlCol="1">
            <a:spAutoFit/>
          </a:bodyPr>
          <a:lstStyle/>
          <a:p>
            <a:pPr algn="r" rtl="1"/>
            <a:r>
              <a:rPr lang="ar-SA" sz="2400" dirty="0">
                <a:latin typeface="Arial" panose="020B0604020202020204" pitchFamily="34" charset="0"/>
                <a:cs typeface="Arial" panose="020B0604020202020204" pitchFamily="34" charset="0"/>
              </a:rPr>
              <a:t>هو </a:t>
            </a:r>
            <a:r>
              <a:rPr lang="ar-QA" sz="2400" dirty="0">
                <a:latin typeface="Arial" panose="020B0604020202020204" pitchFamily="34" charset="0"/>
                <a:cs typeface="Arial" panose="020B0604020202020204" pitchFamily="34" charset="0"/>
              </a:rPr>
              <a:t>عدد زوجي</a:t>
            </a:r>
          </a:p>
        </p:txBody>
      </p:sp>
    </p:spTree>
    <p:extLst>
      <p:ext uri="{BB962C8B-B14F-4D97-AF65-F5344CB8AC3E}">
        <p14:creationId xmlns:p14="http://schemas.microsoft.com/office/powerpoint/2010/main" val="2371430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8" grpId="0" animBg="1"/>
    </p:bld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نسق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نسق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566</Words>
  <Application>Microsoft Office PowerPoint</Application>
  <PresentationFormat>عرض على الشاشة (4:3)</PresentationFormat>
  <Paragraphs>117</Paragraphs>
  <Slides>21</Slides>
  <Notes>2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Cambria Math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AHMAD 1423</dc:creator>
  <cp:lastModifiedBy>ahmad abosara</cp:lastModifiedBy>
  <cp:revision>25</cp:revision>
  <dcterms:created xsi:type="dcterms:W3CDTF">2023-09-30T13:31:18Z</dcterms:created>
  <dcterms:modified xsi:type="dcterms:W3CDTF">2025-08-26T18:12:50Z</dcterms:modified>
</cp:coreProperties>
</file>