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62"/>
  </p:notesMasterIdLst>
  <p:handoutMasterIdLst>
    <p:handoutMasterId r:id="rId63"/>
  </p:handoutMasterIdLst>
  <p:sldIdLst>
    <p:sldId id="312" r:id="rId2"/>
    <p:sldId id="314" r:id="rId3"/>
    <p:sldId id="278" r:id="rId4"/>
    <p:sldId id="279" r:id="rId5"/>
    <p:sldId id="296" r:id="rId6"/>
    <p:sldId id="299" r:id="rId7"/>
    <p:sldId id="300" r:id="rId8"/>
    <p:sldId id="260" r:id="rId9"/>
    <p:sldId id="319" r:id="rId10"/>
    <p:sldId id="262" r:id="rId11"/>
    <p:sldId id="313" r:id="rId12"/>
    <p:sldId id="334" r:id="rId13"/>
    <p:sldId id="335" r:id="rId14"/>
    <p:sldId id="303" r:id="rId15"/>
    <p:sldId id="307" r:id="rId16"/>
    <p:sldId id="316" r:id="rId17"/>
    <p:sldId id="315" r:id="rId18"/>
    <p:sldId id="321" r:id="rId19"/>
    <p:sldId id="322" r:id="rId20"/>
    <p:sldId id="336" r:id="rId21"/>
    <p:sldId id="337" r:id="rId22"/>
    <p:sldId id="338" r:id="rId23"/>
    <p:sldId id="305" r:id="rId24"/>
    <p:sldId id="304" r:id="rId25"/>
    <p:sldId id="320" r:id="rId26"/>
    <p:sldId id="356" r:id="rId27"/>
    <p:sldId id="357" r:id="rId28"/>
    <p:sldId id="326" r:id="rId29"/>
    <p:sldId id="358" r:id="rId30"/>
    <p:sldId id="359" r:id="rId31"/>
    <p:sldId id="370" r:id="rId32"/>
    <p:sldId id="306" r:id="rId33"/>
    <p:sldId id="308" r:id="rId34"/>
    <p:sldId id="309" r:id="rId35"/>
    <p:sldId id="301" r:id="rId36"/>
    <p:sldId id="333" r:id="rId37"/>
    <p:sldId id="310" r:id="rId38"/>
    <p:sldId id="324" r:id="rId39"/>
    <p:sldId id="323" r:id="rId40"/>
    <p:sldId id="325" r:id="rId41"/>
    <p:sldId id="327" r:id="rId42"/>
    <p:sldId id="331" r:id="rId43"/>
    <p:sldId id="311" r:id="rId44"/>
    <p:sldId id="329" r:id="rId45"/>
    <p:sldId id="332" r:id="rId46"/>
    <p:sldId id="330" r:id="rId47"/>
    <p:sldId id="371" r:id="rId48"/>
    <p:sldId id="372" r:id="rId49"/>
    <p:sldId id="373" r:id="rId50"/>
    <p:sldId id="374" r:id="rId51"/>
    <p:sldId id="375" r:id="rId52"/>
    <p:sldId id="376" r:id="rId53"/>
    <p:sldId id="377" r:id="rId54"/>
    <p:sldId id="378" r:id="rId55"/>
    <p:sldId id="379" r:id="rId56"/>
    <p:sldId id="380" r:id="rId57"/>
    <p:sldId id="272" r:id="rId58"/>
    <p:sldId id="318" r:id="rId59"/>
    <p:sldId id="317" r:id="rId60"/>
    <p:sldId id="381" r:id="rId61"/>
  </p:sldIdLst>
  <p:sldSz cx="9144000" cy="6858000" type="screen4x3"/>
  <p:notesSz cx="6858000" cy="9710738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99CCFF"/>
    <a:srgbClr val="CCFFCC"/>
    <a:srgbClr val="FFFF99"/>
    <a:srgbClr val="FF99FF"/>
    <a:srgbClr val="B0E59B"/>
    <a:srgbClr val="EDB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نمط ذو سمات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3500" autoAdjust="0"/>
  </p:normalViewPr>
  <p:slideViewPr>
    <p:cSldViewPr>
      <p:cViewPr>
        <p:scale>
          <a:sx n="73" d="100"/>
          <a:sy n="73" d="100"/>
        </p:scale>
        <p:origin x="-1704" y="-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5B456-F41D-4CAB-9B17-2ED13E24C230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76C572E5-6FC0-4CF0-895F-82C6F054778F}" type="pres">
      <dgm:prSet presAssocID="{50F5B456-F41D-4CAB-9B17-2ED13E24C23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B127DB4-EF48-4264-BBAB-11583A26526B}" type="pres">
      <dgm:prSet presAssocID="{50F5B456-F41D-4CAB-9B17-2ED13E24C230}" presName="arrow" presStyleLbl="bgShp" presStyleIdx="0" presStyleCnt="1" custScaleX="115427" custLinFactNeighborX="-1413" custLinFactNeighborY="-32742"/>
      <dgm:spPr>
        <a:solidFill>
          <a:srgbClr val="92D050"/>
        </a:solidFill>
      </dgm:spPr>
    </dgm:pt>
    <dgm:pt modelId="{F9A4EC31-A17F-42A7-8A2F-A4BBAF588259}" type="pres">
      <dgm:prSet presAssocID="{50F5B456-F41D-4CAB-9B17-2ED13E24C230}" presName="linearProcess" presStyleCnt="0"/>
      <dgm:spPr/>
    </dgm:pt>
  </dgm:ptLst>
  <dgm:cxnLst>
    <dgm:cxn modelId="{AE6C5AB8-13AA-4068-B866-64D8CEBE7C25}" type="presOf" srcId="{50F5B456-F41D-4CAB-9B17-2ED13E24C230}" destId="{76C572E5-6FC0-4CF0-895F-82C6F054778F}" srcOrd="0" destOrd="0" presId="urn:microsoft.com/office/officeart/2005/8/layout/hProcess9"/>
    <dgm:cxn modelId="{04E32F60-58AB-43DB-A336-95BAC44BCD0F}" type="presParOf" srcId="{76C572E5-6FC0-4CF0-895F-82C6F054778F}" destId="{5B127DB4-EF48-4264-BBAB-11583A26526B}" srcOrd="0" destOrd="0" presId="urn:microsoft.com/office/officeart/2005/8/layout/hProcess9"/>
    <dgm:cxn modelId="{F063F057-AD4E-454C-B40E-7900F2C6E298}" type="presParOf" srcId="{76C572E5-6FC0-4CF0-895F-82C6F054778F}" destId="{F9A4EC31-A17F-42A7-8A2F-A4BBAF588259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431F04-EA0A-43B1-A215-571D572A7F58}" type="doc">
      <dgm:prSet loTypeId="urn:microsoft.com/office/officeart/2005/8/layout/vProcess5" loCatId="process" qsTypeId="urn:microsoft.com/office/officeart/2005/8/quickstyle/simple1" qsCatId="simple" csTypeId="urn:microsoft.com/office/officeart/2005/8/colors/accent4_1" csCatId="accent4" phldr="1"/>
      <dgm:spPr/>
    </dgm:pt>
    <dgm:pt modelId="{E8AF8807-8D4D-4DC3-9526-5B1B383923B4}">
      <dgm:prSet phldrT="[نص]" custT="1"/>
      <dgm:spPr>
        <a:solidFill>
          <a:srgbClr val="FFFF99"/>
        </a:solidFill>
      </dgm:spPr>
      <dgm:t>
        <a:bodyPr/>
        <a:lstStyle/>
        <a:p>
          <a:pPr rtl="1"/>
          <a:r>
            <a:rPr lang="ar-SA" sz="2000" b="1" dirty="0" smtClean="0">
              <a:solidFill>
                <a:schemeClr val="tx2"/>
              </a:solidFill>
              <a:latin typeface="Calibri" pitchFamily="34" charset="0"/>
            </a:rPr>
            <a:t>يضع ذكر العنكبوت الحيوانات المنوية على شبكة صغيرة يبنيها، ثم يلتقط المني ويخزنه داخل تجويف في </a:t>
          </a:r>
          <a:r>
            <a:rPr lang="ar-SA" sz="2000" b="1" dirty="0" err="1" smtClean="0">
              <a:solidFill>
                <a:schemeClr val="tx2"/>
              </a:solidFill>
              <a:latin typeface="Calibri" pitchFamily="34" charset="0"/>
            </a:rPr>
            <a:t>اللوامس</a:t>
          </a:r>
          <a:r>
            <a:rPr lang="ar-SA" sz="2000" b="1" dirty="0" smtClean="0">
              <a:solidFill>
                <a:schemeClr val="tx2"/>
              </a:solidFill>
              <a:latin typeface="Calibri" pitchFamily="34" charset="0"/>
            </a:rPr>
            <a:t> </a:t>
          </a:r>
          <a:r>
            <a:rPr lang="ar-SA" sz="2000" b="1" dirty="0" err="1" smtClean="0">
              <a:solidFill>
                <a:schemeClr val="tx2"/>
              </a:solidFill>
              <a:latin typeface="Calibri" pitchFamily="34" charset="0"/>
            </a:rPr>
            <a:t>القدمية</a:t>
          </a:r>
          <a:endParaRPr lang="ar-SA" sz="2000" b="1" dirty="0">
            <a:solidFill>
              <a:schemeClr val="tx2"/>
            </a:solidFill>
          </a:endParaRPr>
        </a:p>
      </dgm:t>
    </dgm:pt>
    <dgm:pt modelId="{770F6517-2973-440E-B181-83B2FD8A4476}" type="parTrans" cxnId="{28C62119-C737-4E25-8653-219BED042EBA}">
      <dgm:prSet/>
      <dgm:spPr/>
      <dgm:t>
        <a:bodyPr/>
        <a:lstStyle/>
        <a:p>
          <a:pPr rtl="1"/>
          <a:endParaRPr lang="ar-SA" sz="2000" b="1">
            <a:solidFill>
              <a:schemeClr val="tx2"/>
            </a:solidFill>
          </a:endParaRPr>
        </a:p>
      </dgm:t>
    </dgm:pt>
    <dgm:pt modelId="{B0779C6F-CBA1-4A4F-B4A5-1077B59921B9}" type="sibTrans" cxnId="{28C62119-C737-4E25-8653-219BED042E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1"/>
          <a:endParaRPr lang="ar-SA" sz="2800" b="1">
            <a:solidFill>
              <a:schemeClr val="tx2"/>
            </a:solidFill>
          </a:endParaRPr>
        </a:p>
      </dgm:t>
    </dgm:pt>
    <dgm:pt modelId="{F4A07449-6520-4373-ADB6-33418508B2EC}">
      <dgm:prSet phldrT="[نص]" custT="1"/>
      <dgm:spPr>
        <a:solidFill>
          <a:srgbClr val="CCFFCC"/>
        </a:solidFill>
      </dgm:spPr>
      <dgm:t>
        <a:bodyPr/>
        <a:lstStyle/>
        <a:p>
          <a:pPr rtl="1"/>
          <a:r>
            <a:rPr lang="ar-SA" sz="2000" b="1" dirty="0" smtClean="0">
              <a:solidFill>
                <a:schemeClr val="tx2"/>
              </a:solidFill>
              <a:latin typeface="Calibri" pitchFamily="34" charset="0"/>
            </a:rPr>
            <a:t>الذكر بحقن الحيوانات المنوية في الأنثى</a:t>
          </a:r>
          <a:endParaRPr lang="ar-SA" sz="2000" b="1" dirty="0">
            <a:solidFill>
              <a:schemeClr val="tx2"/>
            </a:solidFill>
          </a:endParaRPr>
        </a:p>
      </dgm:t>
    </dgm:pt>
    <dgm:pt modelId="{8174D958-B93B-449D-BBCC-9523DE08A87D}" type="parTrans" cxnId="{6E6EE8FA-FE8D-4D3B-A638-6850E6656218}">
      <dgm:prSet/>
      <dgm:spPr/>
      <dgm:t>
        <a:bodyPr/>
        <a:lstStyle/>
        <a:p>
          <a:pPr rtl="1"/>
          <a:endParaRPr lang="ar-SA" sz="2000" b="1">
            <a:solidFill>
              <a:schemeClr val="tx2"/>
            </a:solidFill>
          </a:endParaRPr>
        </a:p>
      </dgm:t>
    </dgm:pt>
    <dgm:pt modelId="{AB8A3AB3-D86F-47C9-8009-EA1350B8532D}" type="sibTrans" cxnId="{6E6EE8FA-FE8D-4D3B-A638-6850E665621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1"/>
          <a:endParaRPr lang="ar-SA" sz="2800" b="1">
            <a:solidFill>
              <a:schemeClr val="tx2"/>
            </a:solidFill>
          </a:endParaRPr>
        </a:p>
      </dgm:t>
    </dgm:pt>
    <dgm:pt modelId="{B7456067-AC58-4275-BFAD-C0BADDF84D84}">
      <dgm:prSet phldrT="[نص]" custT="1"/>
      <dgm:spPr>
        <a:solidFill>
          <a:srgbClr val="99CCFF"/>
        </a:solidFill>
      </dgm:spPr>
      <dgm:t>
        <a:bodyPr/>
        <a:lstStyle/>
        <a:p>
          <a:pPr rtl="1"/>
          <a:r>
            <a:rPr lang="ar-SA" sz="2400" b="1" dirty="0" smtClean="0">
              <a:solidFill>
                <a:schemeClr val="tx2"/>
              </a:solidFill>
              <a:latin typeface="Calibri" pitchFamily="34" charset="0"/>
            </a:rPr>
            <a:t>تضع الأنثى </a:t>
          </a:r>
          <a:r>
            <a:rPr lang="ar-SA" sz="2400" b="1" dirty="0" err="1" smtClean="0">
              <a:solidFill>
                <a:schemeClr val="tx2"/>
              </a:solidFill>
              <a:latin typeface="Calibri" pitchFamily="34" charset="0"/>
            </a:rPr>
            <a:t>البيوض</a:t>
          </a:r>
          <a:r>
            <a:rPr lang="ar-SA" sz="2400" b="1" dirty="0" smtClean="0">
              <a:solidFill>
                <a:schemeClr val="tx2"/>
              </a:solidFill>
              <a:latin typeface="Calibri" pitchFamily="34" charset="0"/>
            </a:rPr>
            <a:t> في شرنقة مصنوعة من الحرير/ عددها 100</a:t>
          </a:r>
          <a:endParaRPr lang="ar-SA" sz="2400" b="1" dirty="0">
            <a:solidFill>
              <a:schemeClr val="tx2"/>
            </a:solidFill>
          </a:endParaRPr>
        </a:p>
      </dgm:t>
    </dgm:pt>
    <dgm:pt modelId="{2975DC25-C66F-4444-BC42-9D542491C296}" type="parTrans" cxnId="{931A4C1F-7993-484C-B574-1D386FAD1E12}">
      <dgm:prSet/>
      <dgm:spPr/>
      <dgm:t>
        <a:bodyPr/>
        <a:lstStyle/>
        <a:p>
          <a:pPr rtl="1"/>
          <a:endParaRPr lang="ar-SA" sz="2000" b="1">
            <a:solidFill>
              <a:schemeClr val="tx2"/>
            </a:solidFill>
          </a:endParaRPr>
        </a:p>
      </dgm:t>
    </dgm:pt>
    <dgm:pt modelId="{EB9A47CE-67F8-49C8-A445-C841561C4352}" type="sibTrans" cxnId="{931A4C1F-7993-484C-B574-1D386FAD1E1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1"/>
          <a:endParaRPr lang="ar-SA" sz="2800" b="1">
            <a:solidFill>
              <a:schemeClr val="tx2"/>
            </a:solidFill>
          </a:endParaRPr>
        </a:p>
      </dgm:t>
    </dgm:pt>
    <dgm:pt modelId="{6FCAA756-7E1E-412E-91C3-0B07C512E817}">
      <dgm:prSet custT="1"/>
      <dgm:spPr>
        <a:solidFill>
          <a:srgbClr val="FF99FF"/>
        </a:solidFill>
      </dgm:spPr>
      <dgm:t>
        <a:bodyPr/>
        <a:lstStyle/>
        <a:p>
          <a:pPr rtl="1"/>
          <a:r>
            <a:rPr lang="ar-SA" sz="2000" b="1" smtClean="0">
              <a:solidFill>
                <a:schemeClr val="tx2"/>
              </a:solidFill>
              <a:latin typeface="Calibri" pitchFamily="34" charset="0"/>
            </a:rPr>
            <a:t>تخرج الصغار بعد أسبوعين، وتنسلخ بين خمس إلى عشر مرات قبل أن تصبح بحجم العنكبوت البالغ.</a:t>
          </a:r>
          <a:endParaRPr lang="ar-SA" sz="2000" b="1">
            <a:solidFill>
              <a:schemeClr val="tx2"/>
            </a:solidFill>
          </a:endParaRPr>
        </a:p>
      </dgm:t>
    </dgm:pt>
    <dgm:pt modelId="{4EBC966A-6465-44AD-B68E-4D4581EAC9CC}" type="parTrans" cxnId="{0B4EE3DA-6394-4164-A0C0-B575EDE286AB}">
      <dgm:prSet/>
      <dgm:spPr/>
      <dgm:t>
        <a:bodyPr/>
        <a:lstStyle/>
        <a:p>
          <a:pPr rtl="1"/>
          <a:endParaRPr lang="ar-SA" sz="2000" b="1">
            <a:solidFill>
              <a:schemeClr val="tx2"/>
            </a:solidFill>
          </a:endParaRPr>
        </a:p>
      </dgm:t>
    </dgm:pt>
    <dgm:pt modelId="{82FD1E0C-1C8E-4236-AE09-291C5A4284FD}" type="sibTrans" cxnId="{0B4EE3DA-6394-4164-A0C0-B575EDE286AB}">
      <dgm:prSet/>
      <dgm:spPr/>
      <dgm:t>
        <a:bodyPr/>
        <a:lstStyle/>
        <a:p>
          <a:pPr rtl="1"/>
          <a:endParaRPr lang="ar-SA" sz="2000" b="1">
            <a:solidFill>
              <a:schemeClr val="tx2"/>
            </a:solidFill>
          </a:endParaRPr>
        </a:p>
      </dgm:t>
    </dgm:pt>
    <dgm:pt modelId="{CE7680F8-9048-4AE0-9040-281C0D0E9CF2}" type="pres">
      <dgm:prSet presAssocID="{D0431F04-EA0A-43B1-A215-571D572A7F58}" presName="outerComposite" presStyleCnt="0">
        <dgm:presLayoutVars>
          <dgm:chMax val="5"/>
          <dgm:dir/>
          <dgm:resizeHandles val="exact"/>
        </dgm:presLayoutVars>
      </dgm:prSet>
      <dgm:spPr/>
    </dgm:pt>
    <dgm:pt modelId="{0E2A1E36-F29C-4B63-9EBD-90D6539D3BF9}" type="pres">
      <dgm:prSet presAssocID="{D0431F04-EA0A-43B1-A215-571D572A7F58}" presName="dummyMaxCanvas" presStyleCnt="0">
        <dgm:presLayoutVars/>
      </dgm:prSet>
      <dgm:spPr/>
    </dgm:pt>
    <dgm:pt modelId="{1972FCEB-ECF7-49CB-8B9D-49512B012926}" type="pres">
      <dgm:prSet presAssocID="{D0431F04-EA0A-43B1-A215-571D572A7F5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EAF4FD8-D9EE-4F59-A356-BAA04005F503}" type="pres">
      <dgm:prSet presAssocID="{D0431F04-EA0A-43B1-A215-571D572A7F5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63BB264-8F9E-4AC6-BDDE-691E958BEE4D}" type="pres">
      <dgm:prSet presAssocID="{D0431F04-EA0A-43B1-A215-571D572A7F5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1494EB3-F81C-4019-8BCB-D08CC8A61F1B}" type="pres">
      <dgm:prSet presAssocID="{D0431F04-EA0A-43B1-A215-571D572A7F5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F6E8F51-8034-45BB-8AF9-BFCA1BA608F9}" type="pres">
      <dgm:prSet presAssocID="{D0431F04-EA0A-43B1-A215-571D572A7F5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FB01D6C-647F-4BCE-972A-83819A44E6CF}" type="pres">
      <dgm:prSet presAssocID="{D0431F04-EA0A-43B1-A215-571D572A7F5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1E9FB48-F8EB-4ACF-9043-26836BF869B5}" type="pres">
      <dgm:prSet presAssocID="{D0431F04-EA0A-43B1-A215-571D572A7F5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4CEF118-3CAB-42E5-8A2F-3FEE6B46A1C6}" type="pres">
      <dgm:prSet presAssocID="{D0431F04-EA0A-43B1-A215-571D572A7F5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37F1AF6-DC01-43A4-9532-DCB7F29B985A}" type="pres">
      <dgm:prSet presAssocID="{D0431F04-EA0A-43B1-A215-571D572A7F5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798E6BD-1273-401D-884B-E13DA544B6D5}" type="pres">
      <dgm:prSet presAssocID="{D0431F04-EA0A-43B1-A215-571D572A7F5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876B139-8B40-4A0B-B219-B8334EE1319D}" type="pres">
      <dgm:prSet presAssocID="{D0431F04-EA0A-43B1-A215-571D572A7F5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AC17A61-CA16-4CE3-B87A-97E14B6E076F}" type="presOf" srcId="{AB8A3AB3-D86F-47C9-8009-EA1350B8532D}" destId="{1FB01D6C-647F-4BCE-972A-83819A44E6CF}" srcOrd="0" destOrd="0" presId="urn:microsoft.com/office/officeart/2005/8/layout/vProcess5"/>
    <dgm:cxn modelId="{28C62119-C737-4E25-8653-219BED042EBA}" srcId="{D0431F04-EA0A-43B1-A215-571D572A7F58}" destId="{E8AF8807-8D4D-4DC3-9526-5B1B383923B4}" srcOrd="0" destOrd="0" parTransId="{770F6517-2973-440E-B181-83B2FD8A4476}" sibTransId="{B0779C6F-CBA1-4A4F-B4A5-1077B59921B9}"/>
    <dgm:cxn modelId="{6AB6F40E-FD86-422A-93AE-D51578959FDE}" type="presOf" srcId="{D0431F04-EA0A-43B1-A215-571D572A7F58}" destId="{CE7680F8-9048-4AE0-9040-281C0D0E9CF2}" srcOrd="0" destOrd="0" presId="urn:microsoft.com/office/officeart/2005/8/layout/vProcess5"/>
    <dgm:cxn modelId="{4001DE0F-6C08-453A-B271-AFD1ABDBC2F6}" type="presOf" srcId="{B0779C6F-CBA1-4A4F-B4A5-1077B59921B9}" destId="{DF6E8F51-8034-45BB-8AF9-BFCA1BA608F9}" srcOrd="0" destOrd="0" presId="urn:microsoft.com/office/officeart/2005/8/layout/vProcess5"/>
    <dgm:cxn modelId="{931A4C1F-7993-484C-B574-1D386FAD1E12}" srcId="{D0431F04-EA0A-43B1-A215-571D572A7F58}" destId="{B7456067-AC58-4275-BFAD-C0BADDF84D84}" srcOrd="2" destOrd="0" parTransId="{2975DC25-C66F-4444-BC42-9D542491C296}" sibTransId="{EB9A47CE-67F8-49C8-A445-C841561C4352}"/>
    <dgm:cxn modelId="{EF90EA3A-F857-47B7-B208-0FEDBA2AC2B0}" type="presOf" srcId="{E8AF8807-8D4D-4DC3-9526-5B1B383923B4}" destId="{04CEF118-3CAB-42E5-8A2F-3FEE6B46A1C6}" srcOrd="1" destOrd="0" presId="urn:microsoft.com/office/officeart/2005/8/layout/vProcess5"/>
    <dgm:cxn modelId="{8A09C5E8-F66D-4D88-B92D-236BFF0443E6}" type="presOf" srcId="{6FCAA756-7E1E-412E-91C3-0B07C512E817}" destId="{9876B139-8B40-4A0B-B219-B8334EE1319D}" srcOrd="1" destOrd="0" presId="urn:microsoft.com/office/officeart/2005/8/layout/vProcess5"/>
    <dgm:cxn modelId="{51FBF1E8-3534-4ABD-9BBD-7A241489098B}" type="presOf" srcId="{F4A07449-6520-4373-ADB6-33418508B2EC}" destId="{AEAF4FD8-D9EE-4F59-A356-BAA04005F503}" srcOrd="0" destOrd="0" presId="urn:microsoft.com/office/officeart/2005/8/layout/vProcess5"/>
    <dgm:cxn modelId="{D6148C2A-80F2-4816-AA86-AF807F97CDA4}" type="presOf" srcId="{6FCAA756-7E1E-412E-91C3-0B07C512E817}" destId="{A1494EB3-F81C-4019-8BCB-D08CC8A61F1B}" srcOrd="0" destOrd="0" presId="urn:microsoft.com/office/officeart/2005/8/layout/vProcess5"/>
    <dgm:cxn modelId="{FF5CEEF2-4D18-4985-957B-8E0702009B0B}" type="presOf" srcId="{E8AF8807-8D4D-4DC3-9526-5B1B383923B4}" destId="{1972FCEB-ECF7-49CB-8B9D-49512B012926}" srcOrd="0" destOrd="0" presId="urn:microsoft.com/office/officeart/2005/8/layout/vProcess5"/>
    <dgm:cxn modelId="{903BC486-97A7-43B4-8047-020C2E5AB988}" type="presOf" srcId="{B7456067-AC58-4275-BFAD-C0BADDF84D84}" destId="{163BB264-8F9E-4AC6-BDDE-691E958BEE4D}" srcOrd="0" destOrd="0" presId="urn:microsoft.com/office/officeart/2005/8/layout/vProcess5"/>
    <dgm:cxn modelId="{0B4EE3DA-6394-4164-A0C0-B575EDE286AB}" srcId="{D0431F04-EA0A-43B1-A215-571D572A7F58}" destId="{6FCAA756-7E1E-412E-91C3-0B07C512E817}" srcOrd="3" destOrd="0" parTransId="{4EBC966A-6465-44AD-B68E-4D4581EAC9CC}" sibTransId="{82FD1E0C-1C8E-4236-AE09-291C5A4284FD}"/>
    <dgm:cxn modelId="{6E6EE8FA-FE8D-4D3B-A638-6850E6656218}" srcId="{D0431F04-EA0A-43B1-A215-571D572A7F58}" destId="{F4A07449-6520-4373-ADB6-33418508B2EC}" srcOrd="1" destOrd="0" parTransId="{8174D958-B93B-449D-BBCC-9523DE08A87D}" sibTransId="{AB8A3AB3-D86F-47C9-8009-EA1350B8532D}"/>
    <dgm:cxn modelId="{1B66196C-E5F5-4D5B-AA37-B6A2690C72A5}" type="presOf" srcId="{B7456067-AC58-4275-BFAD-C0BADDF84D84}" destId="{1798E6BD-1273-401D-884B-E13DA544B6D5}" srcOrd="1" destOrd="0" presId="urn:microsoft.com/office/officeart/2005/8/layout/vProcess5"/>
    <dgm:cxn modelId="{7BBBAF9A-C9BB-4F6A-8045-8627D8A534D0}" type="presOf" srcId="{EB9A47CE-67F8-49C8-A445-C841561C4352}" destId="{C1E9FB48-F8EB-4ACF-9043-26836BF869B5}" srcOrd="0" destOrd="0" presId="urn:microsoft.com/office/officeart/2005/8/layout/vProcess5"/>
    <dgm:cxn modelId="{76BF473E-D5C6-40D7-8C7D-D44F9FB97CB9}" type="presOf" srcId="{F4A07449-6520-4373-ADB6-33418508B2EC}" destId="{237F1AF6-DC01-43A4-9532-DCB7F29B985A}" srcOrd="1" destOrd="0" presId="urn:microsoft.com/office/officeart/2005/8/layout/vProcess5"/>
    <dgm:cxn modelId="{31C67398-9D11-47DF-B6F3-3361F66F82C6}" type="presParOf" srcId="{CE7680F8-9048-4AE0-9040-281C0D0E9CF2}" destId="{0E2A1E36-F29C-4B63-9EBD-90D6539D3BF9}" srcOrd="0" destOrd="0" presId="urn:microsoft.com/office/officeart/2005/8/layout/vProcess5"/>
    <dgm:cxn modelId="{9DF0C249-3B4F-49BD-AB82-05FADC9A8209}" type="presParOf" srcId="{CE7680F8-9048-4AE0-9040-281C0D0E9CF2}" destId="{1972FCEB-ECF7-49CB-8B9D-49512B012926}" srcOrd="1" destOrd="0" presId="urn:microsoft.com/office/officeart/2005/8/layout/vProcess5"/>
    <dgm:cxn modelId="{6BD0F5A1-92C3-4D8B-89EB-FE3B446DDE52}" type="presParOf" srcId="{CE7680F8-9048-4AE0-9040-281C0D0E9CF2}" destId="{AEAF4FD8-D9EE-4F59-A356-BAA04005F503}" srcOrd="2" destOrd="0" presId="urn:microsoft.com/office/officeart/2005/8/layout/vProcess5"/>
    <dgm:cxn modelId="{F089D050-6713-4060-B964-2C79B0D40CBC}" type="presParOf" srcId="{CE7680F8-9048-4AE0-9040-281C0D0E9CF2}" destId="{163BB264-8F9E-4AC6-BDDE-691E958BEE4D}" srcOrd="3" destOrd="0" presId="urn:microsoft.com/office/officeart/2005/8/layout/vProcess5"/>
    <dgm:cxn modelId="{BDA356DC-71A8-4B4D-A8D8-DC71024358CD}" type="presParOf" srcId="{CE7680F8-9048-4AE0-9040-281C0D0E9CF2}" destId="{A1494EB3-F81C-4019-8BCB-D08CC8A61F1B}" srcOrd="4" destOrd="0" presId="urn:microsoft.com/office/officeart/2005/8/layout/vProcess5"/>
    <dgm:cxn modelId="{478549E3-7A4E-492E-832E-39EF14FEABC3}" type="presParOf" srcId="{CE7680F8-9048-4AE0-9040-281C0D0E9CF2}" destId="{DF6E8F51-8034-45BB-8AF9-BFCA1BA608F9}" srcOrd="5" destOrd="0" presId="urn:microsoft.com/office/officeart/2005/8/layout/vProcess5"/>
    <dgm:cxn modelId="{285F9B4F-CECB-4410-A9B9-F7B0D1DC6E5F}" type="presParOf" srcId="{CE7680F8-9048-4AE0-9040-281C0D0E9CF2}" destId="{1FB01D6C-647F-4BCE-972A-83819A44E6CF}" srcOrd="6" destOrd="0" presId="urn:microsoft.com/office/officeart/2005/8/layout/vProcess5"/>
    <dgm:cxn modelId="{60639FAD-171A-462F-95F9-2985084FFF79}" type="presParOf" srcId="{CE7680F8-9048-4AE0-9040-281C0D0E9CF2}" destId="{C1E9FB48-F8EB-4ACF-9043-26836BF869B5}" srcOrd="7" destOrd="0" presId="urn:microsoft.com/office/officeart/2005/8/layout/vProcess5"/>
    <dgm:cxn modelId="{C2875374-4695-478D-97CB-9090C06A3DDA}" type="presParOf" srcId="{CE7680F8-9048-4AE0-9040-281C0D0E9CF2}" destId="{04CEF118-3CAB-42E5-8A2F-3FEE6B46A1C6}" srcOrd="8" destOrd="0" presId="urn:microsoft.com/office/officeart/2005/8/layout/vProcess5"/>
    <dgm:cxn modelId="{5E457C60-B6F9-4D43-BE40-0D69204619B9}" type="presParOf" srcId="{CE7680F8-9048-4AE0-9040-281C0D0E9CF2}" destId="{237F1AF6-DC01-43A4-9532-DCB7F29B985A}" srcOrd="9" destOrd="0" presId="urn:microsoft.com/office/officeart/2005/8/layout/vProcess5"/>
    <dgm:cxn modelId="{F7098987-5643-428E-A9B7-227C2E816587}" type="presParOf" srcId="{CE7680F8-9048-4AE0-9040-281C0D0E9CF2}" destId="{1798E6BD-1273-401D-884B-E13DA544B6D5}" srcOrd="10" destOrd="0" presId="urn:microsoft.com/office/officeart/2005/8/layout/vProcess5"/>
    <dgm:cxn modelId="{8F61C94E-E236-4946-81A0-79B13BCCBF8D}" type="presParOf" srcId="{CE7680F8-9048-4AE0-9040-281C0D0E9CF2}" destId="{9876B139-8B40-4A0B-B219-B8334EE1319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27DB4-EF48-4264-BBAB-11583A26526B}">
      <dsp:nvSpPr>
        <dsp:cNvPr id="0" name=""/>
        <dsp:cNvSpPr/>
      </dsp:nvSpPr>
      <dsp:spPr>
        <a:xfrm>
          <a:off x="0" y="0"/>
          <a:ext cx="9120972" cy="4488160"/>
        </a:xfrm>
        <a:prstGeom prst="rightArrow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2FCEB-ECF7-49CB-8B9D-49512B012926}">
      <dsp:nvSpPr>
        <dsp:cNvPr id="0" name=""/>
        <dsp:cNvSpPr/>
      </dsp:nvSpPr>
      <dsp:spPr>
        <a:xfrm>
          <a:off x="0" y="0"/>
          <a:ext cx="4876800" cy="894080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tx2"/>
              </a:solidFill>
              <a:latin typeface="Calibri" pitchFamily="34" charset="0"/>
            </a:rPr>
            <a:t>يضع ذكر العنكبوت الحيوانات المنوية على شبكة صغيرة يبنيها، ثم يلتقط المني ويخزنه داخل تجويف في </a:t>
          </a:r>
          <a:r>
            <a:rPr lang="ar-SA" sz="2000" b="1" kern="1200" dirty="0" err="1" smtClean="0">
              <a:solidFill>
                <a:schemeClr val="tx2"/>
              </a:solidFill>
              <a:latin typeface="Calibri" pitchFamily="34" charset="0"/>
            </a:rPr>
            <a:t>اللوامس</a:t>
          </a:r>
          <a:r>
            <a:rPr lang="ar-SA" sz="2000" b="1" kern="1200" dirty="0" smtClean="0">
              <a:solidFill>
                <a:schemeClr val="tx2"/>
              </a:solidFill>
              <a:latin typeface="Calibri" pitchFamily="34" charset="0"/>
            </a:rPr>
            <a:t> </a:t>
          </a:r>
          <a:r>
            <a:rPr lang="ar-SA" sz="2000" b="1" kern="1200" dirty="0" err="1" smtClean="0">
              <a:solidFill>
                <a:schemeClr val="tx2"/>
              </a:solidFill>
              <a:latin typeface="Calibri" pitchFamily="34" charset="0"/>
            </a:rPr>
            <a:t>القدمية</a:t>
          </a:r>
          <a:endParaRPr lang="ar-SA" sz="2000" b="1" kern="1200" dirty="0">
            <a:solidFill>
              <a:schemeClr val="tx2"/>
            </a:solidFill>
          </a:endParaRPr>
        </a:p>
      </dsp:txBody>
      <dsp:txXfrm>
        <a:off x="26187" y="26187"/>
        <a:ext cx="3836467" cy="841706"/>
      </dsp:txXfrm>
    </dsp:sp>
    <dsp:sp modelId="{AEAF4FD8-D9EE-4F59-A356-BAA04005F503}">
      <dsp:nvSpPr>
        <dsp:cNvPr id="0" name=""/>
        <dsp:cNvSpPr/>
      </dsp:nvSpPr>
      <dsp:spPr>
        <a:xfrm>
          <a:off x="408432" y="1056640"/>
          <a:ext cx="4876800" cy="894080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tx2"/>
              </a:solidFill>
              <a:latin typeface="Calibri" pitchFamily="34" charset="0"/>
            </a:rPr>
            <a:t>الذكر بحقن الحيوانات المنوية في الأنثى</a:t>
          </a:r>
          <a:endParaRPr lang="ar-SA" sz="2000" b="1" kern="1200" dirty="0">
            <a:solidFill>
              <a:schemeClr val="tx2"/>
            </a:solidFill>
          </a:endParaRPr>
        </a:p>
      </dsp:txBody>
      <dsp:txXfrm>
        <a:off x="434619" y="1082827"/>
        <a:ext cx="3834841" cy="841706"/>
      </dsp:txXfrm>
    </dsp:sp>
    <dsp:sp modelId="{163BB264-8F9E-4AC6-BDDE-691E958BEE4D}">
      <dsp:nvSpPr>
        <dsp:cNvPr id="0" name=""/>
        <dsp:cNvSpPr/>
      </dsp:nvSpPr>
      <dsp:spPr>
        <a:xfrm>
          <a:off x="810768" y="2113280"/>
          <a:ext cx="4876800" cy="894080"/>
        </a:xfrm>
        <a:prstGeom prst="roundRect">
          <a:avLst>
            <a:gd name="adj" fmla="val 10000"/>
          </a:avLst>
        </a:prstGeom>
        <a:solidFill>
          <a:srgbClr val="99CCFF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tx2"/>
              </a:solidFill>
              <a:latin typeface="Calibri" pitchFamily="34" charset="0"/>
            </a:rPr>
            <a:t>تضع الأنثى </a:t>
          </a:r>
          <a:r>
            <a:rPr lang="ar-SA" sz="2400" b="1" kern="1200" dirty="0" err="1" smtClean="0">
              <a:solidFill>
                <a:schemeClr val="tx2"/>
              </a:solidFill>
              <a:latin typeface="Calibri" pitchFamily="34" charset="0"/>
            </a:rPr>
            <a:t>البيوض</a:t>
          </a:r>
          <a:r>
            <a:rPr lang="ar-SA" sz="2400" b="1" kern="1200" dirty="0" smtClean="0">
              <a:solidFill>
                <a:schemeClr val="tx2"/>
              </a:solidFill>
              <a:latin typeface="Calibri" pitchFamily="34" charset="0"/>
            </a:rPr>
            <a:t> في شرنقة مصنوعة من الحرير/ عددها 100</a:t>
          </a:r>
          <a:endParaRPr lang="ar-SA" sz="2400" b="1" kern="1200" dirty="0">
            <a:solidFill>
              <a:schemeClr val="tx2"/>
            </a:solidFill>
          </a:endParaRPr>
        </a:p>
      </dsp:txBody>
      <dsp:txXfrm>
        <a:off x="836955" y="2139467"/>
        <a:ext cx="3840937" cy="841706"/>
      </dsp:txXfrm>
    </dsp:sp>
    <dsp:sp modelId="{A1494EB3-F81C-4019-8BCB-D08CC8A61F1B}">
      <dsp:nvSpPr>
        <dsp:cNvPr id="0" name=""/>
        <dsp:cNvSpPr/>
      </dsp:nvSpPr>
      <dsp:spPr>
        <a:xfrm>
          <a:off x="1219200" y="3169919"/>
          <a:ext cx="4876800" cy="894080"/>
        </a:xfrm>
        <a:prstGeom prst="roundRect">
          <a:avLst>
            <a:gd name="adj" fmla="val 10000"/>
          </a:avLst>
        </a:prstGeom>
        <a:solidFill>
          <a:srgbClr val="FF99FF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smtClean="0">
              <a:solidFill>
                <a:schemeClr val="tx2"/>
              </a:solidFill>
              <a:latin typeface="Calibri" pitchFamily="34" charset="0"/>
            </a:rPr>
            <a:t>تخرج الصغار بعد أسبوعين، وتنسلخ بين خمس إلى عشر مرات قبل أن تصبح بحجم العنكبوت البالغ.</a:t>
          </a:r>
          <a:endParaRPr lang="ar-SA" sz="2000" b="1" kern="1200">
            <a:solidFill>
              <a:schemeClr val="tx2"/>
            </a:solidFill>
          </a:endParaRPr>
        </a:p>
      </dsp:txBody>
      <dsp:txXfrm>
        <a:off x="1245387" y="3196106"/>
        <a:ext cx="3834841" cy="841706"/>
      </dsp:txXfrm>
    </dsp:sp>
    <dsp:sp modelId="{DF6E8F51-8034-45BB-8AF9-BFCA1BA608F9}">
      <dsp:nvSpPr>
        <dsp:cNvPr id="0" name=""/>
        <dsp:cNvSpPr/>
      </dsp:nvSpPr>
      <dsp:spPr>
        <a:xfrm>
          <a:off x="4295647" y="68478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800" b="1" kern="1200">
            <a:solidFill>
              <a:schemeClr val="tx2"/>
            </a:solidFill>
          </a:endParaRPr>
        </a:p>
      </dsp:txBody>
      <dsp:txXfrm>
        <a:off x="4426406" y="684783"/>
        <a:ext cx="319634" cy="437317"/>
      </dsp:txXfrm>
    </dsp:sp>
    <dsp:sp modelId="{1FB01D6C-647F-4BCE-972A-83819A44E6CF}">
      <dsp:nvSpPr>
        <dsp:cNvPr id="0" name=""/>
        <dsp:cNvSpPr/>
      </dsp:nvSpPr>
      <dsp:spPr>
        <a:xfrm>
          <a:off x="4704080" y="174142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800" b="1" kern="1200">
            <a:solidFill>
              <a:schemeClr val="tx2"/>
            </a:solidFill>
          </a:endParaRPr>
        </a:p>
      </dsp:txBody>
      <dsp:txXfrm>
        <a:off x="4834839" y="1741423"/>
        <a:ext cx="319634" cy="437317"/>
      </dsp:txXfrm>
    </dsp:sp>
    <dsp:sp modelId="{C1E9FB48-F8EB-4ACF-9043-26836BF869B5}">
      <dsp:nvSpPr>
        <dsp:cNvPr id="0" name=""/>
        <dsp:cNvSpPr/>
      </dsp:nvSpPr>
      <dsp:spPr>
        <a:xfrm>
          <a:off x="5106415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800" b="1" kern="1200">
            <a:solidFill>
              <a:schemeClr val="tx2"/>
            </a:solidFill>
          </a:endParaRPr>
        </a:p>
      </dsp:txBody>
      <dsp:txXfrm>
        <a:off x="5237174" y="2798064"/>
        <a:ext cx="319634" cy="4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1F4E239-B7CC-4936-B25D-CFF112FE199E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3195B71-7F5B-4C74-89C1-9D5F4804ACA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2655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5FFCDC1-3419-4E82-A15F-5C9A3E3F7D8A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8A34B71-D739-4BB7-B97F-16C2361AEC3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713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4B71-D739-4BB7-B97F-16C2361AEC3D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4B71-D739-4BB7-B97F-16C2361AEC3D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200400"/>
            <a:ext cx="7086600" cy="1371600"/>
          </a:xfrm>
        </p:spPr>
        <p:txBody>
          <a:bodyPr/>
          <a:lstStyle>
            <a:lvl1pPr>
              <a:lnSpc>
                <a:spcPct val="80000"/>
              </a:lnSpc>
              <a:defRPr sz="56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876800"/>
            <a:ext cx="5410200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B8ABB09-4A1D-463E-8065-109CC2B7EFAA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8ABB09-4A1D-463E-8065-109CC2B7EFAA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8ABB09-4A1D-463E-8065-109CC2B7EFAA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8ABB09-4A1D-463E-8065-109CC2B7EFAA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8ABB09-4A1D-463E-8065-109CC2B7EFAA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8ABB09-4A1D-463E-8065-109CC2B7EFAA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8ABB09-4A1D-463E-8065-109CC2B7EFAA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8ABB09-4A1D-463E-8065-109CC2B7EFAA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8ABB09-4A1D-463E-8065-109CC2B7EFAA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" name="عنوان 1"/>
          <p:cNvSpPr txBox="1">
            <a:spLocks/>
          </p:cNvSpPr>
          <p:nvPr userDrawn="1"/>
        </p:nvSpPr>
        <p:spPr>
          <a:xfrm>
            <a:off x="301752" y="-24"/>
            <a:ext cx="8686800" cy="84124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SA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تنوع المفصليات ( 2-8 )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8ABB09-4A1D-463E-8065-109CC2B7EFAA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8ABB09-4A1D-463E-8065-109CC2B7EFAA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الأساسي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الأساسي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5943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1B8ABB09-4A1D-463E-8065-109CC2B7EFAA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5943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5943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cs typeface="Arial" pitchFamily="34" charset="0"/>
        </a:defRPr>
      </a:lvl2pPr>
      <a:lvl3pPr algn="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cs typeface="Arial" pitchFamily="34" charset="0"/>
        </a:defRPr>
      </a:lvl3pPr>
      <a:lvl4pPr algn="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cs typeface="Arial" pitchFamily="34" charset="0"/>
        </a:defRPr>
      </a:lvl4pPr>
      <a:lvl5pPr algn="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cs typeface="Arial" pitchFamily="34" charset="0"/>
        </a:defRPr>
      </a:lvl5pPr>
      <a:lvl6pPr marL="457200" algn="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cs typeface="Arial" pitchFamily="34" charset="0"/>
        </a:defRPr>
      </a:lvl6pPr>
      <a:lvl7pPr marL="914400" algn="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cs typeface="Arial" pitchFamily="34" charset="0"/>
        </a:defRPr>
      </a:lvl7pPr>
      <a:lvl8pPr marL="1371600" algn="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cs typeface="Arial" pitchFamily="34" charset="0"/>
        </a:defRPr>
      </a:lvl8pPr>
      <a:lvl9pPr marL="1828800" algn="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microsoft.com/office/2007/relationships/hdphoto" Target="../media/hdphoto2.wdp"/><Relationship Id="rId4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030161" y="1758045"/>
            <a:ext cx="7200800" cy="2952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solidFill>
                  <a:schemeClr val="bg1"/>
                </a:solidFill>
                <a:cs typeface="AL-Hor" pitchFamily="2" charset="-78"/>
              </a:rPr>
              <a:t>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cs typeface="AL-Hor" pitchFamily="2" charset="-78"/>
              </a:rPr>
              <a:t>  </a:t>
            </a:r>
            <a:r>
              <a:rPr lang="ar-SA" sz="6600" dirty="0" smtClean="0">
                <a:solidFill>
                  <a:srgbClr val="0000FF"/>
                </a:solidFill>
                <a:cs typeface="AL-Hor" pitchFamily="2" charset="-78"/>
              </a:rPr>
              <a:t>تنوع المفصليات </a:t>
            </a:r>
          </a:p>
          <a:p>
            <a:pPr algn="ctr"/>
            <a:r>
              <a:rPr lang="en-US" sz="4800" b="1" u="sng" dirty="0">
                <a:solidFill>
                  <a:schemeClr val="tx1"/>
                </a:solidFill>
                <a:cs typeface="AL-Hor" pitchFamily="2" charset="-78"/>
              </a:rPr>
              <a:t> </a:t>
            </a:r>
            <a:r>
              <a:rPr lang="en-US" sz="4800" b="1" u="sng" dirty="0" smtClean="0">
                <a:solidFill>
                  <a:schemeClr val="tx1"/>
                </a:solidFill>
                <a:cs typeface="AL-Hor" pitchFamily="2" charset="-78"/>
              </a:rPr>
              <a:t>Arthropod </a:t>
            </a:r>
            <a:r>
              <a:rPr lang="en-US" sz="4800" b="1" u="sng" dirty="0">
                <a:solidFill>
                  <a:schemeClr val="tx1"/>
                </a:solidFill>
                <a:cs typeface="AL-Hor" pitchFamily="2" charset="-78"/>
              </a:rPr>
              <a:t>Diversity </a:t>
            </a:r>
            <a:endParaRPr lang="ar-SA" sz="4800" b="1" u="sng" dirty="0">
              <a:solidFill>
                <a:schemeClr val="tx1"/>
              </a:solidFill>
              <a:cs typeface="AL-Hor" pitchFamily="2" charset="-78"/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  <a:cs typeface="AL-Hor" pitchFamily="2" charset="-78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7164288" y="3212976"/>
            <a:ext cx="1691680" cy="2833033"/>
          </a:xfrm>
          <a:prstGeom prst="round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 smtClean="0">
                <a:latin typeface="Calibri" pitchFamily="34" charset="0"/>
              </a:rPr>
              <a:t>مجموعة القشريات </a:t>
            </a:r>
            <a:r>
              <a:rPr lang="ar-SA" sz="2800" b="1" dirty="0">
                <a:latin typeface="Calibri" pitchFamily="34" charset="0"/>
              </a:rPr>
              <a:t>ومنها السرطان وجراد </a:t>
            </a:r>
            <a:r>
              <a:rPr lang="ar-SA" sz="2800" b="1" dirty="0" smtClean="0">
                <a:latin typeface="Calibri" pitchFamily="34" charset="0"/>
              </a:rPr>
              <a:t>البحر</a:t>
            </a:r>
            <a:endParaRPr lang="ar-EG" sz="2800" b="1" dirty="0">
              <a:latin typeface="Calibri" pitchFamily="34" charset="0"/>
            </a:endParaRP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4572000" y="3136463"/>
            <a:ext cx="2376264" cy="2884825"/>
          </a:xfrm>
          <a:prstGeom prst="round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 smtClean="0">
                <a:latin typeface="Calibri" pitchFamily="34" charset="0"/>
              </a:rPr>
              <a:t>مجموعة </a:t>
            </a:r>
            <a:r>
              <a:rPr lang="ar-SA" sz="2800" b="1" dirty="0" err="1">
                <a:latin typeface="Calibri" pitchFamily="34" charset="0"/>
              </a:rPr>
              <a:t>العنكبيات</a:t>
            </a:r>
            <a:r>
              <a:rPr lang="ar-SA" sz="2800" b="1" dirty="0">
                <a:latin typeface="Calibri" pitchFamily="34" charset="0"/>
              </a:rPr>
              <a:t> ومنها العنكبوت </a:t>
            </a:r>
            <a:r>
              <a:rPr lang="ar-SA" sz="2800" b="1" dirty="0" smtClean="0">
                <a:latin typeface="Calibri" pitchFamily="34" charset="0"/>
              </a:rPr>
              <a:t>وأشباهه ( القمل والقراد والحلم والعقرب ) </a:t>
            </a:r>
            <a:endParaRPr lang="ar-EG" sz="2800" b="1" dirty="0">
              <a:latin typeface="Calibri" pitchFamily="34" charset="0"/>
            </a:endParaRP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2699792" y="3284984"/>
            <a:ext cx="1584176" cy="1532334"/>
          </a:xfrm>
          <a:prstGeom prst="roundRect">
            <a:avLst/>
          </a:prstGeom>
          <a:solidFill>
            <a:srgbClr val="B0E59B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 smtClean="0">
                <a:latin typeface="Calibri" pitchFamily="34" charset="0"/>
              </a:rPr>
              <a:t>مجموعة </a:t>
            </a:r>
            <a:r>
              <a:rPr lang="ar-SA" sz="2800" b="1" dirty="0">
                <a:latin typeface="Calibri" pitchFamily="34" charset="0"/>
              </a:rPr>
              <a:t>الحشرات وأشباهها.</a:t>
            </a:r>
            <a:endParaRPr lang="ar-EG" sz="2800" b="1" dirty="0">
              <a:latin typeface="Calibri" pitchFamily="34" charset="0"/>
            </a:endParaRPr>
          </a:p>
        </p:txBody>
      </p:sp>
      <p:sp>
        <p:nvSpPr>
          <p:cNvPr id="46" name="قوس كبير أيسر 45"/>
          <p:cNvSpPr/>
          <p:nvPr/>
        </p:nvSpPr>
        <p:spPr>
          <a:xfrm rot="5400000">
            <a:off x="4099665" y="-1124405"/>
            <a:ext cx="1214446" cy="6606480"/>
          </a:xfrm>
          <a:prstGeom prst="leftBrace">
            <a:avLst>
              <a:gd name="adj1" fmla="val 50772"/>
              <a:gd name="adj2" fmla="val 5000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2962291" y="980728"/>
            <a:ext cx="3409909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1">
            <a:spAutoFit/>
          </a:bodyPr>
          <a:lstStyle/>
          <a:p>
            <a:r>
              <a:rPr lang="ar-SA" sz="3600" b="1" dirty="0" smtClean="0"/>
              <a:t>تصنف المفصليات إلى</a:t>
            </a:r>
            <a:endParaRPr lang="ar-SA" sz="3600" b="1" dirty="0"/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5436096" y="2178835"/>
            <a:ext cx="383628" cy="100766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8010128" y="2786058"/>
            <a:ext cx="222294" cy="42691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3275856" y="2178835"/>
            <a:ext cx="792088" cy="112349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>
            <a:stCxn id="46" idx="2"/>
          </p:cNvCxnSpPr>
          <p:nvPr/>
        </p:nvCxnSpPr>
        <p:spPr>
          <a:xfrm flipH="1">
            <a:off x="1043608" y="2786058"/>
            <a:ext cx="360040" cy="49892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27748" y="3302333"/>
            <a:ext cx="1956020" cy="153233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 smtClean="0">
                <a:latin typeface="Calibri" pitchFamily="34" charset="0"/>
              </a:rPr>
              <a:t>مجموعة ذوات الأرجل المئة والألف.</a:t>
            </a:r>
            <a:endParaRPr lang="ar-EG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/>
          <p:nvPr/>
        </p:nvSpPr>
        <p:spPr>
          <a:xfrm>
            <a:off x="2714612" y="2643182"/>
            <a:ext cx="4774651" cy="8380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>
              <a:spcBef>
                <a:spcPct val="0"/>
              </a:spcBef>
              <a:defRPr/>
            </a:pPr>
            <a:r>
              <a:rPr lang="ar-SA" sz="2000" b="1" dirty="0" smtClean="0">
                <a:solidFill>
                  <a:srgbClr val="7030A0"/>
                </a:solidFill>
                <a:latin typeface="Calibri" pitchFamily="34" charset="0"/>
              </a:rPr>
              <a:t>البيئات البحرية، أو المياه العذبة، أو على اليابسة.</a:t>
            </a:r>
            <a:endParaRPr lang="ar-SA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7643833" y="2724385"/>
            <a:ext cx="1188000" cy="704615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72390" tIns="36195" rIns="72390" bIns="36195" numCol="1" spcCol="1270" anchor="ctr" anchorCtr="0">
            <a:noAutofit/>
          </a:bodyPr>
          <a:lstStyle/>
          <a:p>
            <a:pPr lvl="0" algn="ctr" defTabSz="844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kern="1200" dirty="0" smtClean="0">
                <a:solidFill>
                  <a:schemeClr val="tx1">
                    <a:lumMod val="50000"/>
                  </a:schemeClr>
                </a:solidFill>
              </a:rPr>
              <a:t>المعيشة</a:t>
            </a:r>
            <a:endParaRPr lang="ar-SA" sz="2800" b="1" kern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9" name="مستطيل 38"/>
          <p:cNvSpPr/>
          <p:nvPr/>
        </p:nvSpPr>
        <p:spPr>
          <a:xfrm>
            <a:off x="7500958" y="5500702"/>
            <a:ext cx="1190408" cy="704615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45720" tIns="22860" rIns="45720" bIns="22860" numCol="1" spcCol="1270" anchor="ctr" anchorCtr="0">
            <a:noAutofit/>
          </a:bodyPr>
          <a:lstStyle/>
          <a:p>
            <a:pPr lvl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kern="1200" dirty="0" smtClean="0">
                <a:solidFill>
                  <a:schemeClr val="tx1">
                    <a:lumMod val="50000"/>
                  </a:schemeClr>
                </a:solidFill>
              </a:rPr>
              <a:t>مثال</a:t>
            </a:r>
            <a:endParaRPr lang="ar-SA" sz="2800" b="1" kern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2" name="مستطيل 41"/>
          <p:cNvSpPr/>
          <p:nvPr/>
        </p:nvSpPr>
        <p:spPr>
          <a:xfrm>
            <a:off x="3087224" y="5286388"/>
            <a:ext cx="4199420" cy="11521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>
              <a:spcBef>
                <a:spcPct val="0"/>
              </a:spcBef>
              <a:defRPr/>
            </a:pPr>
            <a:r>
              <a:rPr lang="ar-SA" sz="2000" b="1" dirty="0" smtClean="0">
                <a:solidFill>
                  <a:srgbClr val="7030A0"/>
                </a:solidFill>
                <a:latin typeface="Calibri" pitchFamily="34" charset="0"/>
              </a:rPr>
              <a:t>سرطان البحر، </a:t>
            </a:r>
            <a:r>
              <a:rPr lang="ar-SA" sz="2000" b="1" dirty="0" err="1" smtClean="0">
                <a:solidFill>
                  <a:srgbClr val="7030A0"/>
                </a:solidFill>
                <a:latin typeface="Calibri" pitchFamily="34" charset="0"/>
              </a:rPr>
              <a:t>والروبيان</a:t>
            </a:r>
            <a:r>
              <a:rPr lang="ar-SA" sz="2000" b="1" dirty="0" smtClean="0">
                <a:solidFill>
                  <a:srgbClr val="7030A0"/>
                </a:solidFill>
                <a:latin typeface="Calibri" pitchFamily="34" charset="0"/>
              </a:rPr>
              <a:t>، وجراد البحر</a:t>
            </a:r>
            <a:endParaRPr lang="ar-SA" sz="2000" b="1" kern="1200" dirty="0" smtClean="0"/>
          </a:p>
        </p:txBody>
      </p:sp>
      <p:sp>
        <p:nvSpPr>
          <p:cNvPr id="44" name="مستطيل 43"/>
          <p:cNvSpPr/>
          <p:nvPr/>
        </p:nvSpPr>
        <p:spPr>
          <a:xfrm>
            <a:off x="3284406" y="4091173"/>
            <a:ext cx="4002238" cy="7665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>
              <a:spcBef>
                <a:spcPct val="0"/>
              </a:spcBef>
              <a:defRPr/>
            </a:pPr>
            <a:r>
              <a:rPr lang="ar-SA" sz="2000" b="1" dirty="0" smtClean="0">
                <a:solidFill>
                  <a:srgbClr val="7030A0"/>
                </a:solidFill>
                <a:latin typeface="Calibri" pitchFamily="34" charset="0"/>
              </a:rPr>
              <a:t>طور يرقي حر السباحة يسمى </a:t>
            </a:r>
            <a:r>
              <a:rPr lang="ar-SA" sz="2000" b="1" dirty="0" err="1" smtClean="0">
                <a:solidFill>
                  <a:srgbClr val="7030A0"/>
                </a:solidFill>
                <a:latin typeface="Calibri" pitchFamily="34" charset="0"/>
              </a:rPr>
              <a:t>نوبليوس</a:t>
            </a:r>
            <a:endParaRPr lang="ar-SA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7" name="مستطيل 46"/>
          <p:cNvSpPr/>
          <p:nvPr/>
        </p:nvSpPr>
        <p:spPr>
          <a:xfrm>
            <a:off x="7643833" y="4081707"/>
            <a:ext cx="1188000" cy="704615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72390" tIns="36195" rIns="72390" bIns="36195" numCol="1" spcCol="1270" anchor="ctr" anchorCtr="0">
            <a:noAutofit/>
          </a:bodyPr>
          <a:lstStyle/>
          <a:p>
            <a:pPr lvl="0" algn="ctr" defTabSz="844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kern="1200" dirty="0" smtClean="0">
                <a:solidFill>
                  <a:schemeClr val="tx1">
                    <a:lumMod val="50000"/>
                  </a:schemeClr>
                </a:solidFill>
              </a:rPr>
              <a:t>التطور</a:t>
            </a:r>
            <a:endParaRPr lang="ar-SA" sz="2800" b="1" kern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664824" y="780169"/>
            <a:ext cx="1907704" cy="70461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72390" tIns="36195" rIns="72390" bIns="36195" numCol="1" spcCol="1270" anchor="ctr" anchorCtr="0">
            <a:noAutofit/>
          </a:bodyPr>
          <a:lstStyle/>
          <a:p>
            <a:pPr lvl="0" algn="ctr" defTabSz="844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600" b="1" kern="1200" dirty="0" smtClean="0">
                <a:solidFill>
                  <a:schemeClr val="tx1">
                    <a:lumMod val="50000"/>
                  </a:schemeClr>
                </a:solidFill>
              </a:rPr>
              <a:t>القشريات</a:t>
            </a:r>
            <a:endParaRPr lang="ar-SA" sz="3600" b="1" kern="1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4" name="Picture 16" descr="http://www.sfari.com/photo/data/6/medium/k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" y="-71435"/>
            <a:ext cx="2714622" cy="27146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 animBg="1"/>
      <p:bldP spid="39" grpId="0" animBg="1"/>
      <p:bldP spid="42" grpId="0"/>
      <p:bldP spid="44" grpId="0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rab-ency.com/servers/gallery/735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28" y="0"/>
            <a:ext cx="9162528" cy="693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267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rab-ency.com/servers/gallery/7354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067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511972"/>
              </p:ext>
            </p:extLst>
          </p:nvPr>
        </p:nvGraphicFramePr>
        <p:xfrm>
          <a:off x="786064" y="1397000"/>
          <a:ext cx="7500686" cy="4960942"/>
        </p:xfrm>
        <a:graphic>
          <a:graphicData uri="http://schemas.openxmlformats.org/drawingml/2006/table">
            <a:tbl>
              <a:tblPr rtl="1" firstRow="1" bandRow="1">
                <a:tableStyleId>{3C2FFA5D-87B4-456A-9821-1D502468CF0F}</a:tableStyleId>
              </a:tblPr>
              <a:tblGrid>
                <a:gridCol w="2071492"/>
                <a:gridCol w="5429194"/>
              </a:tblGrid>
              <a:tr h="714383">
                <a:tc>
                  <a:txBody>
                    <a:bodyPr/>
                    <a:lstStyle/>
                    <a:p>
                      <a:pPr algn="ctr" rtl="1"/>
                      <a:r>
                        <a:rPr lang="ar-EG" sz="36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المجموعة</a:t>
                      </a:r>
                      <a:endParaRPr lang="ar-EG" sz="36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EG" sz="36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60559">
                <a:tc>
                  <a:txBody>
                    <a:bodyPr/>
                    <a:lstStyle/>
                    <a:p>
                      <a:pPr algn="ctr" rtl="1"/>
                      <a:r>
                        <a:rPr lang="ar-EG" sz="36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مثال</a:t>
                      </a:r>
                      <a:endParaRPr lang="ar-EG" sz="36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EG" sz="36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837536">
                <a:tc>
                  <a:txBody>
                    <a:bodyPr/>
                    <a:lstStyle/>
                    <a:p>
                      <a:pPr algn="ctr" rtl="1"/>
                      <a:r>
                        <a:rPr lang="ar-EG" sz="36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الخصائص</a:t>
                      </a:r>
                      <a:endParaRPr lang="ar-SA" sz="3600" b="1" dirty="0" smtClean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 rtl="1"/>
                      <a:endParaRPr lang="ar-SA" sz="3600" b="1" dirty="0" smtClean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 rtl="1"/>
                      <a:endParaRPr lang="ar-SA" sz="3600" b="1" dirty="0" smtClean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 rtl="1"/>
                      <a:endParaRPr lang="ar-EG" sz="36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EG" sz="36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2214563"/>
            <a:ext cx="48577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Process 4"/>
          <p:cNvSpPr/>
          <p:nvPr/>
        </p:nvSpPr>
        <p:spPr>
          <a:xfrm>
            <a:off x="1043608" y="4214813"/>
            <a:ext cx="5000625" cy="157162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smtClean="0">
                <a:solidFill>
                  <a:srgbClr val="0033CC"/>
                </a:solidFill>
              </a:rPr>
              <a:t>زوج</a:t>
            </a:r>
            <a:r>
              <a:rPr lang="ar-SA" sz="3200" b="1" dirty="0" smtClean="0">
                <a:solidFill>
                  <a:srgbClr val="0033CC"/>
                </a:solidFill>
              </a:rPr>
              <a:t>ان</a:t>
            </a:r>
            <a:r>
              <a:rPr lang="ar-EG" sz="3200" b="1" dirty="0" smtClean="0">
                <a:solidFill>
                  <a:srgbClr val="0033CC"/>
                </a:solidFill>
              </a:rPr>
              <a:t> </a:t>
            </a:r>
            <a:r>
              <a:rPr lang="ar-EG" sz="3200" b="1" dirty="0">
                <a:solidFill>
                  <a:srgbClr val="0033CC"/>
                </a:solidFill>
              </a:rPr>
              <a:t>من قرون الاستشعار، عينان </a:t>
            </a:r>
            <a:r>
              <a:rPr lang="ar-EG" sz="3200" b="1" dirty="0" smtClean="0">
                <a:solidFill>
                  <a:srgbClr val="0033CC"/>
                </a:solidFill>
              </a:rPr>
              <a:t>مركبتان</a:t>
            </a:r>
            <a:r>
              <a:rPr lang="ar-SA" sz="3200" b="1" dirty="0" smtClean="0">
                <a:solidFill>
                  <a:srgbClr val="0033CC"/>
                </a:solidFill>
              </a:rPr>
              <a:t> متحركتان</a:t>
            </a:r>
            <a:r>
              <a:rPr lang="ar-EG" sz="3200" b="1" dirty="0" smtClean="0">
                <a:solidFill>
                  <a:srgbClr val="0033CC"/>
                </a:solidFill>
              </a:rPr>
              <a:t>، فقيم، </a:t>
            </a:r>
            <a:r>
              <a:rPr lang="ar-EG" sz="3200" b="1" dirty="0">
                <a:solidFill>
                  <a:srgbClr val="0033CC"/>
                </a:solidFill>
              </a:rPr>
              <a:t>خمسة أزواج من الأرجل(أقدام كلابية، أرجل</a:t>
            </a:r>
            <a:r>
              <a:rPr lang="ar-EG" sz="3200" b="1" dirty="0" smtClean="0">
                <a:solidFill>
                  <a:srgbClr val="0033CC"/>
                </a:solidFill>
              </a:rPr>
              <a:t>)،عوامات </a:t>
            </a:r>
            <a:r>
              <a:rPr lang="ar-EG" sz="3200" b="1" dirty="0">
                <a:solidFill>
                  <a:srgbClr val="0033CC"/>
                </a:solidFill>
              </a:rPr>
              <a:t>قدمية.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71813" y="1357313"/>
            <a:ext cx="1709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ar-EG" sz="4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القشريات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71555" y="785813"/>
          <a:ext cx="7167570" cy="640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6757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EG" sz="3600" dirty="0" smtClean="0"/>
                        <a:t>جدول</a:t>
                      </a:r>
                      <a:r>
                        <a:rPr lang="ar-EG" sz="3600" baseline="0" dirty="0" smtClean="0"/>
                        <a:t> 1-8               خصائص المفصليات</a:t>
                      </a:r>
                      <a:endParaRPr lang="ar-EG" sz="3600" dirty="0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32299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3.gstatic.com/images?q=tbn:ANd9GcR3IG4-0U3mfMIpdOMvwvtYZpEvack6OjJf3d1NNiaUOg4riiJPK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268760"/>
            <a:ext cx="7736377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3667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http://www.sourti.com/wp-content/uploads/krab-05a22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247"/>
            <a:ext cx="9144000" cy="6092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6171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نتيجة بحث الصور عن سرطان البحر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AutoShape 4" descr="نتيجة بحث الصور عن سرطان البحر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" name="AutoShape 6" descr="نتيجة بحث الصور عن سرطان البحر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AutoShape 8" descr="نتيجة بحث الصور عن سرطان البحر"/>
          <p:cNvSpPr>
            <a:spLocks noChangeAspect="1" noChangeArrowheads="1"/>
          </p:cNvSpPr>
          <p:nvPr/>
        </p:nvSpPr>
        <p:spPr bwMode="auto">
          <a:xfrm>
            <a:off x="9380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058" name="Picture 10" descr="جراد البحر ينمو ليصل إلى 17.5 س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42493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992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نتيجة بحث الصور عن عين الروبيان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AutoShape 4" descr="نتيجة بحث الصور عن عين الروبيان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3078" name="Picture 6" descr="http://bioweb.uwlax.edu/bio203/s2009/stofflet_hann/white%20shrimp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88" y="764704"/>
            <a:ext cx="835857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354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043608" y="332656"/>
            <a:ext cx="7200800" cy="1944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solidFill>
                  <a:schemeClr val="bg1"/>
                </a:solidFill>
                <a:cs typeface="AL-Hor" pitchFamily="2" charset="-78"/>
              </a:rPr>
              <a:t>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cs typeface="AL-Hor" pitchFamily="2" charset="-78"/>
              </a:rPr>
              <a:t>  </a:t>
            </a:r>
            <a:r>
              <a:rPr lang="ar-SA" sz="6600" dirty="0" smtClean="0">
                <a:solidFill>
                  <a:srgbClr val="0000FF"/>
                </a:solidFill>
                <a:cs typeface="AL-Hor" pitchFamily="2" charset="-78"/>
              </a:rPr>
              <a:t>تنوع المفصليات </a:t>
            </a:r>
          </a:p>
          <a:p>
            <a:pPr algn="ctr"/>
            <a:r>
              <a:rPr lang="en-US" sz="4800" b="1" u="sng" dirty="0">
                <a:solidFill>
                  <a:schemeClr val="tx1"/>
                </a:solidFill>
                <a:cs typeface="AL-Hor" pitchFamily="2" charset="-78"/>
              </a:rPr>
              <a:t> </a:t>
            </a:r>
            <a:r>
              <a:rPr lang="en-US" sz="4800" b="1" u="sng" dirty="0" smtClean="0">
                <a:solidFill>
                  <a:schemeClr val="tx1"/>
                </a:solidFill>
                <a:cs typeface="AL-Hor" pitchFamily="2" charset="-78"/>
              </a:rPr>
              <a:t>Arthropod </a:t>
            </a:r>
            <a:r>
              <a:rPr lang="en-US" sz="4800" b="1" u="sng" dirty="0">
                <a:solidFill>
                  <a:schemeClr val="tx1"/>
                </a:solidFill>
                <a:cs typeface="AL-Hor" pitchFamily="2" charset="-78"/>
              </a:rPr>
              <a:t>Diversity </a:t>
            </a:r>
            <a:endParaRPr lang="ar-SA" sz="4800" b="1" u="sng" dirty="0">
              <a:solidFill>
                <a:schemeClr val="tx1"/>
              </a:solidFill>
              <a:cs typeface="AL-Hor" pitchFamily="2" charset="-78"/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  <a:cs typeface="AL-Hor" pitchFamily="2" charset="-78"/>
              </a:rPr>
              <a:t>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353726" y="2577678"/>
            <a:ext cx="22397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ar-EG" sz="5400" b="1" dirty="0" err="1">
                <a:ln>
                  <a:solidFill>
                    <a:srgbClr val="CC0099"/>
                  </a:solidFill>
                </a:ln>
                <a:latin typeface="Calibri" pitchFamily="34" charset="0"/>
              </a:rPr>
              <a:t>الأه</a:t>
            </a:r>
            <a:r>
              <a:rPr lang="ar-SA" sz="5400" b="1" dirty="0" smtClean="0">
                <a:ln>
                  <a:solidFill>
                    <a:srgbClr val="CC0099"/>
                  </a:solidFill>
                </a:ln>
                <a:latin typeface="Calibri" pitchFamily="34" charset="0"/>
              </a:rPr>
              <a:t>ـ</a:t>
            </a:r>
            <a:r>
              <a:rPr lang="ar-EG" sz="5400" b="1" dirty="0" smtClean="0">
                <a:ln>
                  <a:solidFill>
                    <a:srgbClr val="CC0099"/>
                  </a:solidFill>
                </a:ln>
                <a:latin typeface="Calibri" pitchFamily="34" charset="0"/>
              </a:rPr>
              <a:t>داف </a:t>
            </a:r>
            <a:endParaRPr lang="ar-EG" sz="5400" b="1" dirty="0">
              <a:ln>
                <a:solidFill>
                  <a:srgbClr val="CC0099"/>
                </a:solidFill>
              </a:ln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6358" y="2461017"/>
            <a:ext cx="5643602" cy="1328023"/>
          </a:xfrm>
          <a:prstGeom prst="round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 smtClean="0">
                <a:latin typeface="Calibri" pitchFamily="34" charset="0"/>
              </a:rPr>
              <a:t>تميز </a:t>
            </a:r>
            <a:r>
              <a:rPr lang="ar-SA" sz="3600" b="1" dirty="0">
                <a:latin typeface="Calibri" pitchFamily="34" charset="0"/>
              </a:rPr>
              <a:t>التراكيب والوظائف في المجموعات الرئيسة للمفصليات.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46372" y="3901177"/>
            <a:ext cx="5665788" cy="1328023"/>
          </a:xfrm>
          <a:prstGeom prst="round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spAutoFit/>
          </a:bodyPr>
          <a:lstStyle/>
          <a:p>
            <a:pPr algn="ctr" rtl="1"/>
            <a:r>
              <a:rPr lang="ar-SA" sz="3600" b="1" dirty="0">
                <a:latin typeface="Calibri" pitchFamily="34" charset="0"/>
              </a:rPr>
              <a:t>تقارن بين </a:t>
            </a:r>
            <a:r>
              <a:rPr lang="ar-SA" sz="3600" b="1" dirty="0" err="1" smtClean="0">
                <a:latin typeface="Calibri" pitchFamily="34" charset="0"/>
              </a:rPr>
              <a:t>التكيفات</a:t>
            </a:r>
            <a:r>
              <a:rPr lang="ar-SA" sz="3600" b="1" dirty="0" smtClean="0">
                <a:latin typeface="Calibri" pitchFamily="34" charset="0"/>
              </a:rPr>
              <a:t> </a:t>
            </a:r>
            <a:r>
              <a:rPr lang="ar-SA" sz="3600" b="1" dirty="0">
                <a:latin typeface="Calibri" pitchFamily="34" charset="0"/>
              </a:rPr>
              <a:t>في المجموعات الرئيسة للمفصليات.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67023" y="5332501"/>
            <a:ext cx="5722937" cy="1328023"/>
          </a:xfrm>
          <a:prstGeom prst="roundRect">
            <a:avLst/>
          </a:prstGeom>
          <a:solidFill>
            <a:srgbClr val="B0E59B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latin typeface="Calibri" pitchFamily="34" charset="0"/>
              </a:rPr>
              <a:t>تحدد الصفات المميزة لكل من القشريات </a:t>
            </a:r>
            <a:r>
              <a:rPr lang="ar-SA" sz="3600" b="1" dirty="0" err="1">
                <a:latin typeface="Calibri" pitchFamily="34" charset="0"/>
              </a:rPr>
              <a:t>والعنكبيات</a:t>
            </a:r>
            <a:r>
              <a:rPr lang="ar-SA" sz="3600" b="1" dirty="0">
                <a:latin typeface="Calibri" pitchFamily="34" charset="0"/>
              </a:rPr>
              <a:t>.</a:t>
            </a:r>
            <a:endParaRPr lang="en-US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2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Fozia\Desktop\تنظيم\الجديد\مجلد جديد (3)\صور جوالي\تيليجرام\مجلد جديد\423737684_28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8" y="276324"/>
            <a:ext cx="8848080" cy="632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69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نتيجة بحث الصور عن القشريا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29266"/>
            <a:ext cx="6984776" cy="529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88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صورة ذات صل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5604" name="Picture 4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3243"/>
            <a:ext cx="8064896" cy="572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34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جدول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021844"/>
              </p:ext>
            </p:extLst>
          </p:nvPr>
        </p:nvGraphicFramePr>
        <p:xfrm>
          <a:off x="214282" y="2780928"/>
          <a:ext cx="8215643" cy="3931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75380"/>
                <a:gridCol w="4540263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التركيب</a:t>
                      </a:r>
                      <a:endParaRPr lang="ar-SA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الوظيفة</a:t>
                      </a:r>
                      <a:endParaRPr lang="ar-SA" sz="2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زوجان من قرون الاستشعار</a:t>
                      </a:r>
                      <a:endParaRPr lang="ar-SA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وعينان مركبتان متحركتان محمولة</a:t>
                      </a:r>
                      <a:endParaRPr lang="ar-SA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فكوك علوية</a:t>
                      </a:r>
                      <a:endParaRPr lang="ar-SA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</a:rPr>
                        <a:t>للمضغ</a:t>
                      </a:r>
                    </a:p>
                    <a:p>
                      <a:pPr rtl="1"/>
                      <a:r>
                        <a:rPr lang="ar-SA" sz="2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</a:rPr>
                        <a:t>تفتح وتغلق من جانب آخر</a:t>
                      </a:r>
                      <a:endParaRPr lang="ar-SA" sz="2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1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الزوج الأول: القدمين </a:t>
                      </a:r>
                      <a:r>
                        <a:rPr lang="ar-SA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الكلابيتين</a:t>
                      </a:r>
                      <a:endParaRPr lang="ar-SA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342900" marR="0" lvl="1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chelipeds</a:t>
                      </a:r>
                      <a:endParaRPr lang="ar-SA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</a:rPr>
                        <a:t>لها مخالب تكيفت للإمساك بالطعام وتحطيمه</a:t>
                      </a:r>
                      <a:endParaRPr lang="ar-SA" sz="2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الأزواج من 2- 5 </a:t>
                      </a:r>
                      <a:r>
                        <a:rPr lang="ar-SA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الأقدام الأربعة</a:t>
                      </a:r>
                      <a:endParaRPr lang="ar-SA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</a:rPr>
                        <a:t>تستعمل للمشي </a:t>
                      </a:r>
                      <a:endParaRPr lang="ar-SA" sz="2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عوامات </a:t>
                      </a:r>
                      <a:r>
                        <a:rPr lang="ar-SA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قدمية</a:t>
                      </a:r>
                      <a:r>
                        <a:rPr lang="ar-SA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Swimmerets</a:t>
                      </a:r>
                      <a:endParaRPr lang="ar-SA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B0E59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</a:rPr>
                        <a:t>تستعمل للتكاثر والسباحة</a:t>
                      </a:r>
                      <a:endParaRPr lang="ar-SA" sz="2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B0E59B"/>
                    </a:solidFill>
                  </a:tcPr>
                </a:tc>
              </a:tr>
            </a:tbl>
          </a:graphicData>
        </a:graphic>
      </p:graphicFrame>
      <p:sp>
        <p:nvSpPr>
          <p:cNvPr id="9" name="مستطيل 8"/>
          <p:cNvSpPr/>
          <p:nvPr/>
        </p:nvSpPr>
        <p:spPr>
          <a:xfrm>
            <a:off x="6715140" y="780169"/>
            <a:ext cx="1907704" cy="70461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72390" tIns="36195" rIns="72390" bIns="36195" numCol="1" spcCol="1270" anchor="ctr" anchorCtr="0">
            <a:noAutofit/>
          </a:bodyPr>
          <a:lstStyle/>
          <a:p>
            <a:pPr lvl="0" algn="ctr" defTabSz="844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600" b="1" kern="1200" dirty="0" smtClean="0">
                <a:solidFill>
                  <a:schemeClr val="tx1">
                    <a:lumMod val="50000"/>
                  </a:schemeClr>
                </a:solidFill>
              </a:rPr>
              <a:t>القشريات</a:t>
            </a:r>
            <a:endParaRPr lang="ar-SA" sz="3600" b="1" kern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512090" y="3284984"/>
            <a:ext cx="2845825" cy="432048"/>
          </a:xfrm>
          <a:prstGeom prst="rect">
            <a:avLst/>
          </a:prstGeom>
          <a:solidFill>
            <a:srgbClr val="CCFFC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>
              <a:spcBef>
                <a:spcPct val="0"/>
              </a:spcBef>
              <a:defRPr/>
            </a:pPr>
            <a:endParaRPr lang="ar-SA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873969" y="3721805"/>
            <a:ext cx="3497884" cy="432048"/>
          </a:xfrm>
          <a:prstGeom prst="rect">
            <a:avLst/>
          </a:prstGeom>
          <a:solidFill>
            <a:srgbClr val="FFCC99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>
              <a:spcBef>
                <a:spcPct val="0"/>
              </a:spcBef>
              <a:defRPr/>
            </a:pPr>
            <a:endParaRPr lang="ar-SA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512091" y="4216548"/>
            <a:ext cx="2845825" cy="432048"/>
          </a:xfrm>
          <a:prstGeom prst="rect">
            <a:avLst/>
          </a:prstGeom>
          <a:solidFill>
            <a:srgbClr val="99CC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>
              <a:spcBef>
                <a:spcPct val="0"/>
              </a:spcBef>
              <a:defRPr/>
            </a:pPr>
            <a:endParaRPr lang="ar-SA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877196" y="4216548"/>
            <a:ext cx="2845825" cy="720080"/>
          </a:xfrm>
          <a:prstGeom prst="rect">
            <a:avLst/>
          </a:prstGeom>
          <a:solidFill>
            <a:srgbClr val="99CC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>
              <a:spcBef>
                <a:spcPct val="0"/>
              </a:spcBef>
              <a:defRPr/>
            </a:pPr>
            <a:endParaRPr lang="ar-SA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5189564" y="5008636"/>
            <a:ext cx="3205865" cy="720080"/>
          </a:xfrm>
          <a:prstGeom prst="rect">
            <a:avLst/>
          </a:prstGeom>
          <a:solidFill>
            <a:srgbClr val="FF99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>
              <a:spcBef>
                <a:spcPct val="0"/>
              </a:spcBef>
              <a:defRPr/>
            </a:pPr>
            <a:endParaRPr lang="ar-SA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51520" y="5008636"/>
            <a:ext cx="4471501" cy="576064"/>
          </a:xfrm>
          <a:prstGeom prst="rect">
            <a:avLst/>
          </a:prstGeom>
          <a:solidFill>
            <a:srgbClr val="FF99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>
              <a:spcBef>
                <a:spcPct val="0"/>
              </a:spcBef>
              <a:defRPr/>
            </a:pPr>
            <a:endParaRPr lang="ar-SA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117556" y="5872732"/>
            <a:ext cx="3205865" cy="360040"/>
          </a:xfrm>
          <a:prstGeom prst="rect">
            <a:avLst/>
          </a:prstGeom>
          <a:solidFill>
            <a:srgbClr val="FFFF99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>
              <a:spcBef>
                <a:spcPct val="0"/>
              </a:spcBef>
              <a:defRPr/>
            </a:pPr>
            <a:endParaRPr lang="ar-SA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517156" y="5872732"/>
            <a:ext cx="3205865" cy="360040"/>
          </a:xfrm>
          <a:prstGeom prst="rect">
            <a:avLst/>
          </a:prstGeom>
          <a:solidFill>
            <a:srgbClr val="FFFF99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>
              <a:spcBef>
                <a:spcPct val="0"/>
              </a:spcBef>
              <a:defRPr/>
            </a:pPr>
            <a:endParaRPr lang="ar-SA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5189564" y="6304780"/>
            <a:ext cx="3205865" cy="360040"/>
          </a:xfrm>
          <a:prstGeom prst="rect">
            <a:avLst/>
          </a:prstGeom>
          <a:solidFill>
            <a:srgbClr val="B0E59B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>
              <a:spcBef>
                <a:spcPct val="0"/>
              </a:spcBef>
              <a:defRPr/>
            </a:pPr>
            <a:endParaRPr lang="ar-SA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1479643" y="6304780"/>
            <a:ext cx="3205865" cy="360040"/>
          </a:xfrm>
          <a:prstGeom prst="rect">
            <a:avLst/>
          </a:prstGeom>
          <a:solidFill>
            <a:srgbClr val="B0E59B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>
              <a:spcBef>
                <a:spcPct val="0"/>
              </a:spcBef>
              <a:defRPr/>
            </a:pPr>
            <a:endParaRPr lang="ar-SA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6" name="Picture 6" descr="http://t2.gstatic.com/images?q=tbn:ANd9GcQZlFO5waQ8-ohE400rILf3AqtS7zqIE-TtxHMlG6JBduNGXHufg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426195"/>
            <a:ext cx="2088232" cy="2117177"/>
          </a:xfrm>
          <a:prstGeom prst="rect">
            <a:avLst/>
          </a:prstGeom>
          <a:noFill/>
        </p:spPr>
      </p:pic>
      <p:sp>
        <p:nvSpPr>
          <p:cNvPr id="19" name="مستطيل 18"/>
          <p:cNvSpPr/>
          <p:nvPr/>
        </p:nvSpPr>
        <p:spPr>
          <a:xfrm>
            <a:off x="2842860" y="3258090"/>
            <a:ext cx="1873156" cy="432048"/>
          </a:xfrm>
          <a:prstGeom prst="rect">
            <a:avLst/>
          </a:prstGeom>
          <a:solidFill>
            <a:srgbClr val="CCFFC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>
              <a:spcBef>
                <a:spcPct val="0"/>
              </a:spcBef>
              <a:defRPr/>
            </a:pPr>
            <a:r>
              <a:rPr lang="ar-SA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الاحساس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1294127" y="3731525"/>
            <a:ext cx="3421889" cy="432048"/>
          </a:xfrm>
          <a:prstGeom prst="rect">
            <a:avLst/>
          </a:prstGeom>
          <a:solidFill>
            <a:srgbClr val="FFCC99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>
              <a:spcBef>
                <a:spcPct val="0"/>
              </a:spcBef>
              <a:defRPr/>
            </a:pPr>
            <a:r>
              <a:rPr lang="ar-SA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الرؤية </a:t>
            </a:r>
          </a:p>
        </p:txBody>
      </p:sp>
      <p:pic>
        <p:nvPicPr>
          <p:cNvPr id="2050" name="Picture 2" descr="C:\Users\Fozia\Desktop\صور أحياء ف2\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4" r="17496"/>
          <a:stretch/>
        </p:blipFill>
        <p:spPr bwMode="auto">
          <a:xfrm>
            <a:off x="2411760" y="17730"/>
            <a:ext cx="2023229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19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71512" y="1397000"/>
          <a:ext cx="7215238" cy="4960942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071492"/>
                <a:gridCol w="5143746"/>
              </a:tblGrid>
              <a:tr h="714383"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 smtClean="0">
                          <a:solidFill>
                            <a:srgbClr val="FFFF00"/>
                          </a:solidFill>
                        </a:rPr>
                        <a:t>المجموعة</a:t>
                      </a:r>
                      <a:endParaRPr lang="ar-EG" sz="3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EG" sz="3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960559"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 smtClean="0">
                          <a:solidFill>
                            <a:srgbClr val="0033CC"/>
                          </a:solidFill>
                        </a:rPr>
                        <a:t>مثال</a:t>
                      </a:r>
                      <a:endParaRPr lang="ar-EG" sz="36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EG" sz="3600" b="1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1837536"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 smtClean="0">
                          <a:solidFill>
                            <a:srgbClr val="0033CC"/>
                          </a:solidFill>
                        </a:rPr>
                        <a:t>الخصائص</a:t>
                      </a:r>
                    </a:p>
                    <a:p>
                      <a:pPr algn="ctr" rtl="1"/>
                      <a:endParaRPr lang="ar-EG" sz="3600" b="1" dirty="0" smtClean="0">
                        <a:solidFill>
                          <a:srgbClr val="0033CC"/>
                        </a:solidFill>
                      </a:endParaRPr>
                    </a:p>
                    <a:p>
                      <a:pPr algn="ctr" rtl="1"/>
                      <a:endParaRPr lang="ar-EG" sz="3600" b="1" dirty="0" smtClean="0">
                        <a:solidFill>
                          <a:srgbClr val="0033CC"/>
                        </a:solidFill>
                      </a:endParaRPr>
                    </a:p>
                    <a:p>
                      <a:pPr algn="ctr" rtl="1"/>
                      <a:endParaRPr lang="ar-EG" sz="36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EG" sz="36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lowchart: Process 4"/>
          <p:cNvSpPr/>
          <p:nvPr/>
        </p:nvSpPr>
        <p:spPr>
          <a:xfrm>
            <a:off x="928688" y="4429125"/>
            <a:ext cx="5357812" cy="157162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0033CC"/>
                </a:solidFill>
              </a:rPr>
              <a:t>لايوجد قرون استشعار، الجسم مكوَّن من جزأين(الرأس-صدر، وبطن)، ستة أزواج من الزوائد المفصلية(لواقط فمية، ولوامس قدمية، وأربعة أزواج من الأرجل).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0" y="1357313"/>
            <a:ext cx="2994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ar-EG" sz="3600" b="1">
                <a:solidFill>
                  <a:srgbClr val="FFFF00"/>
                </a:solidFill>
                <a:latin typeface="Calibri" pitchFamily="34" charset="0"/>
              </a:rPr>
              <a:t>العنكبيات وأشباهها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2143125"/>
            <a:ext cx="4929187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71555" y="785813"/>
          <a:ext cx="7167570" cy="640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6757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EG" sz="3600" dirty="0" smtClean="0"/>
                        <a:t>جدول</a:t>
                      </a:r>
                      <a:r>
                        <a:rPr lang="ar-EG" sz="3600" baseline="0" dirty="0" smtClean="0"/>
                        <a:t> 1-8               خصائص المفصليات</a:t>
                      </a:r>
                      <a:endParaRPr lang="ar-EG" sz="3600" dirty="0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العنكبوت تلوين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t="40000"/>
          <a:stretch/>
        </p:blipFill>
        <p:spPr bwMode="auto">
          <a:xfrm>
            <a:off x="818184" y="1196752"/>
            <a:ext cx="7570240" cy="499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596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Fozia\Desktop\تنظيم\الجديد\مجلد جديد (3)\صور جوالي\تيليجرام\مجلد جديد\422112457_936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56084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334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ozia\Desktop\تنظيم\الجديد\مجلد جديد (3)\صور جوالي\تيليجرام\مجلد جديد\423817965_281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0" r="3701"/>
          <a:stretch/>
        </p:blipFill>
        <p:spPr bwMode="auto">
          <a:xfrm>
            <a:off x="467544" y="908720"/>
            <a:ext cx="8280920" cy="522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674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.alriyadh.com/2013/08/23/img/375467658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16" y="836712"/>
            <a:ext cx="833128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523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Fozia\Desktop\تنظيم\الجديد\مجلد جديد (3)\صور جوالي\تيليجرام\مجلد جديد\421827485_149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260648"/>
            <a:ext cx="7776864" cy="603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834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/>
        </p:nvSpPr>
        <p:spPr>
          <a:xfrm>
            <a:off x="251520" y="1214422"/>
            <a:ext cx="8568952" cy="5310922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2400" dirty="0">
              <a:ln w="1905"/>
              <a:solidFill>
                <a:srgbClr val="3333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2428860" y="-24"/>
            <a:ext cx="6429420" cy="20002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نشاط جماعي</a:t>
            </a:r>
          </a:p>
          <a:p>
            <a:pPr algn="ctr">
              <a:defRPr/>
            </a:pPr>
            <a:r>
              <a:rPr lang="ar-SA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املئي نموذج فراير عما تعرفينه عن المفصليات</a:t>
            </a:r>
            <a:endParaRPr lang="ar-SA" sz="28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2911" y="2060848"/>
            <a:ext cx="7817522" cy="4082226"/>
            <a:chOff x="1107" y="6613"/>
            <a:chExt cx="9180" cy="7200"/>
          </a:xfrm>
          <a:solidFill>
            <a:schemeClr val="bg1"/>
          </a:solidFill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07" y="6613"/>
              <a:ext cx="9180" cy="7200"/>
              <a:chOff x="1107" y="6973"/>
              <a:chExt cx="9180" cy="7200"/>
            </a:xfrm>
            <a:grpFill/>
          </p:grpSpPr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1107" y="6973"/>
                <a:ext cx="9180" cy="7200"/>
              </a:xfrm>
              <a:prstGeom prst="rect">
                <a:avLst/>
              </a:prstGeom>
              <a:grpFill/>
              <a:ln w="38100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kumimoji="0" lang="ar-SA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L-Mohanad" charset="-78"/>
                    <a:ea typeface="Arial" pitchFamily="34" charset="0"/>
                    <a:cs typeface="AL-Mohanad" charset="-78"/>
                  </a:rPr>
                  <a:t>  </a:t>
                </a:r>
                <a:r>
                  <a:rPr lang="ar-SA" sz="2800" b="1" dirty="0" smtClean="0">
                    <a:latin typeface="AL-Mohanad" charset="-78"/>
                    <a:ea typeface="Arial" pitchFamily="34" charset="0"/>
                    <a:cs typeface="AL-Mohanad" charset="-78"/>
                  </a:rPr>
                  <a:t>تعريفها                                                      خصائصها                                                        </a:t>
                </a:r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L-Mohanad" charset="-78"/>
                </a:endParaRPr>
              </a:p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L-Mohanad" charset="-78"/>
                </a:endParaRPr>
              </a:p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L-Mohanad" charset="-78"/>
                </a:endParaRPr>
              </a:p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lang="ar-SA" sz="2800" dirty="0" smtClean="0">
                  <a:latin typeface="Calibri" pitchFamily="34" charset="0"/>
                  <a:ea typeface="Arial" pitchFamily="34" charset="0"/>
                  <a:cs typeface="AL-Mohanad" charset="-78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ar-SA" sz="2800" b="1" dirty="0" smtClean="0">
                    <a:latin typeface="Calibri" pitchFamily="34" charset="0"/>
                    <a:ea typeface="Arial" pitchFamily="34" charset="0"/>
                    <a:cs typeface="AL-Mohanad" charset="-78"/>
                  </a:rPr>
                  <a:t> أمثلة عليها                                               لا أمثلة عليها</a:t>
                </a:r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L-Mohanad" charset="-78"/>
                </a:endParaRPr>
              </a:p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L-Mohanad" charset="-78"/>
                </a:endParaRPr>
              </a:p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ar-SA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5"/>
              <p:cNvSpPr>
                <a:spLocks noChangeShapeType="1"/>
              </p:cNvSpPr>
              <p:nvPr/>
            </p:nvSpPr>
            <p:spPr bwMode="auto">
              <a:xfrm>
                <a:off x="5787" y="6973"/>
                <a:ext cx="0" cy="7200"/>
              </a:xfrm>
              <a:prstGeom prst="line">
                <a:avLst/>
              </a:pr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3200"/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 flipH="1">
                <a:off x="1107" y="10573"/>
                <a:ext cx="9180" cy="0"/>
              </a:xfrm>
              <a:prstGeom prst="line">
                <a:avLst/>
              </a:pr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3200"/>
              </a:p>
            </p:txBody>
          </p:sp>
        </p:grp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4368" y="9514"/>
              <a:ext cx="2909" cy="1671"/>
            </a:xfrm>
            <a:prstGeom prst="rect">
              <a:avLst/>
            </a:prstGeom>
            <a:grpFill/>
            <a:ln w="381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>
                <a:spcAft>
                  <a:spcPts val="1000"/>
                </a:spcAft>
              </a:pPr>
              <a:endParaRPr lang="ar-SA" sz="1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endParaRPr>
            </a:p>
            <a:p>
              <a:pPr lvl="0" algn="ctr">
                <a:spcAft>
                  <a:spcPts val="1000"/>
                </a:spcAft>
              </a:pPr>
              <a:r>
                <a:rPr lang="ar-SA" sz="4000" b="1" dirty="0" smtClean="0">
                  <a:ln w="1905"/>
                  <a:solidFill>
                    <a:schemeClr val="tx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PT Bold Heading" pitchFamily="2" charset="-78"/>
                </a:rPr>
                <a:t>المفصليات</a:t>
              </a:r>
              <a:endParaRPr kumimoji="0" lang="ar-SA" sz="44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3" name="صورة 9" descr="6_007.gifش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7355" cy="175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مربع نص 23"/>
          <p:cNvSpPr txBox="1"/>
          <p:nvPr/>
        </p:nvSpPr>
        <p:spPr>
          <a:xfrm>
            <a:off x="142876" y="928670"/>
            <a:ext cx="10001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3د</a:t>
            </a:r>
            <a:endParaRPr lang="ar-S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25" name="انفجار 1 24"/>
          <p:cNvSpPr/>
          <p:nvPr/>
        </p:nvSpPr>
        <p:spPr>
          <a:xfrm>
            <a:off x="7286644" y="5214950"/>
            <a:ext cx="1571636" cy="1285860"/>
          </a:xfrm>
          <a:prstGeom prst="irregularSeal1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 smtClean="0">
                <a:solidFill>
                  <a:srgbClr val="FFFF00"/>
                </a:solidFill>
                <a:cs typeface="PT Bold Heading" pitchFamily="2" charset="-78"/>
              </a:rPr>
              <a:t>تشخيصي</a:t>
            </a:r>
          </a:p>
          <a:p>
            <a:pPr algn="ctr"/>
            <a:r>
              <a:rPr lang="ar-SA" sz="1400" dirty="0" smtClean="0">
                <a:solidFill>
                  <a:schemeClr val="bg1"/>
                </a:solidFill>
                <a:cs typeface="PT Bold Heading" pitchFamily="2" charset="-78"/>
              </a:rPr>
              <a:t>فراير</a:t>
            </a:r>
            <a:endParaRPr lang="ar-SA" sz="1400" dirty="0">
              <a:solidFill>
                <a:schemeClr val="bg1"/>
              </a:solidFill>
              <a:cs typeface="PT Bold Heading" pitchFamily="2" charset="-78"/>
            </a:endParaRPr>
          </a:p>
        </p:txBody>
      </p:sp>
      <p:sp>
        <p:nvSpPr>
          <p:cNvPr id="14" name="مخطط انسيابي: شريط مثقب 13"/>
          <p:cNvSpPr/>
          <p:nvPr/>
        </p:nvSpPr>
        <p:spPr>
          <a:xfrm>
            <a:off x="1857356" y="214290"/>
            <a:ext cx="1500198" cy="128588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accent2"/>
                </a:solidFill>
                <a:cs typeface="PT Bold Heading" pitchFamily="2" charset="-78"/>
              </a:rPr>
              <a:t>ورقة عمل</a:t>
            </a:r>
          </a:p>
          <a:p>
            <a:pPr algn="ctr"/>
            <a:r>
              <a:rPr lang="ar-SA" sz="2400" dirty="0" smtClean="0">
                <a:solidFill>
                  <a:schemeClr val="accent2"/>
                </a:solidFill>
                <a:cs typeface="PT Bold Heading" pitchFamily="2" charset="-78"/>
              </a:rPr>
              <a:t>( 1 )</a:t>
            </a:r>
            <a:endParaRPr lang="ar-SA" sz="2400" dirty="0">
              <a:solidFill>
                <a:schemeClr val="accent2"/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Fozia\Desktop\تنظيم\الجديد\مجلد جديد (3)\صور جوالي\تيليجرام\مجلد جديد\423823360_28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7"/>
            <a:ext cx="815516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281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ozia\Desktop\تنظيم\الجديد\مجلد جديد (3)\صور جوالي\تيليجرام\مجلد جديد\423819903_285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915">
            <a:off x="637448" y="900484"/>
            <a:ext cx="7800683" cy="523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416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38"/>
          <p:cNvSpPr/>
          <p:nvPr/>
        </p:nvSpPr>
        <p:spPr>
          <a:xfrm>
            <a:off x="5652120" y="980728"/>
            <a:ext cx="1190408" cy="704615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45720" tIns="22860" rIns="45720" bIns="22860" numCol="1" spcCol="1270" anchor="ctr" anchorCtr="0">
            <a:noAutofit/>
          </a:bodyPr>
          <a:lstStyle/>
          <a:p>
            <a:pPr lvl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kern="1200" dirty="0" smtClean="0">
                <a:solidFill>
                  <a:schemeClr val="tx1">
                    <a:lumMod val="50000"/>
                  </a:schemeClr>
                </a:solidFill>
              </a:rPr>
              <a:t>مثال</a:t>
            </a:r>
            <a:endParaRPr lang="ar-SA" sz="2800" b="1" kern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2" name="مستطيل 41"/>
          <p:cNvSpPr/>
          <p:nvPr/>
        </p:nvSpPr>
        <p:spPr>
          <a:xfrm>
            <a:off x="467544" y="980728"/>
            <a:ext cx="4752528" cy="7920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>
              <a:spcBef>
                <a:spcPct val="0"/>
              </a:spcBef>
              <a:defRPr/>
            </a:pPr>
            <a:r>
              <a:rPr lang="ar-SA" sz="2800" b="1" dirty="0" smtClean="0">
                <a:solidFill>
                  <a:schemeClr val="tx2"/>
                </a:solidFill>
                <a:latin typeface="Calibri" pitchFamily="34" charset="0"/>
              </a:rPr>
              <a:t>العناكب، والقراد، والحلم، والعقارب</a:t>
            </a:r>
            <a:endParaRPr lang="ar-SA" sz="2800" b="1" kern="12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55" name="جدول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560356"/>
              </p:ext>
            </p:extLst>
          </p:nvPr>
        </p:nvGraphicFramePr>
        <p:xfrm>
          <a:off x="107504" y="1916832"/>
          <a:ext cx="8712968" cy="457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72705"/>
                <a:gridCol w="4540263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التركيب</a:t>
                      </a:r>
                      <a:endParaRPr lang="ar-SA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</a:rPr>
                        <a:t>الوظيفة</a:t>
                      </a:r>
                      <a:endParaRPr lang="ar-SA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الجسم</a:t>
                      </a:r>
                      <a:r>
                        <a:rPr lang="ar-SA" sz="2400" b="1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 مكون من جزأين هما : </a:t>
                      </a:r>
                    </a:p>
                    <a:p>
                      <a:pPr marL="0" marR="0" lvl="1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الرأس – صدر والبطن</a:t>
                      </a:r>
                      <a:endParaRPr lang="ar-SA" sz="2400" b="1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وتفتقر إلى وجود قرون استشعار</a:t>
                      </a:r>
                      <a:endParaRPr lang="ar-SA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الزوج الأمامي </a:t>
                      </a:r>
                      <a:r>
                        <a:rPr lang="ar-SA" sz="2400" b="1" dirty="0" err="1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لواقط</a:t>
                      </a:r>
                      <a:r>
                        <a:rPr lang="ar-SA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ar-SA" sz="2400" b="1" dirty="0" err="1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فمية</a:t>
                      </a:r>
                      <a:r>
                        <a:rPr lang="ar-SA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chelicerae،</a:t>
                      </a:r>
                      <a:endParaRPr lang="ar-SA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err="1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تحورلتقوم</a:t>
                      </a:r>
                      <a:r>
                        <a:rPr lang="ar-SA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 بعمل الأنياب أو </a:t>
                      </a:r>
                      <a:r>
                        <a:rPr lang="ar-SA" sz="2400" b="1" dirty="0" err="1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الكلابات</a:t>
                      </a:r>
                      <a:r>
                        <a:rPr lang="ar-SA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، وغالباً ما تتصل بغدة سامة.</a:t>
                      </a:r>
                      <a:endParaRPr lang="ar-SA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الزوج الثاني </a:t>
                      </a:r>
                      <a:r>
                        <a:rPr lang="ar-SA" sz="2400" b="1" dirty="0" err="1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اللوامس</a:t>
                      </a:r>
                      <a:r>
                        <a:rPr lang="ar-SA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ar-SA" sz="2400" b="1" dirty="0" err="1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القدمية</a:t>
                      </a:r>
                      <a:r>
                        <a:rPr lang="ar-SA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Pedipalps</a:t>
                      </a:r>
                      <a:r>
                        <a:rPr lang="ar-SA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 </a:t>
                      </a:r>
                    </a:p>
                    <a:p>
                      <a:pPr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في العقارب فتكون </a:t>
                      </a:r>
                      <a:r>
                        <a:rPr lang="ar-SA" sz="2400" b="1" dirty="0" err="1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اللوامس</a:t>
                      </a:r>
                      <a:r>
                        <a:rPr lang="ar-SA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ar-SA" sz="2400" b="1" dirty="0" err="1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القدمية</a:t>
                      </a:r>
                      <a:r>
                        <a:rPr lang="ar-SA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 على شكل كماشات كبيرة. </a:t>
                      </a:r>
                      <a:endParaRPr lang="ar-SA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لإحساس والإمساك بالفريسة</a:t>
                      </a:r>
                    </a:p>
                    <a:p>
                      <a:pPr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للتكاثر في ذكر 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1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الأزواج الأربعة الباقية من </a:t>
                      </a:r>
                      <a:r>
                        <a:rPr lang="ar-SA" sz="2400" b="1" dirty="0" err="1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الزوائد</a:t>
                      </a:r>
                      <a:endParaRPr lang="ar-SA" sz="2400" b="1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في حركة </a:t>
                      </a:r>
                      <a:r>
                        <a:rPr lang="ar-SA" sz="2400" b="1" dirty="0" err="1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العنكبيات</a:t>
                      </a:r>
                      <a:endParaRPr lang="ar-SA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sp>
        <p:nvSpPr>
          <p:cNvPr id="9" name="مستطيل 8"/>
          <p:cNvSpPr/>
          <p:nvPr/>
        </p:nvSpPr>
        <p:spPr>
          <a:xfrm>
            <a:off x="7236296" y="780169"/>
            <a:ext cx="1907704" cy="70461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72390" tIns="36195" rIns="72390" bIns="36195" numCol="1" spcCol="1270" anchor="ctr" anchorCtr="0">
            <a:noAutofit/>
          </a:bodyPr>
          <a:lstStyle/>
          <a:p>
            <a:pPr lvl="0" algn="ctr" defTabSz="844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600" b="1" kern="1200" dirty="0" err="1" smtClean="0">
                <a:solidFill>
                  <a:schemeClr val="tx1">
                    <a:lumMod val="50000"/>
                  </a:schemeClr>
                </a:solidFill>
              </a:rPr>
              <a:t>العنكبيات</a:t>
            </a:r>
            <a:endParaRPr lang="ar-SA" sz="3600" b="1" kern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825537" y="2375774"/>
            <a:ext cx="3960440" cy="792088"/>
          </a:xfrm>
          <a:prstGeom prst="rect">
            <a:avLst/>
          </a:prstGeom>
          <a:solidFill>
            <a:srgbClr val="CCFFC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>
              <a:spcBef>
                <a:spcPct val="0"/>
              </a:spcBef>
              <a:defRPr/>
            </a:pPr>
            <a:endParaRPr lang="ar-SA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542599" y="3284984"/>
            <a:ext cx="3205865" cy="360040"/>
          </a:xfrm>
          <a:prstGeom prst="rect">
            <a:avLst/>
          </a:prstGeom>
          <a:solidFill>
            <a:srgbClr val="FFFF99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>
              <a:spcBef>
                <a:spcPct val="0"/>
              </a:spcBef>
              <a:defRPr/>
            </a:pPr>
            <a:endParaRPr lang="ar-SA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788024" y="3717032"/>
            <a:ext cx="3997953" cy="504056"/>
          </a:xfrm>
          <a:prstGeom prst="rect">
            <a:avLst/>
          </a:prstGeom>
          <a:solidFill>
            <a:srgbClr val="FFCC99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>
              <a:spcBef>
                <a:spcPct val="0"/>
              </a:spcBef>
              <a:defRPr/>
            </a:pPr>
            <a:endParaRPr lang="ar-SA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23528" y="3717032"/>
            <a:ext cx="4285985" cy="720080"/>
          </a:xfrm>
          <a:prstGeom prst="rect">
            <a:avLst/>
          </a:prstGeom>
          <a:solidFill>
            <a:srgbClr val="FFCC99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>
              <a:spcBef>
                <a:spcPct val="0"/>
              </a:spcBef>
              <a:defRPr/>
            </a:pPr>
            <a:endParaRPr lang="ar-SA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788024" y="4509120"/>
            <a:ext cx="3997953" cy="1440160"/>
          </a:xfrm>
          <a:prstGeom prst="rect">
            <a:avLst/>
          </a:prstGeom>
          <a:solidFill>
            <a:srgbClr val="99CC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>
              <a:spcBef>
                <a:spcPct val="0"/>
              </a:spcBef>
              <a:defRPr/>
            </a:pPr>
            <a:endParaRPr lang="ar-SA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11560" y="4509120"/>
            <a:ext cx="3997953" cy="1440160"/>
          </a:xfrm>
          <a:prstGeom prst="rect">
            <a:avLst/>
          </a:prstGeom>
          <a:solidFill>
            <a:srgbClr val="99CC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>
              <a:spcBef>
                <a:spcPct val="0"/>
              </a:spcBef>
              <a:defRPr/>
            </a:pPr>
            <a:endParaRPr lang="ar-SA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788024" y="6093296"/>
            <a:ext cx="3997953" cy="360040"/>
          </a:xfrm>
          <a:prstGeom prst="rect">
            <a:avLst/>
          </a:prstGeom>
          <a:solidFill>
            <a:srgbClr val="FF99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>
              <a:spcBef>
                <a:spcPct val="0"/>
              </a:spcBef>
              <a:defRPr/>
            </a:pPr>
            <a:endParaRPr lang="ar-SA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574047" y="6093296"/>
            <a:ext cx="3997953" cy="360040"/>
          </a:xfrm>
          <a:prstGeom prst="rect">
            <a:avLst/>
          </a:prstGeom>
          <a:solidFill>
            <a:srgbClr val="FF99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>
              <a:spcBef>
                <a:spcPct val="0"/>
              </a:spcBef>
              <a:defRPr/>
            </a:pPr>
            <a:endParaRPr lang="ar-SA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/>
        </p:nvGraphicFramePr>
        <p:xfrm>
          <a:off x="28128" y="1988840"/>
          <a:ext cx="9296400" cy="4488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مجموعة 5"/>
          <p:cNvGrpSpPr/>
          <p:nvPr/>
        </p:nvGrpSpPr>
        <p:grpSpPr>
          <a:xfrm>
            <a:off x="175647" y="3167608"/>
            <a:ext cx="1272153" cy="2133600"/>
            <a:chOff x="2366" y="1600199"/>
            <a:chExt cx="1424553" cy="2133600"/>
          </a:xfrm>
          <a:solidFill>
            <a:schemeClr val="accent2"/>
          </a:solidFill>
        </p:grpSpPr>
        <p:sp>
          <p:nvSpPr>
            <p:cNvPr id="7" name="مستطيل مستدير الزوايا 6"/>
            <p:cNvSpPr/>
            <p:nvPr/>
          </p:nvSpPr>
          <p:spPr>
            <a:xfrm>
              <a:off x="2366" y="1600199"/>
              <a:ext cx="1424553" cy="21336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مستطيل 7"/>
            <p:cNvSpPr/>
            <p:nvPr/>
          </p:nvSpPr>
          <p:spPr>
            <a:xfrm>
              <a:off x="71907" y="1669740"/>
              <a:ext cx="1285471" cy="19945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400" b="1" dirty="0" smtClean="0">
                  <a:solidFill>
                    <a:schemeClr val="tx2"/>
                  </a:solidFill>
                  <a:latin typeface="Calibri" pitchFamily="34" charset="0"/>
                </a:rPr>
                <a:t>يمسك فرائسه بنصب شبكة حريرية</a:t>
              </a:r>
              <a:endParaRPr lang="ar-SA" sz="2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مجموعة 8"/>
          <p:cNvGrpSpPr/>
          <p:nvPr/>
        </p:nvGrpSpPr>
        <p:grpSpPr>
          <a:xfrm>
            <a:off x="1600200" y="3167608"/>
            <a:ext cx="1295400" cy="2133600"/>
            <a:chOff x="2760" y="1600199"/>
            <a:chExt cx="1793706" cy="2133600"/>
          </a:xfrm>
          <a:solidFill>
            <a:srgbClr val="00B0F0"/>
          </a:solidFill>
        </p:grpSpPr>
        <p:sp>
          <p:nvSpPr>
            <p:cNvPr id="10" name="مستطيل مستدير الزوايا 9"/>
            <p:cNvSpPr/>
            <p:nvPr/>
          </p:nvSpPr>
          <p:spPr>
            <a:xfrm>
              <a:off x="2760" y="1600199"/>
              <a:ext cx="1793706" cy="21336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مستطيل 10"/>
            <p:cNvSpPr/>
            <p:nvPr/>
          </p:nvSpPr>
          <p:spPr>
            <a:xfrm>
              <a:off x="90322" y="1687761"/>
              <a:ext cx="1618582" cy="19584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400" b="1" dirty="0" smtClean="0">
                  <a:solidFill>
                    <a:schemeClr val="tx2"/>
                  </a:solidFill>
                  <a:latin typeface="Calibri" pitchFamily="34" charset="0"/>
                </a:rPr>
                <a:t>بروتين سائل يفرز من غدد خاصة</a:t>
              </a:r>
              <a:endParaRPr lang="ar-SA" sz="2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مجموعة 11"/>
          <p:cNvGrpSpPr/>
          <p:nvPr/>
        </p:nvGrpSpPr>
        <p:grpSpPr>
          <a:xfrm>
            <a:off x="3124200" y="3167608"/>
            <a:ext cx="1524000" cy="2133600"/>
            <a:chOff x="0" y="1600199"/>
            <a:chExt cx="2423160" cy="2133600"/>
          </a:xfrm>
          <a:solidFill>
            <a:srgbClr val="FFFF99"/>
          </a:solidFill>
        </p:grpSpPr>
        <p:sp>
          <p:nvSpPr>
            <p:cNvPr id="13" name="مستطيل مستدير الزوايا 12"/>
            <p:cNvSpPr/>
            <p:nvPr/>
          </p:nvSpPr>
          <p:spPr>
            <a:xfrm>
              <a:off x="0" y="1600199"/>
              <a:ext cx="2423160" cy="21336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مستطيل 13"/>
            <p:cNvSpPr/>
            <p:nvPr/>
          </p:nvSpPr>
          <p:spPr>
            <a:xfrm>
              <a:off x="104154" y="1704353"/>
              <a:ext cx="2214852" cy="19252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000" b="1" dirty="0" smtClean="0">
                  <a:solidFill>
                    <a:schemeClr val="tx2"/>
                  </a:solidFill>
                  <a:latin typeface="Calibri" pitchFamily="34" charset="0"/>
                </a:rPr>
                <a:t>المغازل </a:t>
              </a:r>
              <a:r>
                <a:rPr lang="en-US" sz="2000" b="1" dirty="0" smtClean="0">
                  <a:solidFill>
                    <a:schemeClr val="tx2"/>
                  </a:solidFill>
                  <a:latin typeface="Calibri" pitchFamily="34" charset="0"/>
                </a:rPr>
                <a:t>spinnerets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000" b="1" dirty="0" smtClean="0">
                  <a:solidFill>
                    <a:schemeClr val="tx2"/>
                  </a:solidFill>
                  <a:latin typeface="Calibri" pitchFamily="34" charset="0"/>
                </a:rPr>
                <a:t>نهاية بطن العنكبوت</a:t>
              </a:r>
              <a:endParaRPr lang="ar-SA" sz="2000" dirty="0" smtClean="0">
                <a:solidFill>
                  <a:schemeClr val="tx2"/>
                </a:solidFill>
              </a:endParaRP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ar-SA" sz="2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" name="مجموعة 14"/>
          <p:cNvGrpSpPr/>
          <p:nvPr/>
        </p:nvGrpSpPr>
        <p:grpSpPr>
          <a:xfrm>
            <a:off x="4800600" y="3167608"/>
            <a:ext cx="1516380" cy="2133600"/>
            <a:chOff x="1413509" y="1600199"/>
            <a:chExt cx="2423160" cy="2133600"/>
          </a:xfrm>
          <a:solidFill>
            <a:srgbClr val="CCFFCC"/>
          </a:solidFill>
        </p:grpSpPr>
        <p:sp>
          <p:nvSpPr>
            <p:cNvPr id="16" name="مستطيل مستدير الزوايا 15"/>
            <p:cNvSpPr/>
            <p:nvPr/>
          </p:nvSpPr>
          <p:spPr>
            <a:xfrm>
              <a:off x="1413509" y="1600199"/>
              <a:ext cx="2423160" cy="21336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مستطيل 16"/>
            <p:cNvSpPr/>
            <p:nvPr/>
          </p:nvSpPr>
          <p:spPr>
            <a:xfrm>
              <a:off x="1517663" y="1704353"/>
              <a:ext cx="2214852" cy="19252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b="1" dirty="0" smtClean="0">
                  <a:solidFill>
                    <a:schemeClr val="tx2"/>
                  </a:solidFill>
                  <a:latin typeface="Calibri" pitchFamily="34" charset="0"/>
                </a:rPr>
                <a:t>تغلف الفريسة بخيوط حريرية</a:t>
              </a:r>
              <a:endParaRPr lang="ar-SA" dirty="0" smtClean="0">
                <a:solidFill>
                  <a:schemeClr val="tx2"/>
                </a:solidFill>
              </a:endParaRP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b="1" dirty="0" smtClean="0">
                  <a:solidFill>
                    <a:schemeClr val="tx2"/>
                  </a:solidFill>
                  <a:latin typeface="Calibri" pitchFamily="34" charset="0"/>
                </a:rPr>
                <a:t>بإفراز أنزيمات هاضمة على الفريسة لتطريتها (الهضم الخارجي )</a:t>
              </a:r>
              <a:endParaRPr lang="ar-SA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مجموعة 17"/>
          <p:cNvGrpSpPr>
            <a:grpSpLocks/>
          </p:cNvGrpSpPr>
          <p:nvPr/>
        </p:nvGrpSpPr>
        <p:grpSpPr bwMode="auto">
          <a:xfrm>
            <a:off x="6477000" y="3167608"/>
            <a:ext cx="1516063" cy="2133600"/>
            <a:chOff x="2827020" y="1600199"/>
            <a:chExt cx="2423160" cy="2133600"/>
          </a:xfrm>
          <a:solidFill>
            <a:srgbClr val="FF99FF"/>
          </a:solidFill>
        </p:grpSpPr>
        <p:sp>
          <p:nvSpPr>
            <p:cNvPr id="19" name="مستطيل مستدير الزوايا 18"/>
            <p:cNvSpPr/>
            <p:nvPr/>
          </p:nvSpPr>
          <p:spPr>
            <a:xfrm>
              <a:off x="2827020" y="1600199"/>
              <a:ext cx="2423160" cy="21336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مستطيل 19"/>
            <p:cNvSpPr/>
            <p:nvPr/>
          </p:nvSpPr>
          <p:spPr>
            <a:xfrm>
              <a:off x="2931052" y="1704974"/>
              <a:ext cx="2215097" cy="19240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b="1" dirty="0" smtClean="0">
                  <a:solidFill>
                    <a:schemeClr val="tx2"/>
                  </a:solidFill>
                  <a:latin typeface="Calibri" pitchFamily="34" charset="0"/>
                </a:rPr>
                <a:t>التهام الغذاء الطري أما بقية الأغذية فيتم هضماً داخلياً.</a:t>
              </a:r>
              <a:endParaRPr lang="ar-SA" dirty="0" smtClean="0">
                <a:solidFill>
                  <a:schemeClr val="tx2"/>
                </a:solidFill>
              </a:endParaRP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ar-SA" dirty="0">
                <a:solidFill>
                  <a:schemeClr val="tx2"/>
                </a:solidFill>
              </a:endParaRPr>
            </a:p>
          </p:txBody>
        </p:sp>
      </p:grpSp>
      <p:sp>
        <p:nvSpPr>
          <p:cNvPr id="27" name="مستطيل 26"/>
          <p:cNvSpPr/>
          <p:nvPr/>
        </p:nvSpPr>
        <p:spPr>
          <a:xfrm>
            <a:off x="6228184" y="836712"/>
            <a:ext cx="2354560" cy="914400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2"/>
                </a:solidFill>
              </a:rPr>
              <a:t>التغذية والهضم في العناكب</a:t>
            </a:r>
            <a:endParaRPr lang="ar-SA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550072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مستطيل 2"/>
          <p:cNvSpPr/>
          <p:nvPr/>
        </p:nvSpPr>
        <p:spPr>
          <a:xfrm>
            <a:off x="5004048" y="836712"/>
            <a:ext cx="3312368" cy="720080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2"/>
                </a:solidFill>
              </a:rPr>
              <a:t>مراحل إنشاء الشبكة </a:t>
            </a:r>
            <a:endParaRPr lang="ar-SA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/>
        </p:nvGraphicFramePr>
        <p:xfrm>
          <a:off x="1524000" y="20292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مستطيل 3"/>
          <p:cNvSpPr/>
          <p:nvPr/>
        </p:nvSpPr>
        <p:spPr>
          <a:xfrm>
            <a:off x="6228184" y="836712"/>
            <a:ext cx="2354560" cy="914400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2"/>
                </a:solidFill>
              </a:rPr>
              <a:t>التكاثر في العناكب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699792" y="5229200"/>
            <a:ext cx="3997953" cy="864096"/>
          </a:xfrm>
          <a:prstGeom prst="rect">
            <a:avLst/>
          </a:prstGeom>
          <a:solidFill>
            <a:srgbClr val="FF99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>
              <a:spcBef>
                <a:spcPct val="0"/>
              </a:spcBef>
              <a:defRPr/>
            </a:pPr>
            <a:endParaRPr lang="ar-SA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19672" y="2060848"/>
            <a:ext cx="3997953" cy="86409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>
              <a:spcBef>
                <a:spcPct val="0"/>
              </a:spcBef>
              <a:defRPr/>
            </a:pPr>
            <a:endParaRPr lang="ar-SA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123728" y="3356992"/>
            <a:ext cx="3997953" cy="360040"/>
          </a:xfrm>
          <a:prstGeom prst="rect">
            <a:avLst/>
          </a:prstGeom>
          <a:solidFill>
            <a:srgbClr val="CCFFC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>
              <a:spcBef>
                <a:spcPct val="0"/>
              </a:spcBef>
              <a:defRPr/>
            </a:pPr>
            <a:endParaRPr lang="ar-SA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411760" y="4221088"/>
            <a:ext cx="3853937" cy="792088"/>
          </a:xfrm>
          <a:prstGeom prst="rect">
            <a:avLst/>
          </a:prstGeom>
          <a:solidFill>
            <a:srgbClr val="99CC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>
              <a:spcBef>
                <a:spcPct val="0"/>
              </a:spcBef>
              <a:defRPr/>
            </a:pPr>
            <a:endParaRPr lang="ar-SA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alriyadh.com/2008/04/28/img/304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399" y="836712"/>
            <a:ext cx="6333601" cy="304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mekshat.com/pix/upload/images5/mk95_scorp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878132"/>
            <a:ext cx="4968552" cy="300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49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جدول 54"/>
          <p:cNvGraphicFramePr>
            <a:graphicFrameLocks noGrp="1"/>
          </p:cNvGraphicFramePr>
          <p:nvPr/>
        </p:nvGraphicFramePr>
        <p:xfrm>
          <a:off x="428596" y="1815484"/>
          <a:ext cx="8215643" cy="43281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39362"/>
                <a:gridCol w="2539362"/>
                <a:gridCol w="3136919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الحلم</a:t>
                      </a:r>
                      <a:endParaRPr lang="ar-SA" sz="2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القراد</a:t>
                      </a:r>
                      <a:endParaRPr lang="ar-SA" sz="2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العقارب</a:t>
                      </a:r>
                      <a:endParaRPr lang="ar-SA" sz="2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طوله أقل من 1ملم</a:t>
                      </a:r>
                      <a:endParaRPr lang="ar-EG" sz="2000" b="1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sz="2000" b="1"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له رأس – صدر وبطن في قطعة جسمية واحدة بيضوية الشكل. </a:t>
                      </a:r>
                      <a:endParaRPr lang="ar-SA" sz="20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sz="20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مفترساً أو متطفلاً </a:t>
                      </a:r>
                      <a:endParaRPr lang="ar-SA" sz="20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طفيلي يتغذى بامتصاص الدم بعد </a:t>
                      </a:r>
                      <a:r>
                        <a:rPr lang="ar-SA" sz="20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التصاقة</a:t>
                      </a: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بجسم العائل. </a:t>
                      </a:r>
                      <a:endParaRPr lang="ar-SA" sz="20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تتغذي العقارب على حشرات والعناكب 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0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يخزن بعض مسببات الأمراض </a:t>
                      </a:r>
                    </a:p>
                    <a:p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وينقلها إلى </a:t>
                      </a:r>
                      <a:r>
                        <a:rPr lang="ar-SA" sz="20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عوائلة</a:t>
                      </a: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عند لدغها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يمسك </a:t>
                      </a:r>
                      <a:r>
                        <a:rPr lang="ar-SA" sz="20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بها</a:t>
                      </a:r>
                      <a:r>
                        <a:rPr lang="ar-SA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بوساطة </a:t>
                      </a:r>
                      <a:r>
                        <a:rPr lang="ar-SA" sz="20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اللوامس</a:t>
                      </a:r>
                      <a:r>
                        <a:rPr lang="ar-SA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ar-SA" sz="20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القدمية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0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اللايم</a:t>
                      </a: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، وحمى جبال رو كي </a:t>
                      </a:r>
                      <a:endParaRPr lang="ar-SA" sz="20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ويمزقها قطعاً بوساطة </a:t>
                      </a:r>
                      <a:r>
                        <a:rPr lang="ar-SA" sz="20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لواقط</a:t>
                      </a:r>
                      <a:r>
                        <a:rPr lang="ar-SA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فم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9" name="مستطيل 8"/>
          <p:cNvSpPr/>
          <p:nvPr/>
        </p:nvSpPr>
        <p:spPr>
          <a:xfrm>
            <a:off x="5364088" y="836712"/>
            <a:ext cx="3203848" cy="70461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72390" tIns="36195" rIns="72390" bIns="36195" numCol="1" spcCol="1270" anchor="ctr" anchorCtr="0">
            <a:noAutofit/>
          </a:bodyPr>
          <a:lstStyle/>
          <a:p>
            <a:pPr lvl="0" algn="ctr" defTabSz="844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kern="1200" dirty="0" smtClean="0">
                <a:solidFill>
                  <a:schemeClr val="tx1">
                    <a:lumMod val="50000"/>
                  </a:schemeClr>
                </a:solidFill>
              </a:rPr>
              <a:t>القراد والحلم والعقارب</a:t>
            </a:r>
            <a:endParaRPr lang="ar-SA" sz="2800" b="1" kern="1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audiwildlife.com/site/uploads/animal/thumb/1318069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895" y="2554829"/>
            <a:ext cx="3419872" cy="304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aleqt.com/a/small/43/43173d245d4bb3b970f790bb5b8e3a75_w500_h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0"/>
          <a:stretch/>
        </p:blipFill>
        <p:spPr bwMode="auto">
          <a:xfrm>
            <a:off x="323528" y="1139062"/>
            <a:ext cx="4534308" cy="343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873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okaz.com.sa/new/Issues/20100116/Images/b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" y="3980048"/>
            <a:ext cx="5130189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4hr.org/up/uploads/n4hr_1397687754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3"/>
          <a:stretch/>
        </p:blipFill>
        <p:spPr bwMode="auto">
          <a:xfrm>
            <a:off x="-36512" y="7937"/>
            <a:ext cx="3155286" cy="39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نتيجة بحث الصور عن القراد في الابل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AutoShape 8" descr="نتيجة بحث الصور عن القراد في الابل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" name="AutoShape 10" descr="نتيجة بحث الصور عن القراد في الابل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4108" name="Picture 12" descr="http://www.magarabic.com/wp-content/uploads/2015/07/lyme_is-00172612-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4010744" cy="324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sohati.com/sites/default/files/styles/250x195/public/tick%20bite.jpg?itok=ObGq4FR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80728"/>
            <a:ext cx="305983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cdn.alrai.com/uploads/repository/d7270e8e49768a4cfd2ce932529a92d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774" y="980728"/>
            <a:ext cx="2965394" cy="302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875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20884" y="1273175"/>
          <a:ext cx="8486832" cy="515622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121708"/>
                <a:gridCol w="2121708"/>
                <a:gridCol w="2121708"/>
                <a:gridCol w="2121708"/>
              </a:tblGrid>
              <a:tr h="2143112">
                <a:tc>
                  <a:txBody>
                    <a:bodyPr/>
                    <a:lstStyle/>
                    <a:p>
                      <a:pPr algn="ctr"/>
                      <a:endParaRPr lang="ar-SA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SA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ماذا تعلمت </a:t>
                      </a: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endParaRPr lang="ar-SA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ماذا أريد أن اعرف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0000">
                          <a:srgbClr val="FF3399">
                            <a:alpha val="72000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endParaRPr lang="ar-SA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ماذا اعرف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131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 smtClean="0"/>
                    </a:p>
                    <a:p>
                      <a:endParaRPr lang="ar-SA" dirty="0" smtClean="0"/>
                    </a:p>
                    <a:p>
                      <a:endParaRPr lang="ar-SA" dirty="0" smtClean="0"/>
                    </a:p>
                    <a:p>
                      <a:endParaRPr lang="ar-SA" dirty="0" smtClean="0"/>
                    </a:p>
                    <a:p>
                      <a:endParaRPr lang="ar-SA" dirty="0" smtClean="0"/>
                    </a:p>
                    <a:p>
                      <a:endParaRPr lang="ar-SA" dirty="0" smtClean="0"/>
                    </a:p>
                    <a:p>
                      <a:endParaRPr lang="ar-SA" dirty="0" smtClean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0000">
                          <a:srgbClr val="FF3399">
                            <a:alpha val="72000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ln w="1905"/>
                          <a:solidFill>
                            <a:schemeClr val="tx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cs typeface="PT Bold Heading" pitchFamily="2" charset="-78"/>
                        </a:rPr>
                        <a:t>المفصليات </a:t>
                      </a:r>
                      <a:endParaRPr lang="en-US" sz="3600" dirty="0"/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شريط منحني إلى الأعلى 2"/>
          <p:cNvSpPr/>
          <p:nvPr/>
        </p:nvSpPr>
        <p:spPr>
          <a:xfrm>
            <a:off x="0" y="304800"/>
            <a:ext cx="9021973" cy="1071563"/>
          </a:xfrm>
          <a:prstGeom prst="ellipseRibbon2">
            <a:avLst/>
          </a:prstGeom>
          <a:gradFill>
            <a:gsLst>
              <a:gs pos="0">
                <a:srgbClr val="66FF66">
                  <a:alpha val="84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4800" b="1" dirty="0">
                <a:solidFill>
                  <a:srgbClr val="FF0000"/>
                </a:solidFill>
              </a:rPr>
              <a:t>جدول التعلم</a:t>
            </a:r>
            <a:r>
              <a:rPr lang="ar-SA" dirty="0"/>
              <a:t> </a:t>
            </a:r>
            <a:endParaRPr lang="en-US" dirty="0"/>
          </a:p>
        </p:txBody>
      </p:sp>
      <p:grpSp>
        <p:nvGrpSpPr>
          <p:cNvPr id="4" name="مجموعة 12"/>
          <p:cNvGrpSpPr>
            <a:grpSpLocks/>
          </p:cNvGrpSpPr>
          <p:nvPr/>
        </p:nvGrpSpPr>
        <p:grpSpPr bwMode="auto">
          <a:xfrm>
            <a:off x="0" y="0"/>
            <a:ext cx="1295400" cy="1371600"/>
            <a:chOff x="214282" y="285728"/>
            <a:chExt cx="971550" cy="1084260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14282" y="285728"/>
              <a:ext cx="971550" cy="1084260"/>
              <a:chOff x="2381" y="3067"/>
              <a:chExt cx="657" cy="908"/>
            </a:xfrm>
          </p:grpSpPr>
          <p:sp>
            <p:nvSpPr>
              <p:cNvPr id="4107" name="Text Box 8"/>
              <p:cNvSpPr txBox="1">
                <a:spLocks noChangeArrowheads="1"/>
              </p:cNvSpPr>
              <p:nvPr/>
            </p:nvSpPr>
            <p:spPr bwMode="auto">
              <a:xfrm>
                <a:off x="2381" y="3067"/>
                <a:ext cx="657" cy="908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2CCB4"/>
                  </a:gs>
                </a:gsLst>
                <a:lin ang="5400000" scaled="1"/>
              </a:gradFill>
              <a:ln w="19050">
                <a:noFill/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ar-SA" sz="1400" b="1">
                    <a:solidFill>
                      <a:srgbClr val="990000"/>
                    </a:solidFill>
                    <a:cs typeface="Mudir MT" pitchFamily="2" charset="-78"/>
                  </a:rPr>
                  <a:t>15دقيقة</a:t>
                </a:r>
              </a:p>
              <a:p>
                <a:endParaRPr lang="en-US"/>
              </a:p>
            </p:txBody>
          </p:sp>
          <p:pic>
            <p:nvPicPr>
              <p:cNvPr id="4108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26" y="3430"/>
                <a:ext cx="544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مستطيل 7"/>
            <p:cNvSpPr/>
            <p:nvPr/>
          </p:nvSpPr>
          <p:spPr>
            <a:xfrm>
              <a:off x="214282" y="285728"/>
              <a:ext cx="928688" cy="3576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ar-SA" sz="2800" b="1" dirty="0" smtClean="0"/>
                <a:t>2 </a:t>
              </a:r>
              <a:r>
                <a:rPr lang="ar-SA" sz="2800" b="1" dirty="0" err="1" smtClean="0"/>
                <a:t>د</a:t>
              </a:r>
              <a:endParaRPr lang="en-US" sz="28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ssawsana.com/portal/uploaded/UploadNews/433912342010219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" y="0"/>
            <a:ext cx="4491245" cy="465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up.graaam.com/img/44706449174989ab10d2de6fe05d02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91738"/>
            <a:ext cx="4706369" cy="465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8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ibo.fm/img/covers/news/images_3dx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24936" cy="571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245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صور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" y="764347"/>
            <a:ext cx="9132604" cy="609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83568" y="5373216"/>
            <a:ext cx="3600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سرطان حذاء الفرس</a:t>
            </a:r>
            <a:endParaRPr lang="ar-SA" sz="28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66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285992"/>
            <a:ext cx="3786214" cy="25063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شكل بيضاوي 4"/>
          <p:cNvSpPr/>
          <p:nvPr/>
        </p:nvSpPr>
        <p:spPr>
          <a:xfrm>
            <a:off x="6286512" y="1000108"/>
            <a:ext cx="2286000" cy="995422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2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tx2"/>
                </a:solidFill>
              </a:rPr>
              <a:t>هيكل خارجي ثقيل </a:t>
            </a:r>
            <a:endParaRPr lang="ar-SA" sz="2000" dirty="0">
              <a:solidFill>
                <a:schemeClr val="tx2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1857372" y="571480"/>
            <a:ext cx="2286000" cy="995422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2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r>
              <a:rPr lang="ar-SA" sz="2000" b="1" dirty="0" smtClean="0">
                <a:solidFill>
                  <a:schemeClr val="tx2"/>
                </a:solidFill>
              </a:rPr>
              <a:t>غير مقسم يشبه حذاء الحصان</a:t>
            </a:r>
            <a:endParaRPr lang="ar-SA" sz="2000" dirty="0">
              <a:solidFill>
                <a:schemeClr val="tx2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6858000" y="2643182"/>
            <a:ext cx="2286000" cy="1428214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2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r>
              <a:rPr lang="ar-SA" sz="2000" b="1" dirty="0" err="1" smtClean="0">
                <a:solidFill>
                  <a:schemeClr val="tx2"/>
                </a:solidFill>
              </a:rPr>
              <a:t>الكلابات</a:t>
            </a:r>
            <a:r>
              <a:rPr lang="ar-SA" sz="2000" b="1" dirty="0" smtClean="0">
                <a:solidFill>
                  <a:schemeClr val="tx2"/>
                </a:solidFill>
              </a:rPr>
              <a:t> </a:t>
            </a:r>
            <a:r>
              <a:rPr lang="ar-SA" sz="2000" b="1" dirty="0" err="1" smtClean="0">
                <a:solidFill>
                  <a:schemeClr val="tx2"/>
                </a:solidFill>
              </a:rPr>
              <a:t>واللواقط</a:t>
            </a:r>
            <a:r>
              <a:rPr lang="ar-SA" sz="2000" b="1" dirty="0" smtClean="0">
                <a:solidFill>
                  <a:schemeClr val="tx2"/>
                </a:solidFill>
              </a:rPr>
              <a:t> </a:t>
            </a:r>
            <a:r>
              <a:rPr lang="ar-SA" sz="2000" b="1" dirty="0" err="1" smtClean="0">
                <a:solidFill>
                  <a:schemeClr val="tx2"/>
                </a:solidFill>
              </a:rPr>
              <a:t>الفمية</a:t>
            </a:r>
            <a:r>
              <a:rPr lang="ar-SA" sz="2000" b="1" dirty="0" smtClean="0">
                <a:solidFill>
                  <a:schemeClr val="tx2"/>
                </a:solidFill>
              </a:rPr>
              <a:t> والأزواج الثلاثة من الأقدام</a:t>
            </a:r>
            <a:endParaRPr lang="ar-SA" sz="2000" dirty="0">
              <a:solidFill>
                <a:schemeClr val="tx2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285720" y="1571612"/>
            <a:ext cx="2286000" cy="1861006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2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tx2"/>
                </a:solidFill>
              </a:rPr>
              <a:t>الديدان الحلقية، والرخويات، واللافقاريات الأخرى</a:t>
            </a:r>
            <a:endParaRPr lang="ar-SA" sz="2000" dirty="0">
              <a:solidFill>
                <a:schemeClr val="tx2"/>
              </a:solidFill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4429140" y="5000636"/>
            <a:ext cx="2000248" cy="562630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2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chemeClr val="tx2"/>
                </a:solidFill>
              </a:rPr>
              <a:t>الزوائد الخلفية</a:t>
            </a:r>
            <a:endParaRPr lang="ar-SA" sz="2000" dirty="0">
              <a:solidFill>
                <a:schemeClr val="tx2"/>
              </a:solidFill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428612" y="5000636"/>
            <a:ext cx="2286000" cy="995422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2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ar-SA" sz="2000" b="1" dirty="0" smtClean="0">
                <a:solidFill>
                  <a:schemeClr val="tx2"/>
                </a:solidFill>
              </a:rPr>
              <a:t>في الحفر أو السباحة.</a:t>
            </a:r>
            <a:endParaRPr lang="ar-EG" sz="2000" b="1" dirty="0">
              <a:solidFill>
                <a:schemeClr val="tx2"/>
              </a:solidFill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4572000" y="571480"/>
            <a:ext cx="2286000" cy="562630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2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tx2"/>
                </a:solidFill>
              </a:rPr>
              <a:t>بحري</a:t>
            </a:r>
            <a:endParaRPr lang="ar-SA" sz="2000" dirty="0">
              <a:solidFill>
                <a:schemeClr val="tx2"/>
              </a:solidFill>
            </a:endParaRPr>
          </a:p>
        </p:txBody>
      </p:sp>
      <p:cxnSp>
        <p:nvCxnSpPr>
          <p:cNvPr id="13" name="رابط منحني 12"/>
          <p:cNvCxnSpPr>
            <a:stCxn id="4" idx="0"/>
            <a:endCxn id="11" idx="4"/>
          </p:cNvCxnSpPr>
          <p:nvPr/>
        </p:nvCxnSpPr>
        <p:spPr>
          <a:xfrm rot="5400000" flipH="1" flipV="1">
            <a:off x="4513980" y="1084973"/>
            <a:ext cx="1151882" cy="1250157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نحني 13"/>
          <p:cNvCxnSpPr>
            <a:stCxn id="4" idx="7"/>
            <a:endCxn id="5" idx="3"/>
          </p:cNvCxnSpPr>
          <p:nvPr/>
        </p:nvCxnSpPr>
        <p:spPr>
          <a:xfrm rot="5400000" flipH="1" flipV="1">
            <a:off x="5810737" y="1842489"/>
            <a:ext cx="803287" cy="817818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نحني 16"/>
          <p:cNvCxnSpPr>
            <a:stCxn id="4" idx="1"/>
            <a:endCxn id="6" idx="4"/>
          </p:cNvCxnSpPr>
          <p:nvPr/>
        </p:nvCxnSpPr>
        <p:spPr>
          <a:xfrm rot="16200000" flipV="1">
            <a:off x="2520225" y="2047050"/>
            <a:ext cx="1086139" cy="125843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نحني 17"/>
          <p:cNvCxnSpPr>
            <a:stCxn id="4" idx="6"/>
            <a:endCxn id="7" idx="2"/>
          </p:cNvCxnSpPr>
          <p:nvPr/>
        </p:nvCxnSpPr>
        <p:spPr>
          <a:xfrm flipV="1">
            <a:off x="6357950" y="3357289"/>
            <a:ext cx="500050" cy="181887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شكل بيضاوي 20"/>
          <p:cNvSpPr/>
          <p:nvPr/>
        </p:nvSpPr>
        <p:spPr>
          <a:xfrm>
            <a:off x="6429404" y="5072074"/>
            <a:ext cx="2286000" cy="1428214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2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tx2"/>
                </a:solidFill>
              </a:rPr>
              <a:t>للمشي والحصول على الغذاء من قاع البحر</a:t>
            </a:r>
            <a:endParaRPr lang="ar-SA" sz="2000" dirty="0">
              <a:solidFill>
                <a:schemeClr val="tx2"/>
              </a:solidFill>
            </a:endParaRPr>
          </a:p>
        </p:txBody>
      </p:sp>
      <p:cxnSp>
        <p:nvCxnSpPr>
          <p:cNvPr id="26" name="رابط منحني 25"/>
          <p:cNvCxnSpPr>
            <a:stCxn id="7" idx="4"/>
            <a:endCxn id="21" idx="0"/>
          </p:cNvCxnSpPr>
          <p:nvPr/>
        </p:nvCxnSpPr>
        <p:spPr>
          <a:xfrm rot="5400000">
            <a:off x="7286363" y="4357437"/>
            <a:ext cx="1000678" cy="428596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شكل بيضاوي 29"/>
          <p:cNvSpPr/>
          <p:nvPr/>
        </p:nvSpPr>
        <p:spPr>
          <a:xfrm>
            <a:off x="2714612" y="5357826"/>
            <a:ext cx="1928826" cy="1428214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2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tx2"/>
                </a:solidFill>
              </a:rPr>
              <a:t>صفائح تشبه الأوراق في نهاياتها</a:t>
            </a:r>
            <a:endParaRPr lang="ar-SA" sz="2000" dirty="0">
              <a:solidFill>
                <a:schemeClr val="tx2"/>
              </a:solidFill>
            </a:endParaRPr>
          </a:p>
        </p:txBody>
      </p:sp>
      <p:cxnSp>
        <p:nvCxnSpPr>
          <p:cNvPr id="35" name="رابط منحني 34"/>
          <p:cNvCxnSpPr>
            <a:stCxn id="4" idx="5"/>
            <a:endCxn id="9" idx="0"/>
          </p:cNvCxnSpPr>
          <p:nvPr/>
        </p:nvCxnSpPr>
        <p:spPr>
          <a:xfrm rot="5400000">
            <a:off x="5328705" y="4525870"/>
            <a:ext cx="575326" cy="374207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نحني 39"/>
          <p:cNvCxnSpPr>
            <a:stCxn id="9" idx="4"/>
            <a:endCxn id="30" idx="6"/>
          </p:cNvCxnSpPr>
          <p:nvPr/>
        </p:nvCxnSpPr>
        <p:spPr>
          <a:xfrm rot="5400000">
            <a:off x="4782018" y="5424686"/>
            <a:ext cx="508667" cy="785826"/>
          </a:xfrm>
          <a:prstGeom prst="curvedConnector2">
            <a:avLst/>
          </a:prstGeom>
          <a:ln w="38100">
            <a:solidFill>
              <a:schemeClr val="tx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نحني 42"/>
          <p:cNvCxnSpPr>
            <a:stCxn id="30" idx="2"/>
            <a:endCxn id="10" idx="5"/>
          </p:cNvCxnSpPr>
          <p:nvPr/>
        </p:nvCxnSpPr>
        <p:spPr>
          <a:xfrm rot="10800000">
            <a:off x="2379836" y="5850283"/>
            <a:ext cx="334777" cy="221651"/>
          </a:xfrm>
          <a:prstGeom prst="curvedConnector2">
            <a:avLst/>
          </a:prstGeom>
          <a:ln w="38100">
            <a:solidFill>
              <a:schemeClr val="tx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شكل بيضاوي 51"/>
          <p:cNvSpPr/>
          <p:nvPr/>
        </p:nvSpPr>
        <p:spPr>
          <a:xfrm>
            <a:off x="214282" y="3937940"/>
            <a:ext cx="1571636" cy="562630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2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tx2"/>
                </a:solidFill>
              </a:rPr>
              <a:t>التغذية</a:t>
            </a:r>
            <a:endParaRPr lang="ar-SA" sz="2000" dirty="0">
              <a:solidFill>
                <a:schemeClr val="tx2"/>
              </a:solidFill>
            </a:endParaRPr>
          </a:p>
        </p:txBody>
      </p:sp>
      <p:cxnSp>
        <p:nvCxnSpPr>
          <p:cNvPr id="53" name="رابط منحني 52"/>
          <p:cNvCxnSpPr>
            <a:stCxn id="4" idx="2"/>
            <a:endCxn id="52" idx="6"/>
          </p:cNvCxnSpPr>
          <p:nvPr/>
        </p:nvCxnSpPr>
        <p:spPr>
          <a:xfrm rot="10800000" flipV="1">
            <a:off x="1785918" y="3539175"/>
            <a:ext cx="785818" cy="680079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نحني 53"/>
          <p:cNvCxnSpPr>
            <a:stCxn id="52" idx="0"/>
            <a:endCxn id="8" idx="3"/>
          </p:cNvCxnSpPr>
          <p:nvPr/>
        </p:nvCxnSpPr>
        <p:spPr>
          <a:xfrm rot="16200000" flipV="1">
            <a:off x="421369" y="3359208"/>
            <a:ext cx="777860" cy="379603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1" grpId="0" animBg="1"/>
      <p:bldP spid="30" grpId="0" animBg="1"/>
      <p:bldP spid="5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SEhUTExMWFRUXFxgYGRgWGBcXFxgYGBkXGhcYGBgYHSggGh8oGxoXIjEhJSkrLi4uFyAzODMtNygtLisBCgoKDg0OGxAQGysmICUtLS0rLS8tLSstLS0tKy0rLS0tKy0tLS0tLS0tLS0tLS0tLS0tLS0tLS0tLS0tKy0tLf/AABEIAOIA3wMBIgACEQEDEQH/xAAbAAACAgMBAAAAAAAAAAAAAAAABQMEAQIGB//EAEIQAAIBAwIEAwUFBgMHBQEAAAECEQADIQQSBSIxQRNRYQYycYGRFCNCUnJikqGxwfAzgqIHFVOTstHxFkNjg+Ek/8QAGQEBAAMBAQAAAAAAAAAAAAAAAAECAwQF/8QALxEAAgIBAwIDBwQDAQAAAAAAAAECEQMSITEEQQUTIjJRcYGhsfCR0eHxI0JhFP/aAAwDAQACEQMRAD8A9xooooAooooAooqF9QoZUPVgxGPyxOfmKAmorUvUX2pdgfMETEHd+7Ez6RNAT0VqjSAfMTnB+lbUAUUVX1esS0JuMEExLGBJ6CaAsUUj4r7WaTToWuXlEfhEm4fggEn49B3NcZxX211l5N+msm1aPu3DDM3zPKvyDfGs55YwVtkNnpGq1aW13XHVF82IUfU1zWv9v9JbkIXukfkWF/efaCPUTXnWp0b3GDtqDcYgHcyMzAGDHM+I8pxFWtNwgDJG9v2wCB8EHL+9urgy+IRjwEpM6dvbu8yeIlhLat/hi4SSyj8Z2xAJMDrMEyaXt7aa499Kv6Uun/qb+lVToiTLST5kyf40NoRXC/Esjexfy2Tr7a68f8Bvjbb+jg1b03+0HUL/AImntt6ozW/4ENP1pM1oL1/mBUQKsWVNzkdQgLEepjA+JNTHrs97bkaa7necN9vNLcIDlrLHH3oAWf1qSo+ZFdRbcESDIOQR0PwrxG9obgBjYuOVXbexzneykhRExE1twXjOr0jE2gAoPNaZybbeoG3H6l+c16GLrb9uv1K2z26iuU4F7VvqpCWbYdfeRrxDAeYHhZHqKsuuqU4QtF0uu27gptZdjm4QTk7oAjAGK74yUlaJOiopHY4lqZCtpW3bSTDKFmeWGJjImRMgkdRmp11t43FU6cqpOWLoQBBJ90mD7v1PlNSBrRSTVcSuAtsQ4JB8RXVABu2srhYfcduJwD6VZ4fqLzO3iWtiZ25QnH5irmSfIDEdTQDKiio9ReCKWYwoBJJ6ADJNASUUp1/GkXeqB3uKAdqWrj+97uVG3z/F2NVv98XMRZvPztIW0ynZ+EzcKjEicn3TjNAP6VXuC+IT4t246y5VZ2RvmQWtwzCCQATERMkTRpNXcd5CkWyxA3I6MB4akTvz7+4THkKxb46pZh4V6BEMLTMryYJUoD07gwfSgNH9mdOckXCc83j6jdDCCN3iTEY+nlQvszpxtIW4Nu7bF++I3TuGLnQyTHmZra/x0Acti+53BY8Nkme4Nzav1IrFvX3WuAqjC3Khg1t1ZeS8W6+9zLaEgRzdT2AmucIXHh3LtohVQbHJAVRA+7ubkmO5WTWjLq06NZvCRAYNZcCRJLrvVz1wEQdM96m03F7LnaHAf8jzbf8AccBux7VJr9YtpdzTHoCfrHQepgUAv1HtElkE37d2zAJ9zxQQBJINkvA/Vt7eYrmtb7WPq7TDTnwUOPEUo931UqVa2h7ZLfKl+q4k19/FuNcAt3H8MSrAjIDcnJEHyJBHvHqVmsYXWBZdxHQ/iHoGGR8jXldV11S0QfzJSvkNHprlpfDW+12312XlV1z2iYQT+UCPPyqavhl+2xu6dHst1YW2LI2PxK0bh6NPoaa8P4dckEOw/WBcE+pJDn96o+L8cuKCiqpHQvbYDEZ2hoA+IY+nnXHjnOTu0w4qhJpOPC4+3YqXw0MshFbB6F4CtgDmjJiewdvxnZ1tj9/K+jKVBB+E9a57WaLxre+FXZlPEDW2uSYZbbEc2NxMTmB3rHsus6k2Hg+IkLuAI3D3DnB/KfQiIjGssEJLVVFFOSdDq7x/cNttwH7IEYtHoJk/u/WtxZZknUqoCyVt7puOxEBncAFFWZCzJIEgDrr9phYUBRGVUQMegqxotGziWnb5dyPX0rkWRQfpRru+SpZ0ttjy2gT6kkD4hjH8KY27W1ds4H4RhQf2UHKPpVi9CAAACP4D4VU8aT6/0rKU5e8lJIxeEdCKo3F6mrF25UJE1CIZQLPbcXLTFHQyrDqD8D1B7joRivXPZXjY1lhbsBXHLcUfhcdQPQ4I9CK8mvU+/wBnOvNvVtaPu3kn0328j/SSPkK9Tos7i9L4Mu56pRWBWa9ksFFFFAFYInrWaKAr6PRpaG1F2rJMCYz8f5VX4teZfCjCtdCuR2Xa5Hwlwi/5o70wrBFAINTxN3WLCPcPK02/DXbDqTbbxXA3FZB+eBiQa6+AyfZXtsxfaUuac9RuNwbnHNvbII9fSugoigEm66r2wx3FrsbcH7sWpJMDEXB19Y706AoisO0Dz9KAr8QFvY3ioHQdV2G5PwQAlj6AV5px++lx7lq349q0CkDfKkrJIFonbbAO2Zk+ikGmPtB7QO117bMBbgAIj53dxdKghj+yrER1k1z2ovxBYFBgCFYDPQCATXl9X1kk/Lx8hVyyNrl1jki4J65UgfDmDfVas2rhtwWhR5mI+HrW1kxO1TPQtdHhovxUy7H0C1DrLdotJPimACbhMMfS3O1RkAADtmTNeW1e8ti1+41u669qS1q37nQ9hGJ3sevnHwwav8O02nsHmHjXBncw5F/Qjf8AU3XyHSl1x2Yjau3bERhR8BEdDGK3CM0biPlmPnj+X/apeR1SJUfeNeJ64XM7j8D09Mdq5PidtLbLqbO0PbYF1T3R0aQFwvYkR29aepoenUx5xM/T4/Wi7psZyPLH0qMWRxld/Eie6ogtqly+XBVrTszIQwySdzKw7FSwBB9K6MkBf7/r/ea4nhJW1cbSMYtu022/JcA5WnyIgHzB9Kaf70UCLjBGGGUkSCMH+ta54U7iRB3yW9ZfGZpf9sYbT4ZUP7puPbt7590qGYEz2xW6aY34JLJbPcDnceVsHA/URHx6VZ1HsxZvXVv3bQLIAqCWKoqiFUKx24A8uueuapCMEv8AIWdt7EPgsTzH5IGP+pwIP+U1veXasD+p+pNWdXpLQ/Av0pTf01v8i/SqvQ/6/kO0R3RTD2Rtk66xAOCx6dozSd9Mn5F+ldP/ALOuBpduvda2pRBtEgQW6H+v0rq6eKc1X59TPueoO4Ak9B/StftCxMjAnqMDzPl0P0qo3CLYUra+5JIO62F3Spke8pU/MGqrezllt4uKLiuOcEBfEJjcbuyBcmOhEDsBXvEl9OIIbhtc24T2MYVGwehw4/j5VbqrptAlv3QfQszMRiMFiTEdqtUAUUUUAVDq9SttGdp2qCxgSYAk4FTVQ1/Dzd/9xkUqVZV2wwPXLKSD2kf/ALQFx7gA/oOvniql3iltSAScx0BInxFtwSMAh2AI+PlVKz7N21fdvunqYa7cMEjbIO6dwXl3dYxNS/YNNYBdjtB73Ljss7g2N7EAlwCYyxyZNANZpXxnhTX4HjuiQQUUJtefzSNxHpMHvSHinFLNonw7t60SZlrjQc5C2bq3G7dkVc4bvSC57RavUMUsB9SuFxba0siZ3G2+3Pk7BcdM1lLLBbd/cQxpe4Ktom3a1d2VGbent2FIxjcyoFQfrI6da5LiFpLXihjavtdAH3hFy4gEgnxVQLOeig9TnpTfVcH1G1Rq766e31FpFLkDuPDsgW1z+Lc1JL+l0pOwEMBHLcuI7se29LRCAdRtG6fzHIrz8z0q2q+7HJjhLM9vn6KYVp95PwmepEcs99s95LSxp590VGHgbtpI8/w+WP77Vvb18do+FePklqldUaRVbDXScKn3iAPWro0SL3pL/vKgcSNVTS7F9h8yqB0pRxK4oUxknoBJM9sCqt3iOOtKtQbt1gLclpwBtJZmBVbe1gQd3NM4Co7SNta4ovJNIpOVIT8VQXbrW7RDHsewCAS7HsBEn6ZMCuh9n+GXbm8seViG3MoBJIIdgDO3dgx269SaOB8BNtn8QhnZgrEGRCZ2qcYk/UV1F/UBFgf3/f8A3rrzZdPoRTHC92RrZS3kZPdj1NUtVqwOlVdbru1LL2omuF2+DS0iS/qCao3r4ESQJwJMSfIetDXKucL4Je1RCovIerN02nv5EeROD23ZFb4sTboo3ZX4foLmouC1bGScnyHf+H06+h9g4JwtNNaW0gwB18z5/wB9gKVcJ9kxpUjT3DbeMkgPbY9ptkyqjyRlnuSc01s37w3C5bBgSrW2BDx22vGxj5SR+1Xt9N03l7vkgYUVz1njl1rttTYuqGLK827gW3BO1hcKhWkRjoM5mAbT8cWFIS6wJMlbVy4FALrM2lZW5lA2gzDT0rrA3opdwa9eZZvABits4UoJKKX5WJI592JwIFMaAKKVcS9oLFhhbd5uESLagtcIMwQi5gwcnGD5VRPFdXeH3OlNsH8V8hD81yyn/K3SquSQOhZwBJMDzNKdd7RWba7t0jzEBfk7EKfkTVEcAv3TN/UeXLbWY+DXJA+KotMNH7OadDu8Pe/57pa631cmPlVHKb4VfECFvaPUX8aa0zD8yDl/510BT8Avz71i37M6u8d16+LM9fC3Pdg9vFcyB+zla7QKKzFR5N+07+gOd4f7F6S1k2/Fb81475Pnt9wH1AroEQAAAAAdhgVtRWkYqPCBiKXcU4La1GLoZl/JvdVPxVSA3zmmVFTQOQu+wVgSbb3AxYk73d1z15Qy5pRqvYrVJIt3luqxEKbSBhjO64XBGfJT8K9GoisZ9NilzFA8pu+zmqVRusAGSJDPcJzgqttDAjMuV60vuaG6sBrF0OSRtbbugEgEIDJBiZ6Ca9lijaKwfh+Fjc8dGhubxa8C94pUMEKQSDPQztAkHLEAV2nAuC/YbDXr7Kb0MSR7tvdHIpPXooLmJjsMV120Ur45wUakBWuOq/lTaAT5mQSfh0q+LpIYrceSDz+zq4g9Jlo8txJ/qB8qraziBPSutPsBa73rx+YH8gKls+wWlHXxH/U8j+VefLoMspamWvajzi5qJOTny7n5dauaHhOovx4Vpj6nAHxPb4GK9S0Xs7pbQhbCfMbv50zCAYiujH4cv9mQcRwX2BVSH1DbiM7R0B/v4kdjXZ6bTKg2ooA8h/EnzPrU1Fd2PFHH7KAViKzRWoNXtgiCAR5HIoVAAAAAB0A7VtRQGIrNFFAYApbe4lBuQJFtraE/tPs7eQDqZnufLLOq9vSgMzD8UbvIkCAfjED5DyoDTQ6zxDcWIa2+xvKdqOCD6o6H0kjtVuoNNpgm6OrMWYnqSYEn5BQPRRU9AFFFFAFFFFAFFFFAFFYmiaAzRWJrNAFFFFAFFFFAFFFFAFFFFAFFFFAFFFFAFFFFAFFFFAFFFFAFFFFAFas0daXcZ4zb0682WM7UHvNHX4AdycCuC4rxa5qD943L2tj/AAx5SD759W+IC1zZ+phiW/PuJSs67iPtfZtyLc3j5rAt/wDMOD/kDVz2p9r9S3QpbH7K7j++8g/uikdxpz3qDV6wW1kyScKoMFuk57ATk+o6k15k+uy5HUdidIzfjWpb3r1wmOgbb9BbCzVZuLOpzqHB8jfuA/xekGr1B2lrpLD8i4TtOJg9RkknPwFZ0l8NGxTnsBJwJOBNVcsvNsjY6Sz7Q3vwalifIXFf+DbqYaf2u1SEBtrjvuUT+8pT/pPwri7usQAS9vMcu7c0HuUUN9OuelbXNair934jHsEtsqn5tgfErWkJ509m/mHR6ZoPba20C7bZD5rNxfhEB/ohHrXS6XVpcXcjq6noVII+EivFw7MOZrcEZEDcPmTtJ/ygVY013a25Lr7vxc5G4DEOqQrjr7wI6xHWujH1jXt/Qij17Va+1bjxLiIT0DMFJ+AJzUV3XTad7e4wDH3bkkgdkO0v8jnzpB7KcctE+EbVuzcPQ21C27h9O6t32n5E5jrK9CE4zVxAmsceXYpdbm/aSyizdncIlQIME9hJwDnE1jV8eAQFVcOV3bTbLFTAYK67gATkDmAnvTbwE3bto3RG6BujynrFaJqVJcDJQwRBGSoYATg4I+tWArvcXufZ0vC2+4nmQW2uNA3BsKZUGMNnqMVYbj1kd36gf4V2MxmdnTPXpg+RrOk4zZubArZcKRgxLC4du4Y3Dwrkicbc9RTERQCDXcau7C1pSslrYF21cD+IQPDuBZG63kSDtPXIPKegFVLuvtr4hLD7sS8AkqImYAk48qntXwxYA5Q7T6HarfyZT86AloqHT6hXnaZhmU9RlTB6+tSg0BmiiigNDcA6kfWlPEePC0GbaXQK0MpEG4oJ8KPekgYIBB+kz6vg1u4+5gSJBZCWKMwACnbu24gds1YtcOtLEIsgEAwCQGyQCcwfKgINLxPxLjoAAE7kwW6cyiIKftbuuIqY69BO5gsCTuIEKWKq3XoSDB/lW6aK2AQEUA4MACR6wKrLwWyBEORIPNduPMTAO9jKifdOPSgNdJxlGN0MVTwveJJ2bc829gB2M+WPMVV4j7WaS1bZxqLLEDCrdtyxPRRnue/QdTgU3s6dE91VWfIAT9K4T2w4k1y+UUnba5e+bjAF29YUhQexL1jnyrFByBz2s4yt52e5ftFm6/eJGOirnCjMDvJJ9aGo43ZBhbiMf1qFB/V3+QNWOJaox4YJz72fw9l+f8o86V6i2zwquynqNuSY64714aqctU+5d7bImt8T3dHQ94XnOPg2foKX8VvHxDc3bgAFIA5rZAJ2MsyCevr07VPe4feuIS290WZmFI29ZLEOT+o1nU27jK32grdRB5M14RB2lhtJUxH4skeU10RjBPYo7KnGwy3zaZty2yAhiBtgNuMfHLehOK3vatlfwdLcZyYDFNvMeyoYkDqZmMfGJ+NXbVp96uHD21RSpiFBUwBumNo9TgDvU/3SAqbiqvvHaUZiTMXCdwAPzxPuwYF1L0p0RXqZDftJpQssLl1jzW1J3ndMQ8MZ3dTAntJ6y2L12425EsacLKsbjBzI8/Ezu9YNLeHaxbbbNKq3HYn/APpuuI+ZIA6YJU5I6vMA172LbBrt5b90nmCG2AFyYBMiZg5ic4700u6a3/O37iy67g3M6y27MMst2FEHCErb9SRMDrVh+GKGQsbj7iVU2nS4TALfgG/oG+n1X/730+2LSuHkZa7pxicgQsSROSp696Y2dTpHAJuBM/jS3d/1W3G3zkjyxRuSLUmWrewNsJk9Rl1JjzUmVYeXzHp2/sprLV37m4DvAlG3v94o6zze+O/mM+ccBc1Vq+gD6h7P5LjMl1PMN1O0wOrQRkAirOi1otlQb1sXLZHPvQ8w924ACAQcGO4MHvU45yxtPeu5DPWdRoXI22rvhrtj3WZhmdytvEH4zUT8FBKc7HbcW4SxZnZkELzbgAOmINRcJ9p9NdtLcN60hIypuJKsMMOuRIMHuINWtXxuzb2S8h4hlBZAGmGZxyqDByTmMTXrJ2CWxwxFYtkkvvJZiTu2le/baYiq1/RXmuQbpW1O7klX/QTJG31AH9aq3faLcG8ELcK+JABJLBbbMpAAmCw2/TzroAaAU3eA22BDPeIIII8a5BB3AjB/aP8AYEWLmiIVhbfa7FWLMN8lQq8wkTKqAYIq1qLwRSzEBVBJJwAAJJPyqno+M2brbFcF/DW4VIIIR52kg9Jjp1oRaKjcAViHdiz7ixKl7YBIg7ArynQTkzmZmr+k0rK7uzA7toAAKgBZiZYy2TJxgARjNtWms0JCiiigCiiigCiiigNTXkwffzk+/uuH/wCxmY/zr1k14/YtFVt256IEOB1WVNeb4l7C+JMPaE9om5ucsFBlmZuw6x64x8vrjxrrsfsoayu2GiWdlkHddaCQAZiOkmOsCDhmgDlSztt6tgsqLgliqjzA64mJ6TV1dO+o3paJt6NSSS3RsCWYxLk9dswAcwIFcu0dwrZW+x6QLN7VNeJyEtS0k5yWn+MVOmxV3HZZXaJHhgOOuZuKAkmeaW8s1nhevNuUsJaUSQt++dh24gtAJJPMYBXA6CtHayLguPqDq75ZYUJ4lsQchbYlSQCYMz/GpUmnTv8APoiaVWR6Ozb8RGa2T4ggNAUhCDtKtAbr0JGR6YFriGgvCRZ23fxBbgLvy4hZO0nPlM+UyJeHzeulndlujc2x0O6BjcxB2jqMfEjrS59SbttbwhL1twgKnluD3Rjo2MT6T3w8yWrn4r7BxVGuk0uo1NliNTbVjgrzeIpBHLMDwyMgwO0D1saPhFpEBNlrl38XiOoQHuRzRHrk1P8AYVvP4rWwGYKWJA5o/MpJ5o6n1zmprvB7DGPDQem1c/wrOfU71f6f2Sobfz/Ams8VvC46WwkKTypFzPcqJDn5CKvaLVeKS7hL3QYLW2WOyOGle+Ok1rd9m7Ufdk2ziCCSFI6GCYA+EVRGtLX1OwJeUFdRkbWYRDqO5YS3bqOoFaKUJpvGVVrZjZ3uozPaDm0vvS03lwCG2qBuXrmS2OvUVFprN/eLqMj2GGWUxAIJU7Ryrk/hEc3TubWxWjcAYIMHo0Z2sO49DNVeH6v7Pf2sqrZu7l2KSQh81J6q09hgjMYLRCeqLSEludz7Da+LrWm6ONwn86jP1SP3DXceCu7dGQIn0mf6V4/p9c1q4jJzMjBhMgYwSTBgFdwx+arev4tqNSedyR+RZVB/lHX/ADTXRi6yOPElLkKNnpOp43pkMPftg+W9Z+gM1CvtNpCY+0WgfVgv868uChe4+C5/lj+NQa9oUOBhZ3Z7GM4xggHPrSHiDlKtJaUKR6B7a8ctC0F3b0I8S54ZBLIpAW0sH3rlwqgHcb657h+ivXG+z7vv7zeLq7i5CdhbU9IRYRR5gn1rnbGpW2pvOMW3lQOtzUkQv/JU7R2Fx7h/BXQewPtN4IZb6KBccsbqzMnoGB6qBgEduo6mvS85QS1bNnJp1y/4elaDSJZRbdsbUUQAP7/jVitUYEAgyCJBHQ1tVjoCiiigCiisA0BmisBqzQGCK839pNKbWouYgE+Ip6Da558+YcMT6MPOvRluAmJ/sUp9o+F+Pb5Y8RJKz3n3kJ7Bhj4we1c3VYfNxuIWzs8d1GodWuWIZQ0tPmhYkmR2gbAMe85OSI245pgvgW/xeEXugE8xYhlV46gZAB8qY8W0RdDtxcXdt3YM9GttPTyPkYPnVTVm39oVlXlYKCFgE+G67usCSrKMmvJUm+26LcEPHsbNIltgUIe5IUl3OB7hM5OAOm0AU0TW2NHYi2D4xADKBF93I9zb1A/h3zWtu4zcQfkVbm2FDmQGAYgjb1xu8sikNq5cGqe64h1eSvoABtE+aRn1mi9S0t135L8O/kXtJqPEVgLgZ7pBvNbMooAG2zbPfHVu+ekgBgmlXHKBGMAdB0HwpTw1belum1vDW3CtbbAxlQr91bliDGR6xT9jNc/UNxfp4/P6JhvyAH9/30NYI71oBGT/AH8a3e+qiWO0DJnGBknPaOvpXOk+xp8TZFiuS4vZH2wyOW4iny5xKyDiJCgSI92uptXFMmcDqT2nI+oIIjrIiaUcdsg8xmUZAcZRTyhW/b+8e6R+EKJ9ezpE45Gn3Rjm3iRWL7qfekftCR9RkfPcaZW3D22Y3rCEIx8O4GJcqDCoZCEnsOuenWokSVDdyB/4qtq7AhSQMXLZ+jrW0Jw1eqJk02i9pl5RBJJyWIjmPXlOR8+nSpHSIBJIwfTPeK3uPA3EQe+DJEdRjJ/mBRabfDRgiQZBDL0DKQYOcHyNcknJ26No1wYW2Op6ClGq4n4ri3aXlnN1sINuSSD7wWNx89sd6m9oNTlNMpln5rkH3bYPT03GM9qR6ljcJt2o8LaFMCAYORumAsxPqFHoe3o8KTU5meWdpxRe011dUwKT4Fj7u2p6kdTcbzLGST8fWmy4xSPgoNlt2xtly6tonkguVuN03ddyqsdtzDr1eO/mjj5T/wBM06xylkvsMKqNHd/7PuJkhrDH3RuT0WQGX4AkEfqPlXZ15X7FawDVKYeAjz91dOMDML0mK9Qs3QyhlIIIBBBkEHoQR1Fej0kpSxLUGqZJRRRXUQLuKaq6kbE3bhAMFgrk4LqCDticg/Sqdnh+rDMwv2AXIZh9nuESEC4P2jyC/SntFAIbnCdSTPj2SWCbt2mLAsjMQQPGgAqVWMnlmZOLVjQ3ktoouoCryxFoBSkk7FQNyCCBMk47k00ooDnLnA9Tum3qbaAC6FP2ctcC3HDxuN7aYI/LmB87Oi4dqlZ2uam2xYRyWGQiI24a8645u2d3pTqq1/WqiljkKYO3mMkgRA9SKA5jj/svcebqXC9zG5dqLvjEg9A8d+4EHtHA3eBZZkcq0tggKNzGX3DbuVuxHUbRjFe17xSnjHALd87xyXIjeB1joHH4h9COxFcfUdM5eqGz+4+J49rNUz6qRcK3BPMAuMK4BgQCrOyx5Ct+IC2rpcV3JcKt3cC3hv2l2BEziJkyD511PEuDNab722MmQ6gkMcD3hGYjBg46GJpVr+G71IBIDCDgGR5Z+efWvMnPTJRmqLpbNizUaSR5/AL/ANqg0dq8llTauE4wlzmWJPQnK9vMelM+F2Lt0JaNtvGYlSI7KYNz9MQfnFSjRbFCD8AC564EZ9cZqPXCFviyLTewt0XHpbZc327gyVITAzzfp9RNXrmqDAqrBycYKtE4PJaJc/AgepFU9VpEuYcdOhBhh6gjI/rVe149vl/xbfTBVXj9pCPDbHePlmihjlvHZjVLhkVtG07qVUKBywu0XDjINwA7HxO1NzyzQYI22uKakPYbYOUqyrtGAXB8iSGIySSXgmRbXcamvKbilRbIERNwjpj3VEwOmML5qamXha2tm5pZvdXmcmTPKPiAYUASJABrfVFtN8lbpUuCTRJ931wSxBHdSxII+VR6y2uwsSYEFlXdudZG5EK5DESBHn6VHpLoZmCnawyRBAP6kMGfUQfXtTHQXbni2tqRcV96mRDBfeRJgOzAwFJU5MeuMYOWZV3ZbbSZ1WgZW2EkiA6OJAZDlbikHBj6GR8UmqsMrPcR3FoGZtEJufbDXV6I2cFQUDwCJIAPsOr4Hp79oI1oBQS6csFGbJYAjlMnIj4iuY4r7MagAopBtHqUH3hHkQ0wPRZn4GK6p9PPFJyhun9Bs1uea2eGvfdkVhbUhWkFnuXlcSLhe4SSDJGJ75NPrPszasW9966UtjzIBJ8lKjeSfyg5mIqrq7VxLnvPplW4wQsrIVczJ23BKWbnpIVhMLJibQ67TkpdVbmou5k3SSUHSA1wgDnEcs9DAMVlmWW9m0vcv3ZEHHvyY4xI0zagW/DtWgq6e0RDFi6TdYD3YAkL2AY9zV/Ugdf51ev8G1OpR2ZN9woUtoJWzaFwbWcu0BmCk83XsAJNdXwL2VFva14h3UDlHuAjvn3j8QPhVf8AzTzRjS7l1JRbIvYjhnggvcgXLo5VOGFsd465OT8BTRlWzc3W3ADhnNkQTcgElrKyIYmCYkGSSASWqa7wS07tcdQzEgg5BEKFjcDJGOnTJrNngdhDuS2FI6EEiMbcZwYwCOg6V7GPGscVFGYW+M2iHM4RVZpG2A24QQ0FSCpkGIqa1xBWuG3BkEiY5TC22we+Li/Q+VQXPZ/TMIe0rAghg0sHBJJ3yeeST709as6Th9u37iAZJ7kyQAcnPQAfKtAWqKKKAKKKKAwaVHgu+BeuO8JsG1ntSMSX8NhubAziMwBNNqKAV6XgVq24ZARBLRvuEbiuzdBaJ2yOnereo0FtzLrJAjqf6GrNFAUG4PYIINsEHqDJB+ImkPE/Yi0xLWjtP5WJKn4N7y/xHpXW1R4zeZLTFTtPKN20uFlgCxUZIEyfTuOtUnjjNVIHOeyvs4Lb3jetBWJULmQVCzIYHI3FsGD0kdKp+0Xsi3iF7KKyMZZJIeczBJ2wTGeok9q6GxrrzLb8JVukiXZybSQegDJvlhkQAwx1GJm4Zb1AZvFVAGzy3Xuc3kA1tdqx2k/96+TDRofAPNL+ga1vW5adGUnoGuCCCwllGAQDDdCQQMggQ3SluA7BWJ27G5XnrG05JjtFertwzdPiXbjiZC7vDUen3QUsPRiahb2c020Ktm2gWI2IqwBODiCMkbTIycVyz8Pg+GwmzzEy3KqNnoW5B8wef/T2qje015rqw4l4WAYgrLKAz4MnEECSFGK9J1PsVYLbkLpg43uQvddiloUT1WIII6EAhPrfYe8Vdkvbrq3N6bwqq0bWU8iDYQZHRp2g98ZR6OcJbVRDZyr6QbxfdmjNu4wnfZJMKzKffUGQQR3boYp5wThJOsFq+AH2F7TiHtXFRl3wpwyujwQcgDEda6DinBmuINQlsrdKDxbTRziOYHaSNw6SCZgZ6GqHsrxjwGTTuZsOYsu3W2/ey8/w+nQgDSEFjyJS+TJqzq/s1yz/AIR3p/w3JkD/AOO4cjvytI6AFRU+k4glyQJDj3kYQ6+pXymYYSDGCatiq2t0SXQNwyMqwJVlPmrKQVPbBz0r0Aba2+ttGd/dUEnv07Adz2A7k1W4TpCql3AFy4dzDHL+VAfJRA9TJ71AmjuOyC5dFy2jbhiHZ193xNvIdplsAcwXA25tajiltCAxMEMQwBKcvUFxyg+QJEwYoC7FZqnd4iiqXMwE8TAJO3zEdfhUun1SupYdAzrnGUYo3+oGgJ6KpLxNCwXInxMnCjwnCNJ7cxEVMuqXf4cjdtDRImCSJiZ6jrEZoCeiiigCisE0o03tBZ2I127btG4odVd1U7W933jkx1j/AMgOKKXaTiiu6qpDLctm5bYTBCMqvM+roQe8nyyxoAooooAooooAooooDEVmiigCtWaK2qDV6UXBtaYkHlZlIIMghlIIoCsnFECsXITabsgnMWiQzfCIPzFS29asuDIZOogk7c7WAA5pA7TmR1FVW9ntOTJtye5LOSTMySW5j6mTGOlXtPpETcURVLHc21Qu5jkkwMme5oCqda7f4dlo87hFtfoZcfu1zntH7Ou4e4YYNHiWrSwSB+JS5MsPIBSc9+vaVgiqTgpKmDlvY/jZYfZ7rbnAm3c7Xrfn+odCPSfOui12n8S26TG5Ss9YkRMd/hXLe1HAip8e0SgDbyVEm0//ABlHcH8S9xnzp17O8X8dOYBbqwHUdM9HU91YZB+I7Vnjm09EufuDP/pzTgQEKjMKty6qieoVVYBR6DFSrwWyBt2nbu3FdzEMwiC8nmiBAMjA8qY0VuBR/wCmtNuD+GS2zw9xe4W8MkE25LTskDl6elXL/DrbrsK8u7fAJHMWLE4M+8Sat0UAsvcCsM25laZJxcugS3vEKGgT8KzoeB2bJDW1ZSI/9y6RhQg5SxBhQB07DyplRQAKKKKAKrWtGqqFA5QZAzAMyI8gPLpVmigIU04DF45iAJz0BJgeXXt/QVNRRQBRRRQBRRRQBRRRQBRRRQBRRRQBRRRQBRRRQGCK5PjHDH0zjUWIAWZXoADllPlbP+gwekx1tYZZqk4KSBV4ZrlvWw6zBwQcMrDDKw7EHFW65TVodBd8ZQfszkC4BnYegePIYHwx2WupRgRIMg5kdKQk3s+QbUUUVcBRRRQBRRRQBRRRQBRRRQBRRRQBRRRQBRRRQBRRRQBRRRQBRRRQBRRRQBRRRQEd+2GG1gCDggiQQeoIPWo9DbCoqqAAFAAAgAAYAA6UUVHcFiiiipAUUUUAUUUUB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AutoShape 4" descr="data:image/jpeg;base64,/9j/4AAQSkZJRgABAQAAAQABAAD/2wCEAAkGBxMSEhUTExMWFRUXFxgYGRgWGBcXFxgYGBkXGhcYGBgYHSggGh8oGxoXIjEhJSkrLi4uFyAzODMtNygtLisBCgoKDg0OGxAQGysmICUtLS0rLS8tLSstLS0tKy0rLS0tKy0tLS0tLS0tLS0tLS0tLS0tLS0tLS0tLS0tKy0tLf/AABEIAOIA3wMBIgACEQEDEQH/xAAbAAACAgMBAAAAAAAAAAAAAAAABQMEAQIGB//EAEIQAAIBAwIEAwUFBgMHBQEAAAECEQADIQQSBSIxQRNRYQYycYGRFCNCUnJikqGxwfAzgqIHFVOTstHxFkNjg+Ek/8QAGQEBAAMBAQAAAAAAAAAAAAAAAAECAwQF/8QALxEAAgIBAwIDBwQDAQAAAAAAAAECEQMSITEEQQUTIjJRcYGhsfCR0eHxI0JhFP/aAAwDAQACEQMRAD8A9xooooAooooAooqF9QoZUPVgxGPyxOfmKAmorUvUX2pdgfMETEHd+7Ez6RNAT0VqjSAfMTnB+lbUAUUVX1esS0JuMEExLGBJ6CaAsUUj4r7WaTToWuXlEfhEm4fggEn49B3NcZxX211l5N+msm1aPu3DDM3zPKvyDfGs55YwVtkNnpGq1aW13XHVF82IUfU1zWv9v9JbkIXukfkWF/efaCPUTXnWp0b3GDtqDcYgHcyMzAGDHM+I8pxFWtNwgDJG9v2wCB8EHL+9urgy+IRjwEpM6dvbu8yeIlhLat/hi4SSyj8Z2xAJMDrMEyaXt7aa499Kv6Uun/qb+lVToiTLST5kyf40NoRXC/Esjexfy2Tr7a68f8Bvjbb+jg1b03+0HUL/AImntt6ozW/4ENP1pM1oL1/mBUQKsWVNzkdQgLEepjA+JNTHrs97bkaa7necN9vNLcIDlrLHH3oAWf1qSo+ZFdRbcESDIOQR0PwrxG9obgBjYuOVXbexzneykhRExE1twXjOr0jE2gAoPNaZybbeoG3H6l+c16GLrb9uv1K2z26iuU4F7VvqpCWbYdfeRrxDAeYHhZHqKsuuqU4QtF0uu27gptZdjm4QTk7oAjAGK74yUlaJOiopHY4lqZCtpW3bSTDKFmeWGJjImRMgkdRmp11t43FU6cqpOWLoQBBJ90mD7v1PlNSBrRSTVcSuAtsQ4JB8RXVABu2srhYfcduJwD6VZ4fqLzO3iWtiZ25QnH5irmSfIDEdTQDKiio9ReCKWYwoBJJ6ADJNASUUp1/GkXeqB3uKAdqWrj+97uVG3z/F2NVv98XMRZvPztIW0ynZ+EzcKjEicn3TjNAP6VXuC+IT4t246y5VZ2RvmQWtwzCCQATERMkTRpNXcd5CkWyxA3I6MB4akTvz7+4THkKxb46pZh4V6BEMLTMryYJUoD07gwfSgNH9mdOckXCc83j6jdDCCN3iTEY+nlQvszpxtIW4Nu7bF++I3TuGLnQyTHmZra/x0Acti+53BY8Nkme4Nzav1IrFvX3WuAqjC3Khg1t1ZeS8W6+9zLaEgRzdT2AmucIXHh3LtohVQbHJAVRA+7ubkmO5WTWjLq06NZvCRAYNZcCRJLrvVz1wEQdM96m03F7LnaHAf8jzbf8AccBux7VJr9YtpdzTHoCfrHQepgUAv1HtElkE37d2zAJ9zxQQBJINkvA/Vt7eYrmtb7WPq7TDTnwUOPEUo931UqVa2h7ZLfKl+q4k19/FuNcAt3H8MSrAjIDcnJEHyJBHvHqVmsYXWBZdxHQ/iHoGGR8jXldV11S0QfzJSvkNHprlpfDW+12312XlV1z2iYQT+UCPPyqavhl+2xu6dHst1YW2LI2PxK0bh6NPoaa8P4dckEOw/WBcE+pJDn96o+L8cuKCiqpHQvbYDEZ2hoA+IY+nnXHjnOTu0w4qhJpOPC4+3YqXw0MshFbB6F4CtgDmjJiewdvxnZ1tj9/K+jKVBB+E9a57WaLxre+FXZlPEDW2uSYZbbEc2NxMTmB3rHsus6k2Hg+IkLuAI3D3DnB/KfQiIjGssEJLVVFFOSdDq7x/cNttwH7IEYtHoJk/u/WtxZZknUqoCyVt7puOxEBncAFFWZCzJIEgDrr9phYUBRGVUQMegqxotGziWnb5dyPX0rkWRQfpRru+SpZ0ttjy2gT6kkD4hjH8KY27W1ds4H4RhQf2UHKPpVi9CAAACP4D4VU8aT6/0rKU5e8lJIxeEdCKo3F6mrF25UJE1CIZQLPbcXLTFHQyrDqD8D1B7joRivXPZXjY1lhbsBXHLcUfhcdQPQ4I9CK8mvU+/wBnOvNvVtaPu3kn0328j/SSPkK9Tos7i9L4Mu56pRWBWa9ksFFFFAFYInrWaKAr6PRpaG1F2rJMCYz8f5VX4teZfCjCtdCuR2Xa5Hwlwi/5o70wrBFAINTxN3WLCPcPK02/DXbDqTbbxXA3FZB+eBiQa6+AyfZXtsxfaUuac9RuNwbnHNvbII9fSugoigEm66r2wx3FrsbcH7sWpJMDEXB19Y706AoisO0Dz9KAr8QFvY3ioHQdV2G5PwQAlj6AV5px++lx7lq349q0CkDfKkrJIFonbbAO2Zk+ikGmPtB7QO117bMBbgAIj53dxdKghj+yrER1k1z2ovxBYFBgCFYDPQCATXl9X1kk/Lx8hVyyNrl1jki4J65UgfDmDfVas2rhtwWhR5mI+HrW1kxO1TPQtdHhovxUy7H0C1DrLdotJPimACbhMMfS3O1RkAADtmTNeW1e8ti1+41u669qS1q37nQ9hGJ3sevnHwwav8O02nsHmHjXBncw5F/Qjf8AU3XyHSl1x2Yjau3bERhR8BEdDGK3CM0biPlmPnj+X/apeR1SJUfeNeJ64XM7j8D09Mdq5PidtLbLqbO0PbYF1T3R0aQFwvYkR29aepoenUx5xM/T4/Wi7psZyPLH0qMWRxld/Eie6ogtqly+XBVrTszIQwySdzKw7FSwBB9K6MkBf7/r/ea4nhJW1cbSMYtu022/JcA5WnyIgHzB9Kaf70UCLjBGGGUkSCMH+ta54U7iRB3yW9ZfGZpf9sYbT4ZUP7puPbt7590qGYEz2xW6aY34JLJbPcDnceVsHA/URHx6VZ1HsxZvXVv3bQLIAqCWKoqiFUKx24A8uueuapCMEv8AIWdt7EPgsTzH5IGP+pwIP+U1veXasD+p+pNWdXpLQ/Av0pTf01v8i/SqvQ/6/kO0R3RTD2Rtk66xAOCx6dozSd9Mn5F+ldP/ALOuBpduvda2pRBtEgQW6H+v0rq6eKc1X59TPueoO4Ak9B/StftCxMjAnqMDzPl0P0qo3CLYUra+5JIO62F3Spke8pU/MGqrezllt4uKLiuOcEBfEJjcbuyBcmOhEDsBXvEl9OIIbhtc24T2MYVGwehw4/j5VbqrptAlv3QfQszMRiMFiTEdqtUAUUUUAVDq9SttGdp2qCxgSYAk4FTVQ1/Dzd/9xkUqVZV2wwPXLKSD2kf/ALQFx7gA/oOvniql3iltSAScx0BInxFtwSMAh2AI+PlVKz7N21fdvunqYa7cMEjbIO6dwXl3dYxNS/YNNYBdjtB73Ljss7g2N7EAlwCYyxyZNANZpXxnhTX4HjuiQQUUJtefzSNxHpMHvSHinFLNonw7t60SZlrjQc5C2bq3G7dkVc4bvSC57RavUMUsB9SuFxba0siZ3G2+3Pk7BcdM1lLLBbd/cQxpe4Ktom3a1d2VGbent2FIxjcyoFQfrI6da5LiFpLXihjavtdAH3hFy4gEgnxVQLOeig9TnpTfVcH1G1Rq766e31FpFLkDuPDsgW1z+Lc1JL+l0pOwEMBHLcuI7se29LRCAdRtG6fzHIrz8z0q2q+7HJjhLM9vn6KYVp95PwmepEcs99s95LSxp590VGHgbtpI8/w+WP77Vvb18do+FePklqldUaRVbDXScKn3iAPWro0SL3pL/vKgcSNVTS7F9h8yqB0pRxK4oUxknoBJM9sCqt3iOOtKtQbt1gLclpwBtJZmBVbe1gQd3NM4Co7SNta4ovJNIpOVIT8VQXbrW7RDHsewCAS7HsBEn6ZMCuh9n+GXbm8seViG3MoBJIIdgDO3dgx269SaOB8BNtn8QhnZgrEGRCZ2qcYk/UV1F/UBFgf3/f8A3rrzZdPoRTHC92RrZS3kZPdj1NUtVqwOlVdbru1LL2omuF2+DS0iS/qCao3r4ESQJwJMSfIetDXKucL4Je1RCovIerN02nv5EeROD23ZFb4sTboo3ZX4foLmouC1bGScnyHf+H06+h9g4JwtNNaW0gwB18z5/wB9gKVcJ9kxpUjT3DbeMkgPbY9ptkyqjyRlnuSc01s37w3C5bBgSrW2BDx22vGxj5SR+1Xt9N03l7vkgYUVz1njl1rttTYuqGLK827gW3BO1hcKhWkRjoM5mAbT8cWFIS6wJMlbVy4FALrM2lZW5lA2gzDT0rrA3opdwa9eZZvABits4UoJKKX5WJI592JwIFMaAKKVcS9oLFhhbd5uESLagtcIMwQi5gwcnGD5VRPFdXeH3OlNsH8V8hD81yyn/K3SquSQOhZwBJMDzNKdd7RWba7t0jzEBfk7EKfkTVEcAv3TN/UeXLbWY+DXJA+KotMNH7OadDu8Pe/57pa631cmPlVHKb4VfECFvaPUX8aa0zD8yDl/510BT8Avz71i37M6u8d16+LM9fC3Pdg9vFcyB+zla7QKKzFR5N+07+gOd4f7F6S1k2/Fb81475Pnt9wH1AroEQAAAAAdhgVtRWkYqPCBiKXcU4La1GLoZl/JvdVPxVSA3zmmVFTQOQu+wVgSbb3AxYk73d1z15Qy5pRqvYrVJIt3luqxEKbSBhjO64XBGfJT8K9GoisZ9NilzFA8pu+zmqVRusAGSJDPcJzgqttDAjMuV60vuaG6sBrF0OSRtbbugEgEIDJBiZ6Ca9lijaKwfh+Fjc8dGhubxa8C94pUMEKQSDPQztAkHLEAV2nAuC/YbDXr7Kb0MSR7tvdHIpPXooLmJjsMV120Ur45wUakBWuOq/lTaAT5mQSfh0q+LpIYrceSDz+zq4g9Jlo8txJ/qB8qraziBPSutPsBa73rx+YH8gKls+wWlHXxH/U8j+VefLoMspamWvajzi5qJOTny7n5dauaHhOovx4Vpj6nAHxPb4GK9S0Xs7pbQhbCfMbv50zCAYiujH4cv9mQcRwX2BVSH1DbiM7R0B/v4kdjXZ6bTKg2ooA8h/EnzPrU1Fd2PFHH7KAViKzRWoNXtgiCAR5HIoVAAAAAB0A7VtRQGIrNFFAYApbe4lBuQJFtraE/tPs7eQDqZnufLLOq9vSgMzD8UbvIkCAfjED5DyoDTQ6zxDcWIa2+xvKdqOCD6o6H0kjtVuoNNpgm6OrMWYnqSYEn5BQPRRU9AFFFFAFFFFAFFFFAFFYmiaAzRWJrNAFFFFAFFFFAFFFFAFFFFAFFFFAFFFFAFFFFAFFFFAFFFFAFFFFAFas0daXcZ4zb0682WM7UHvNHX4AdycCuC4rxa5qD943L2tj/AAx5SD759W+IC1zZ+phiW/PuJSs67iPtfZtyLc3j5rAt/wDMOD/kDVz2p9r9S3QpbH7K7j++8g/uikdxpz3qDV6wW1kyScKoMFuk57ATk+o6k15k+uy5HUdidIzfjWpb3r1wmOgbb9BbCzVZuLOpzqHB8jfuA/xekGr1B2lrpLD8i4TtOJg9RkknPwFZ0l8NGxTnsBJwJOBNVcsvNsjY6Sz7Q3vwalifIXFf+DbqYaf2u1SEBtrjvuUT+8pT/pPwri7usQAS9vMcu7c0HuUUN9OuelbXNair934jHsEtsqn5tgfErWkJ509m/mHR6ZoPba20C7bZD5rNxfhEB/ohHrXS6XVpcXcjq6noVII+EivFw7MOZrcEZEDcPmTtJ/ygVY013a25Lr7vxc5G4DEOqQrjr7wI6xHWujH1jXt/Qij17Va+1bjxLiIT0DMFJ+AJzUV3XTad7e4wDH3bkkgdkO0v8jnzpB7KcctE+EbVuzcPQ21C27h9O6t32n5E5jrK9CE4zVxAmsceXYpdbm/aSyizdncIlQIME9hJwDnE1jV8eAQFVcOV3bTbLFTAYK67gATkDmAnvTbwE3bto3RG6BujynrFaJqVJcDJQwRBGSoYATg4I+tWArvcXufZ0vC2+4nmQW2uNA3BsKZUGMNnqMVYbj1kd36gf4V2MxmdnTPXpg+RrOk4zZubArZcKRgxLC4du4Y3Dwrkicbc9RTERQCDXcau7C1pSslrYF21cD+IQPDuBZG63kSDtPXIPKegFVLuvtr4hLD7sS8AkqImYAk48qntXwxYA5Q7T6HarfyZT86AloqHT6hXnaZhmU9RlTB6+tSg0BmiiigNDcA6kfWlPEePC0GbaXQK0MpEG4oJ8KPekgYIBB+kz6vg1u4+5gSJBZCWKMwACnbu24gds1YtcOtLEIsgEAwCQGyQCcwfKgINLxPxLjoAAE7kwW6cyiIKftbuuIqY69BO5gsCTuIEKWKq3XoSDB/lW6aK2AQEUA4MACR6wKrLwWyBEORIPNduPMTAO9jKifdOPSgNdJxlGN0MVTwveJJ2bc829gB2M+WPMVV4j7WaS1bZxqLLEDCrdtyxPRRnue/QdTgU3s6dE91VWfIAT9K4T2w4k1y+UUnba5e+bjAF29YUhQexL1jnyrFByBz2s4yt52e5ftFm6/eJGOirnCjMDvJJ9aGo43ZBhbiMf1qFB/V3+QNWOJaox4YJz72fw9l+f8o86V6i2zwquynqNuSY64714aqctU+5d7bImt8T3dHQ94XnOPg2foKX8VvHxDc3bgAFIA5rZAJ2MsyCevr07VPe4feuIS290WZmFI29ZLEOT+o1nU27jK32grdRB5M14RB2lhtJUxH4skeU10RjBPYo7KnGwy3zaZty2yAhiBtgNuMfHLehOK3vatlfwdLcZyYDFNvMeyoYkDqZmMfGJ+NXbVp96uHD21RSpiFBUwBumNo9TgDvU/3SAqbiqvvHaUZiTMXCdwAPzxPuwYF1L0p0RXqZDftJpQssLl1jzW1J3ndMQ8MZ3dTAntJ6y2L12425EsacLKsbjBzI8/Ezu9YNLeHaxbbbNKq3HYn/APpuuI+ZIA6YJU5I6vMA172LbBrt5b90nmCG2AFyYBMiZg5ic4700u6a3/O37iy67g3M6y27MMst2FEHCErb9SRMDrVh+GKGQsbj7iVU2nS4TALfgG/oG+n1X/730+2LSuHkZa7pxicgQsSROSp696Y2dTpHAJuBM/jS3d/1W3G3zkjyxRuSLUmWrewNsJk9Rl1JjzUmVYeXzHp2/sprLV37m4DvAlG3v94o6zze+O/mM+ccBc1Vq+gD6h7P5LjMl1PMN1O0wOrQRkAirOi1otlQb1sXLZHPvQ8w924ACAQcGO4MHvU45yxtPeu5DPWdRoXI22rvhrtj3WZhmdytvEH4zUT8FBKc7HbcW4SxZnZkELzbgAOmINRcJ9p9NdtLcN60hIypuJKsMMOuRIMHuINWtXxuzb2S8h4hlBZAGmGZxyqDByTmMTXrJ2CWxwxFYtkkvvJZiTu2le/baYiq1/RXmuQbpW1O7klX/QTJG31AH9aq3faLcG8ELcK+JABJLBbbMpAAmCw2/TzroAaAU3eA22BDPeIIII8a5BB3AjB/aP8AYEWLmiIVhbfa7FWLMN8lQq8wkTKqAYIq1qLwRSzEBVBJJwAAJJPyqno+M2brbFcF/DW4VIIIR52kg9Jjp1oRaKjcAViHdiz7ixKl7YBIg7ArynQTkzmZmr+k0rK7uzA7toAAKgBZiZYy2TJxgARjNtWms0JCiiigCiiigCiiigNTXkwffzk+/uuH/wCxmY/zr1k14/YtFVt256IEOB1WVNeb4l7C+JMPaE9om5ucsFBlmZuw6x64x8vrjxrrsfsoayu2GiWdlkHddaCQAZiOkmOsCDhmgDlSztt6tgsqLgliqjzA64mJ6TV1dO+o3paJt6NSSS3RsCWYxLk9dswAcwIFcu0dwrZW+x6QLN7VNeJyEtS0k5yWn+MVOmxV3HZZXaJHhgOOuZuKAkmeaW8s1nhevNuUsJaUSQt++dh24gtAJJPMYBXA6CtHayLguPqDq75ZYUJ4lsQchbYlSQCYMz/GpUmnTv8APoiaVWR6Ozb8RGa2T4ggNAUhCDtKtAbr0JGR6YFriGgvCRZ23fxBbgLvy4hZO0nPlM+UyJeHzeulndlujc2x0O6BjcxB2jqMfEjrS59SbttbwhL1twgKnluD3Rjo2MT6T3w8yWrn4r7BxVGuk0uo1NliNTbVjgrzeIpBHLMDwyMgwO0D1saPhFpEBNlrl38XiOoQHuRzRHrk1P8AYVvP4rWwGYKWJA5o/MpJ5o6n1zmprvB7DGPDQem1c/wrOfU71f6f2Sobfz/Ams8VvC46WwkKTypFzPcqJDn5CKvaLVeKS7hL3QYLW2WOyOGle+Ok1rd9m7Ufdk2ziCCSFI6GCYA+EVRGtLX1OwJeUFdRkbWYRDqO5YS3bqOoFaKUJpvGVVrZjZ3uozPaDm0vvS03lwCG2qBuXrmS2OvUVFprN/eLqMj2GGWUxAIJU7Ryrk/hEc3TubWxWjcAYIMHo0Z2sO49DNVeH6v7Pf2sqrZu7l2KSQh81J6q09hgjMYLRCeqLSEludz7Da+LrWm6ONwn86jP1SP3DXceCu7dGQIn0mf6V4/p9c1q4jJzMjBhMgYwSTBgFdwx+arev4tqNSedyR+RZVB/lHX/ADTXRi6yOPElLkKNnpOp43pkMPftg+W9Z+gM1CvtNpCY+0WgfVgv868uChe4+C5/lj+NQa9oUOBhZ3Z7GM4xggHPrSHiDlKtJaUKR6B7a8ctC0F3b0I8S54ZBLIpAW0sH3rlwqgHcb657h+ivXG+z7vv7zeLq7i5CdhbU9IRYRR5gn1rnbGpW2pvOMW3lQOtzUkQv/JU7R2Fx7h/BXQewPtN4IZb6KBccsbqzMnoGB6qBgEduo6mvS85QS1bNnJp1y/4elaDSJZRbdsbUUQAP7/jVitUYEAgyCJBHQ1tVjoCiiigCiisA0BmisBqzQGCK839pNKbWouYgE+Ip6Da558+YcMT6MPOvRluAmJ/sUp9o+F+Pb5Y8RJKz3n3kJ7Bhj4we1c3VYfNxuIWzs8d1GodWuWIZQ0tPmhYkmR2gbAMe85OSI245pgvgW/xeEXugE8xYhlV46gZAB8qY8W0RdDtxcXdt3YM9GttPTyPkYPnVTVm39oVlXlYKCFgE+G67usCSrKMmvJUm+26LcEPHsbNIltgUIe5IUl3OB7hM5OAOm0AU0TW2NHYi2D4xADKBF93I9zb1A/h3zWtu4zcQfkVbm2FDmQGAYgjb1xu8sikNq5cGqe64h1eSvoABtE+aRn1mi9S0t135L8O/kXtJqPEVgLgZ7pBvNbMooAG2zbPfHVu+ekgBgmlXHKBGMAdB0HwpTw1belum1vDW3CtbbAxlQr91bliDGR6xT9jNc/UNxfp4/P6JhvyAH9/30NYI71oBGT/AH8a3e+qiWO0DJnGBknPaOvpXOk+xp8TZFiuS4vZH2wyOW4iny5xKyDiJCgSI92uptXFMmcDqT2nI+oIIjrIiaUcdsg8xmUZAcZRTyhW/b+8e6R+EKJ9ezpE45Gn3Rjm3iRWL7qfekftCR9RkfPcaZW3D22Y3rCEIx8O4GJcqDCoZCEnsOuenWokSVDdyB/4qtq7AhSQMXLZ+jrW0Jw1eqJk02i9pl5RBJJyWIjmPXlOR8+nSpHSIBJIwfTPeK3uPA3EQe+DJEdRjJ/mBRabfDRgiQZBDL0DKQYOcHyNcknJ26No1wYW2Op6ClGq4n4ri3aXlnN1sINuSSD7wWNx89sd6m9oNTlNMpln5rkH3bYPT03GM9qR6ljcJt2o8LaFMCAYORumAsxPqFHoe3o8KTU5meWdpxRe011dUwKT4Fj7u2p6kdTcbzLGST8fWmy4xSPgoNlt2xtly6tonkguVuN03ddyqsdtzDr1eO/mjj5T/wBM06xylkvsMKqNHd/7PuJkhrDH3RuT0WQGX4AkEfqPlXZ15X7FawDVKYeAjz91dOMDML0mK9Qs3QyhlIIIBBBkEHoQR1Fej0kpSxLUGqZJRRRXUQLuKaq6kbE3bhAMFgrk4LqCDticg/Sqdnh+rDMwv2AXIZh9nuESEC4P2jyC/SntFAIbnCdSTPj2SWCbt2mLAsjMQQPGgAqVWMnlmZOLVjQ3ktoouoCryxFoBSkk7FQNyCCBMk47k00ooDnLnA9Tum3qbaAC6FP2ctcC3HDxuN7aYI/LmB87Oi4dqlZ2uam2xYRyWGQiI24a8645u2d3pTqq1/WqiljkKYO3mMkgRA9SKA5jj/svcebqXC9zG5dqLvjEg9A8d+4EHtHA3eBZZkcq0tggKNzGX3DbuVuxHUbRjFe17xSnjHALd87xyXIjeB1joHH4h9COxFcfUdM5eqGz+4+J49rNUz6qRcK3BPMAuMK4BgQCrOyx5Ct+IC2rpcV3JcKt3cC3hv2l2BEziJkyD511PEuDNab722MmQ6gkMcD3hGYjBg46GJpVr+G71IBIDCDgGR5Z+efWvMnPTJRmqLpbNizUaSR5/AL/ANqg0dq8llTauE4wlzmWJPQnK9vMelM+F2Lt0JaNtvGYlSI7KYNz9MQfnFSjRbFCD8AC564EZ9cZqPXCFviyLTewt0XHpbZc327gyVITAzzfp9RNXrmqDAqrBycYKtE4PJaJc/AgepFU9VpEuYcdOhBhh6gjI/rVe149vl/xbfTBVXj9pCPDbHePlmihjlvHZjVLhkVtG07qVUKBywu0XDjINwA7HxO1NzyzQYI22uKakPYbYOUqyrtGAXB8iSGIySSXgmRbXcamvKbilRbIERNwjpj3VEwOmML5qamXha2tm5pZvdXmcmTPKPiAYUASJABrfVFtN8lbpUuCTRJ931wSxBHdSxII+VR6y2uwsSYEFlXdudZG5EK5DESBHn6VHpLoZmCnawyRBAP6kMGfUQfXtTHQXbni2tqRcV96mRDBfeRJgOzAwFJU5MeuMYOWZV3ZbbSZ1WgZW2EkiA6OJAZDlbikHBj6GR8UmqsMrPcR3FoGZtEJufbDXV6I2cFQUDwCJIAPsOr4Hp79oI1oBQS6csFGbJYAjlMnIj4iuY4r7MagAopBtHqUH3hHkQ0wPRZn4GK6p9PPFJyhun9Bs1uea2eGvfdkVhbUhWkFnuXlcSLhe4SSDJGJ75NPrPszasW9966UtjzIBJ8lKjeSfyg5mIqrq7VxLnvPplW4wQsrIVczJ23BKWbnpIVhMLJibQ67TkpdVbmou5k3SSUHSA1wgDnEcs9DAMVlmWW9m0vcv3ZEHHvyY4xI0zagW/DtWgq6e0RDFi6TdYD3YAkL2AY9zV/Ugdf51ev8G1OpR2ZN9woUtoJWzaFwbWcu0BmCk83XsAJNdXwL2VFva14h3UDlHuAjvn3j8QPhVf8AzTzRjS7l1JRbIvYjhnggvcgXLo5VOGFsd465OT8BTRlWzc3W3ADhnNkQTcgElrKyIYmCYkGSSASWqa7wS07tcdQzEgg5BEKFjcDJGOnTJrNngdhDuS2FI6EEiMbcZwYwCOg6V7GPGscVFGYW+M2iHM4RVZpG2A24QQ0FSCpkGIqa1xBWuG3BkEiY5TC22we+Li/Q+VQXPZ/TMIe0rAghg0sHBJJ3yeeST709as6Th9u37iAZJ7kyQAcnPQAfKtAWqKKKAKKKKAwaVHgu+BeuO8JsG1ntSMSX8NhubAziMwBNNqKAV6XgVq24ZARBLRvuEbiuzdBaJ2yOnereo0FtzLrJAjqf6GrNFAUG4PYIINsEHqDJB+ImkPE/Yi0xLWjtP5WJKn4N7y/xHpXW1R4zeZLTFTtPKN20uFlgCxUZIEyfTuOtUnjjNVIHOeyvs4Lb3jetBWJULmQVCzIYHI3FsGD0kdKp+0Xsi3iF7KKyMZZJIeczBJ2wTGeok9q6GxrrzLb8JVukiXZybSQegDJvlhkQAwx1GJm4Zb1AZvFVAGzy3Xuc3kA1tdqx2k/96+TDRofAPNL+ga1vW5adGUnoGuCCCwllGAQDDdCQQMggQ3SluA7BWJ27G5XnrG05JjtFertwzdPiXbjiZC7vDUen3QUsPRiahb2c020Ktm2gWI2IqwBODiCMkbTIycVyz8Pg+GwmzzEy3KqNnoW5B8wef/T2qje015rqw4l4WAYgrLKAz4MnEECSFGK9J1PsVYLbkLpg43uQvddiloUT1WIII6EAhPrfYe8Vdkvbrq3N6bwqq0bWU8iDYQZHRp2g98ZR6OcJbVRDZyr6QbxfdmjNu4wnfZJMKzKffUGQQR3boYp5wThJOsFq+AH2F7TiHtXFRl3wpwyujwQcgDEda6DinBmuINQlsrdKDxbTRziOYHaSNw6SCZgZ6GqHsrxjwGTTuZsOYsu3W2/ey8/w+nQgDSEFjyJS+TJqzq/s1yz/AIR3p/w3JkD/AOO4cjvytI6AFRU+k4glyQJDj3kYQ6+pXymYYSDGCatiq2t0SXQNwyMqwJVlPmrKQVPbBz0r0Aba2+ttGd/dUEnv07Adz2A7k1W4TpCql3AFy4dzDHL+VAfJRA9TJ71AmjuOyC5dFy2jbhiHZ193xNvIdplsAcwXA25tajiltCAxMEMQwBKcvUFxyg+QJEwYoC7FZqnd4iiqXMwE8TAJO3zEdfhUun1SupYdAzrnGUYo3+oGgJ6KpLxNCwXInxMnCjwnCNJ7cxEVMuqXf4cjdtDRImCSJiZ6jrEZoCeiiigCisE0o03tBZ2I127btG4odVd1U7W933jkx1j/AMgOKKXaTiiu6qpDLctm5bYTBCMqvM+roQe8nyyxoAooooAooooAooooDEVmiigCtWaK2qDV6UXBtaYkHlZlIIMghlIIoCsnFECsXITabsgnMWiQzfCIPzFS29asuDIZOogk7c7WAA5pA7TmR1FVW9ntOTJtye5LOSTMySW5j6mTGOlXtPpETcURVLHc21Qu5jkkwMme5oCqda7f4dlo87hFtfoZcfu1zntH7Ou4e4YYNHiWrSwSB+JS5MsPIBSc9+vaVgiqTgpKmDlvY/jZYfZ7rbnAm3c7Xrfn+odCPSfOui12n8S26TG5Ss9YkRMd/hXLe1HAip8e0SgDbyVEm0//ABlHcH8S9xnzp17O8X8dOYBbqwHUdM9HU91YZB+I7Vnjm09EufuDP/pzTgQEKjMKty6qieoVVYBR6DFSrwWyBt2nbu3FdzEMwiC8nmiBAMjA8qY0VuBR/wCmtNuD+GS2zw9xe4W8MkE25LTskDl6elXL/DrbrsK8u7fAJHMWLE4M+8Sat0UAsvcCsM25laZJxcugS3vEKGgT8KzoeB2bJDW1ZSI/9y6RhQg5SxBhQB07DyplRQAKKKKAKrWtGqqFA5QZAzAMyI8gPLpVmigIU04DF45iAJz0BJgeXXt/QVNRRQBRRRQBRRRQBRRRQBRRRQBRRRQBRRRQBRRRQGCK5PjHDH0zjUWIAWZXoADllPlbP+gwekx1tYZZqk4KSBV4ZrlvWw6zBwQcMrDDKw7EHFW65TVodBd8ZQfszkC4BnYegePIYHwx2WupRgRIMg5kdKQk3s+QbUUUVcBRRRQBRRRQBRRRQBRRRQBRRRQBRRRQBRRRQBRRRQBRRRQBRRRQBRRRQBRRRQEd+2GG1gCDggiQQeoIPWo9DbCoqqAAFAAAgAAYAA6UUVHcFiiiipAUUUUAUUUUB//Z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" name="AutoShape 6" descr="data:image/jpeg;base64,/9j/4AAQSkZJRgABAQAAAQABAAD/2wCEAAkGBxMSEhUTExMWFRUXFxgYGRgWGBcXFxgYGBkXGhcYGBgYHSggGh8oGxoXIjEhJSkrLi4uFyAzODMtNygtLisBCgoKDg0OGxAQGysmICUtLS0rLS8tLSstLS0tKy0rLS0tKy0tLS0tLS0tLS0tLS0tLS0tLS0tLS0tLS0tKy0tLf/AABEIAOIA3wMBIgACEQEDEQH/xAAbAAACAgMBAAAAAAAAAAAAAAAABQMEAQIGB//EAEIQAAIBAwIEAwUFBgMHBQEAAAECEQADIQQSBSIxQRNRYQYycYGRFCNCUnJikqGxwfAzgqIHFVOTstHxFkNjg+Ek/8QAGQEBAAMBAQAAAAAAAAAAAAAAAAECAwQF/8QALxEAAgIBAwIDBwQDAQAAAAAAAAECEQMSITEEQQUTIjJRcYGhsfCR0eHxI0JhFP/aAAwDAQACEQMRAD8A9xooooAooooAooqF9QoZUPVgxGPyxOfmKAmorUvUX2pdgfMETEHd+7Ez6RNAT0VqjSAfMTnB+lbUAUUVX1esS0JuMEExLGBJ6CaAsUUj4r7WaTToWuXlEfhEm4fggEn49B3NcZxX211l5N+msm1aPu3DDM3zPKvyDfGs55YwVtkNnpGq1aW13XHVF82IUfU1zWv9v9JbkIXukfkWF/efaCPUTXnWp0b3GDtqDcYgHcyMzAGDHM+I8pxFWtNwgDJG9v2wCB8EHL+9urgy+IRjwEpM6dvbu8yeIlhLat/hi4SSyj8Z2xAJMDrMEyaXt7aa499Kv6Uun/qb+lVToiTLST5kyf40NoRXC/Esjexfy2Tr7a68f8Bvjbb+jg1b03+0HUL/AImntt6ozW/4ENP1pM1oL1/mBUQKsWVNzkdQgLEepjA+JNTHrs97bkaa7necN9vNLcIDlrLHH3oAWf1qSo+ZFdRbcESDIOQR0PwrxG9obgBjYuOVXbexzneykhRExE1twXjOr0jE2gAoPNaZybbeoG3H6l+c16GLrb9uv1K2z26iuU4F7VvqpCWbYdfeRrxDAeYHhZHqKsuuqU4QtF0uu27gptZdjm4QTk7oAjAGK74yUlaJOiopHY4lqZCtpW3bSTDKFmeWGJjImRMgkdRmp11t43FU6cqpOWLoQBBJ90mD7v1PlNSBrRSTVcSuAtsQ4JB8RXVABu2srhYfcduJwD6VZ4fqLzO3iWtiZ25QnH5irmSfIDEdTQDKiio9ReCKWYwoBJJ6ADJNASUUp1/GkXeqB3uKAdqWrj+97uVG3z/F2NVv98XMRZvPztIW0ynZ+EzcKjEicn3TjNAP6VXuC+IT4t246y5VZ2RvmQWtwzCCQATERMkTRpNXcd5CkWyxA3I6MB4akTvz7+4THkKxb46pZh4V6BEMLTMryYJUoD07gwfSgNH9mdOckXCc83j6jdDCCN3iTEY+nlQvszpxtIW4Nu7bF++I3TuGLnQyTHmZra/x0Acti+53BY8Nkme4Nzav1IrFvX3WuAqjC3Khg1t1ZeS8W6+9zLaEgRzdT2AmucIXHh3LtohVQbHJAVRA+7ubkmO5WTWjLq06NZvCRAYNZcCRJLrvVz1wEQdM96m03F7LnaHAf8jzbf8AccBux7VJr9YtpdzTHoCfrHQepgUAv1HtElkE37d2zAJ9zxQQBJINkvA/Vt7eYrmtb7WPq7TDTnwUOPEUo931UqVa2h7ZLfKl+q4k19/FuNcAt3H8MSrAjIDcnJEHyJBHvHqVmsYXWBZdxHQ/iHoGGR8jXldV11S0QfzJSvkNHprlpfDW+12312XlV1z2iYQT+UCPPyqavhl+2xu6dHst1YW2LI2PxK0bh6NPoaa8P4dckEOw/WBcE+pJDn96o+L8cuKCiqpHQvbYDEZ2hoA+IY+nnXHjnOTu0w4qhJpOPC4+3YqXw0MshFbB6F4CtgDmjJiewdvxnZ1tj9/K+jKVBB+E9a57WaLxre+FXZlPEDW2uSYZbbEc2NxMTmB3rHsus6k2Hg+IkLuAI3D3DnB/KfQiIjGssEJLVVFFOSdDq7x/cNttwH7IEYtHoJk/u/WtxZZknUqoCyVt7puOxEBncAFFWZCzJIEgDrr9phYUBRGVUQMegqxotGziWnb5dyPX0rkWRQfpRru+SpZ0ttjy2gT6kkD4hjH8KY27W1ds4H4RhQf2UHKPpVi9CAAACP4D4VU8aT6/0rKU5e8lJIxeEdCKo3F6mrF25UJE1CIZQLPbcXLTFHQyrDqD8D1B7joRivXPZXjY1lhbsBXHLcUfhcdQPQ4I9CK8mvU+/wBnOvNvVtaPu3kn0328j/SSPkK9Tos7i9L4Mu56pRWBWa9ksFFFFAFYInrWaKAr6PRpaG1F2rJMCYz8f5VX4teZfCjCtdCuR2Xa5Hwlwi/5o70wrBFAINTxN3WLCPcPK02/DXbDqTbbxXA3FZB+eBiQa6+AyfZXtsxfaUuac9RuNwbnHNvbII9fSugoigEm66r2wx3FrsbcH7sWpJMDEXB19Y706AoisO0Dz9KAr8QFvY3ioHQdV2G5PwQAlj6AV5px++lx7lq349q0CkDfKkrJIFonbbAO2Zk+ikGmPtB7QO117bMBbgAIj53dxdKghj+yrER1k1z2ovxBYFBgCFYDPQCATXl9X1kk/Lx8hVyyNrl1jki4J65UgfDmDfVas2rhtwWhR5mI+HrW1kxO1TPQtdHhovxUy7H0C1DrLdotJPimACbhMMfS3O1RkAADtmTNeW1e8ti1+41u669qS1q37nQ9hGJ3sevnHwwav8O02nsHmHjXBncw5F/Qjf8AU3XyHSl1x2Yjau3bERhR8BEdDGK3CM0biPlmPnj+X/apeR1SJUfeNeJ64XM7j8D09Mdq5PidtLbLqbO0PbYF1T3R0aQFwvYkR29aepoenUx5xM/T4/Wi7psZyPLH0qMWRxld/Eie6ogtqly+XBVrTszIQwySdzKw7FSwBB9K6MkBf7/r/ea4nhJW1cbSMYtu022/JcA5WnyIgHzB9Kaf70UCLjBGGGUkSCMH+ta54U7iRB3yW9ZfGZpf9sYbT4ZUP7puPbt7590qGYEz2xW6aY34JLJbPcDnceVsHA/URHx6VZ1HsxZvXVv3bQLIAqCWKoqiFUKx24A8uueuapCMEv8AIWdt7EPgsTzH5IGP+pwIP+U1veXasD+p+pNWdXpLQ/Av0pTf01v8i/SqvQ/6/kO0R3RTD2Rtk66xAOCx6dozSd9Mn5F+ldP/ALOuBpduvda2pRBtEgQW6H+v0rq6eKc1X59TPueoO4Ak9B/StftCxMjAnqMDzPl0P0qo3CLYUra+5JIO62F3Spke8pU/MGqrezllt4uKLiuOcEBfEJjcbuyBcmOhEDsBXvEl9OIIbhtc24T2MYVGwehw4/j5VbqrptAlv3QfQszMRiMFiTEdqtUAUUUUAVDq9SttGdp2qCxgSYAk4FTVQ1/Dzd/9xkUqVZV2wwPXLKSD2kf/ALQFx7gA/oOvniql3iltSAScx0BInxFtwSMAh2AI+PlVKz7N21fdvunqYa7cMEjbIO6dwXl3dYxNS/YNNYBdjtB73Ljss7g2N7EAlwCYyxyZNANZpXxnhTX4HjuiQQUUJtefzSNxHpMHvSHinFLNonw7t60SZlrjQc5C2bq3G7dkVc4bvSC57RavUMUsB9SuFxba0siZ3G2+3Pk7BcdM1lLLBbd/cQxpe4Ktom3a1d2VGbent2FIxjcyoFQfrI6da5LiFpLXihjavtdAH3hFy4gEgnxVQLOeig9TnpTfVcH1G1Rq766e31FpFLkDuPDsgW1z+Lc1JL+l0pOwEMBHLcuI7se29LRCAdRtG6fzHIrz8z0q2q+7HJjhLM9vn6KYVp95PwmepEcs99s95LSxp590VGHgbtpI8/w+WP77Vvb18do+FePklqldUaRVbDXScKn3iAPWro0SL3pL/vKgcSNVTS7F9h8yqB0pRxK4oUxknoBJM9sCqt3iOOtKtQbt1gLclpwBtJZmBVbe1gQd3NM4Co7SNta4ovJNIpOVIT8VQXbrW7RDHsewCAS7HsBEn6ZMCuh9n+GXbm8seViG3MoBJIIdgDO3dgx269SaOB8BNtn8QhnZgrEGRCZ2qcYk/UV1F/UBFgf3/f8A3rrzZdPoRTHC92RrZS3kZPdj1NUtVqwOlVdbru1LL2omuF2+DS0iS/qCao3r4ESQJwJMSfIetDXKucL4Je1RCovIerN02nv5EeROD23ZFb4sTboo3ZX4foLmouC1bGScnyHf+H06+h9g4JwtNNaW0gwB18z5/wB9gKVcJ9kxpUjT3DbeMkgPbY9ptkyqjyRlnuSc01s37w3C5bBgSrW2BDx22vGxj5SR+1Xt9N03l7vkgYUVz1njl1rttTYuqGLK827gW3BO1hcKhWkRjoM5mAbT8cWFIS6wJMlbVy4FALrM2lZW5lA2gzDT0rrA3opdwa9eZZvABits4UoJKKX5WJI592JwIFMaAKKVcS9oLFhhbd5uESLagtcIMwQi5gwcnGD5VRPFdXeH3OlNsH8V8hD81yyn/K3SquSQOhZwBJMDzNKdd7RWba7t0jzEBfk7EKfkTVEcAv3TN/UeXLbWY+DXJA+KotMNH7OadDu8Pe/57pa631cmPlVHKb4VfECFvaPUX8aa0zD8yDl/510BT8Avz71i37M6u8d16+LM9fC3Pdg9vFcyB+zla7QKKzFR5N+07+gOd4f7F6S1k2/Fb81475Pnt9wH1AroEQAAAAAdhgVtRWkYqPCBiKXcU4La1GLoZl/JvdVPxVSA3zmmVFTQOQu+wVgSbb3AxYk73d1z15Qy5pRqvYrVJIt3luqxEKbSBhjO64XBGfJT8K9GoisZ9NilzFA8pu+zmqVRusAGSJDPcJzgqttDAjMuV60vuaG6sBrF0OSRtbbugEgEIDJBiZ6Ca9lijaKwfh+Fjc8dGhubxa8C94pUMEKQSDPQztAkHLEAV2nAuC/YbDXr7Kb0MSR7tvdHIpPXooLmJjsMV120Ur45wUakBWuOq/lTaAT5mQSfh0q+LpIYrceSDz+zq4g9Jlo8txJ/qB8qraziBPSutPsBa73rx+YH8gKls+wWlHXxH/U8j+VefLoMspamWvajzi5qJOTny7n5dauaHhOovx4Vpj6nAHxPb4GK9S0Xs7pbQhbCfMbv50zCAYiujH4cv9mQcRwX2BVSH1DbiM7R0B/v4kdjXZ6bTKg2ooA8h/EnzPrU1Fd2PFHH7KAViKzRWoNXtgiCAR5HIoVAAAAAB0A7VtRQGIrNFFAYApbe4lBuQJFtraE/tPs7eQDqZnufLLOq9vSgMzD8UbvIkCAfjED5DyoDTQ6zxDcWIa2+xvKdqOCD6o6H0kjtVuoNNpgm6OrMWYnqSYEn5BQPRRU9AFFFFAFFFFAFFFFAFFYmiaAzRWJrNAFFFFAFFFFAFFFFAFFFFAFFFFAFFFFAFFFFAFFFFAFFFFAFFFFAFas0daXcZ4zb0682WM7UHvNHX4AdycCuC4rxa5qD943L2tj/AAx5SD759W+IC1zZ+phiW/PuJSs67iPtfZtyLc3j5rAt/wDMOD/kDVz2p9r9S3QpbH7K7j++8g/uikdxpz3qDV6wW1kyScKoMFuk57ATk+o6k15k+uy5HUdidIzfjWpb3r1wmOgbb9BbCzVZuLOpzqHB8jfuA/xekGr1B2lrpLD8i4TtOJg9RkknPwFZ0l8NGxTnsBJwJOBNVcsvNsjY6Sz7Q3vwalifIXFf+DbqYaf2u1SEBtrjvuUT+8pT/pPwri7usQAS9vMcu7c0HuUUN9OuelbXNair934jHsEtsqn5tgfErWkJ509m/mHR6ZoPba20C7bZD5rNxfhEB/ohHrXS6XVpcXcjq6noVII+EivFw7MOZrcEZEDcPmTtJ/ygVY013a25Lr7vxc5G4DEOqQrjr7wI6xHWujH1jXt/Qij17Va+1bjxLiIT0DMFJ+AJzUV3XTad7e4wDH3bkkgdkO0v8jnzpB7KcctE+EbVuzcPQ21C27h9O6t32n5E5jrK9CE4zVxAmsceXYpdbm/aSyizdncIlQIME9hJwDnE1jV8eAQFVcOV3bTbLFTAYK67gATkDmAnvTbwE3bto3RG6BujynrFaJqVJcDJQwRBGSoYATg4I+tWArvcXufZ0vC2+4nmQW2uNA3BsKZUGMNnqMVYbj1kd36gf4V2MxmdnTPXpg+RrOk4zZubArZcKRgxLC4du4Y3Dwrkicbc9RTERQCDXcau7C1pSslrYF21cD+IQPDuBZG63kSDtPXIPKegFVLuvtr4hLD7sS8AkqImYAk48qntXwxYA5Q7T6HarfyZT86AloqHT6hXnaZhmU9RlTB6+tSg0BmiiigNDcA6kfWlPEePC0GbaXQK0MpEG4oJ8KPekgYIBB+kz6vg1u4+5gSJBZCWKMwACnbu24gds1YtcOtLEIsgEAwCQGyQCcwfKgINLxPxLjoAAE7kwW6cyiIKftbuuIqY69BO5gsCTuIEKWKq3XoSDB/lW6aK2AQEUA4MACR6wKrLwWyBEORIPNduPMTAO9jKifdOPSgNdJxlGN0MVTwveJJ2bc829gB2M+WPMVV4j7WaS1bZxqLLEDCrdtyxPRRnue/QdTgU3s6dE91VWfIAT9K4T2w4k1y+UUnba5e+bjAF29YUhQexL1jnyrFByBz2s4yt52e5ftFm6/eJGOirnCjMDvJJ9aGo43ZBhbiMf1qFB/V3+QNWOJaox4YJz72fw9l+f8o86V6i2zwquynqNuSY64714aqctU+5d7bImt8T3dHQ94XnOPg2foKX8VvHxDc3bgAFIA5rZAJ2MsyCevr07VPe4feuIS290WZmFI29ZLEOT+o1nU27jK32grdRB5M14RB2lhtJUxH4skeU10RjBPYo7KnGwy3zaZty2yAhiBtgNuMfHLehOK3vatlfwdLcZyYDFNvMeyoYkDqZmMfGJ+NXbVp96uHD21RSpiFBUwBumNo9TgDvU/3SAqbiqvvHaUZiTMXCdwAPzxPuwYF1L0p0RXqZDftJpQssLl1jzW1J3ndMQ8MZ3dTAntJ6y2L12425EsacLKsbjBzI8/Ezu9YNLeHaxbbbNKq3HYn/APpuuI+ZIA6YJU5I6vMA172LbBrt5b90nmCG2AFyYBMiZg5ic4700u6a3/O37iy67g3M6y27MMst2FEHCErb9SRMDrVh+GKGQsbj7iVU2nS4TALfgG/oG+n1X/730+2LSuHkZa7pxicgQsSROSp696Y2dTpHAJuBM/jS3d/1W3G3zkjyxRuSLUmWrewNsJk9Rl1JjzUmVYeXzHp2/sprLV37m4DvAlG3v94o6zze+O/mM+ccBc1Vq+gD6h7P5LjMl1PMN1O0wOrQRkAirOi1otlQb1sXLZHPvQ8w924ACAQcGO4MHvU45yxtPeu5DPWdRoXI22rvhrtj3WZhmdytvEH4zUT8FBKc7HbcW4SxZnZkELzbgAOmINRcJ9p9NdtLcN60hIypuJKsMMOuRIMHuINWtXxuzb2S8h4hlBZAGmGZxyqDByTmMTXrJ2CWxwxFYtkkvvJZiTu2le/baYiq1/RXmuQbpW1O7klX/QTJG31AH9aq3faLcG8ELcK+JABJLBbbMpAAmCw2/TzroAaAU3eA22BDPeIIII8a5BB3AjB/aP8AYEWLmiIVhbfa7FWLMN8lQq8wkTKqAYIq1qLwRSzEBVBJJwAAJJPyqno+M2brbFcF/DW4VIIIR52kg9Jjp1oRaKjcAViHdiz7ixKl7YBIg7ArynQTkzmZmr+k0rK7uzA7toAAKgBZiZYy2TJxgARjNtWms0JCiiigCiiigCiiigNTXkwffzk+/uuH/wCxmY/zr1k14/YtFVt256IEOB1WVNeb4l7C+JMPaE9om5ucsFBlmZuw6x64x8vrjxrrsfsoayu2GiWdlkHddaCQAZiOkmOsCDhmgDlSztt6tgsqLgliqjzA64mJ6TV1dO+o3paJt6NSSS3RsCWYxLk9dswAcwIFcu0dwrZW+x6QLN7VNeJyEtS0k5yWn+MVOmxV3HZZXaJHhgOOuZuKAkmeaW8s1nhevNuUsJaUSQt++dh24gtAJJPMYBXA6CtHayLguPqDq75ZYUJ4lsQchbYlSQCYMz/GpUmnTv8APoiaVWR6Ozb8RGa2T4ggNAUhCDtKtAbr0JGR6YFriGgvCRZ23fxBbgLvy4hZO0nPlM+UyJeHzeulndlujc2x0O6BjcxB2jqMfEjrS59SbttbwhL1twgKnluD3Rjo2MT6T3w8yWrn4r7BxVGuk0uo1NliNTbVjgrzeIpBHLMDwyMgwO0D1saPhFpEBNlrl38XiOoQHuRzRHrk1P8AYVvP4rWwGYKWJA5o/MpJ5o6n1zmprvB7DGPDQem1c/wrOfU71f6f2Sobfz/Ams8VvC46WwkKTypFzPcqJDn5CKvaLVeKS7hL3QYLW2WOyOGle+Ok1rd9m7Ufdk2ziCCSFI6GCYA+EVRGtLX1OwJeUFdRkbWYRDqO5YS3bqOoFaKUJpvGVVrZjZ3uozPaDm0vvS03lwCG2qBuXrmS2OvUVFprN/eLqMj2GGWUxAIJU7Ryrk/hEc3TubWxWjcAYIMHo0Z2sO49DNVeH6v7Pf2sqrZu7l2KSQh81J6q09hgjMYLRCeqLSEludz7Da+LrWm6ONwn86jP1SP3DXceCu7dGQIn0mf6V4/p9c1q4jJzMjBhMgYwSTBgFdwx+arev4tqNSedyR+RZVB/lHX/ADTXRi6yOPElLkKNnpOp43pkMPftg+W9Z+gM1CvtNpCY+0WgfVgv868uChe4+C5/lj+NQa9oUOBhZ3Z7GM4xggHPrSHiDlKtJaUKR6B7a8ctC0F3b0I8S54ZBLIpAW0sH3rlwqgHcb657h+ivXG+z7vv7zeLq7i5CdhbU9IRYRR5gn1rnbGpW2pvOMW3lQOtzUkQv/JU7R2Fx7h/BXQewPtN4IZb6KBccsbqzMnoGB6qBgEduo6mvS85QS1bNnJp1y/4elaDSJZRbdsbUUQAP7/jVitUYEAgyCJBHQ1tVjoCiiigCiisA0BmisBqzQGCK839pNKbWouYgE+Ip6Da558+YcMT6MPOvRluAmJ/sUp9o+F+Pb5Y8RJKz3n3kJ7Bhj4we1c3VYfNxuIWzs8d1GodWuWIZQ0tPmhYkmR2gbAMe85OSI245pgvgW/xeEXugE8xYhlV46gZAB8qY8W0RdDtxcXdt3YM9GttPTyPkYPnVTVm39oVlXlYKCFgE+G67usCSrKMmvJUm+26LcEPHsbNIltgUIe5IUl3OB7hM5OAOm0AU0TW2NHYi2D4xADKBF93I9zb1A/h3zWtu4zcQfkVbm2FDmQGAYgjb1xu8sikNq5cGqe64h1eSvoABtE+aRn1mi9S0t135L8O/kXtJqPEVgLgZ7pBvNbMooAG2zbPfHVu+ekgBgmlXHKBGMAdB0HwpTw1belum1vDW3CtbbAxlQr91bliDGR6xT9jNc/UNxfp4/P6JhvyAH9/30NYI71oBGT/AH8a3e+qiWO0DJnGBknPaOvpXOk+xp8TZFiuS4vZH2wyOW4iny5xKyDiJCgSI92uptXFMmcDqT2nI+oIIjrIiaUcdsg8xmUZAcZRTyhW/b+8e6R+EKJ9ezpE45Gn3Rjm3iRWL7qfekftCR9RkfPcaZW3D22Y3rCEIx8O4GJcqDCoZCEnsOuenWokSVDdyB/4qtq7AhSQMXLZ+jrW0Jw1eqJk02i9pl5RBJJyWIjmPXlOR8+nSpHSIBJIwfTPeK3uPA3EQe+DJEdRjJ/mBRabfDRgiQZBDL0DKQYOcHyNcknJ26No1wYW2Op6ClGq4n4ri3aXlnN1sINuSSD7wWNx89sd6m9oNTlNMpln5rkH3bYPT03GM9qR6ljcJt2o8LaFMCAYORumAsxPqFHoe3o8KTU5meWdpxRe011dUwKT4Fj7u2p6kdTcbzLGST8fWmy4xSPgoNlt2xtly6tonkguVuN03ddyqsdtzDr1eO/mjj5T/wBM06xylkvsMKqNHd/7PuJkhrDH3RuT0WQGX4AkEfqPlXZ15X7FawDVKYeAjz91dOMDML0mK9Qs3QyhlIIIBBBkEHoQR1Fej0kpSxLUGqZJRRRXUQLuKaq6kbE3bhAMFgrk4LqCDticg/Sqdnh+rDMwv2AXIZh9nuESEC4P2jyC/SntFAIbnCdSTPj2SWCbt2mLAsjMQQPGgAqVWMnlmZOLVjQ3ktoouoCryxFoBSkk7FQNyCCBMk47k00ooDnLnA9Tum3qbaAC6FP2ctcC3HDxuN7aYI/LmB87Oi4dqlZ2uam2xYRyWGQiI24a8645u2d3pTqq1/WqiljkKYO3mMkgRA9SKA5jj/svcebqXC9zG5dqLvjEg9A8d+4EHtHA3eBZZkcq0tggKNzGX3DbuVuxHUbRjFe17xSnjHALd87xyXIjeB1joHH4h9COxFcfUdM5eqGz+4+J49rNUz6qRcK3BPMAuMK4BgQCrOyx5Ct+IC2rpcV3JcKt3cC3hv2l2BEziJkyD511PEuDNab722MmQ6gkMcD3hGYjBg46GJpVr+G71IBIDCDgGR5Z+efWvMnPTJRmqLpbNizUaSR5/AL/ANqg0dq8llTauE4wlzmWJPQnK9vMelM+F2Lt0JaNtvGYlSI7KYNz9MQfnFSjRbFCD8AC564EZ9cZqPXCFviyLTewt0XHpbZc327gyVITAzzfp9RNXrmqDAqrBycYKtE4PJaJc/AgepFU9VpEuYcdOhBhh6gjI/rVe149vl/xbfTBVXj9pCPDbHePlmihjlvHZjVLhkVtG07qVUKBywu0XDjINwA7HxO1NzyzQYI22uKakPYbYOUqyrtGAXB8iSGIySSXgmRbXcamvKbilRbIERNwjpj3VEwOmML5qamXha2tm5pZvdXmcmTPKPiAYUASJABrfVFtN8lbpUuCTRJ931wSxBHdSxII+VR6y2uwsSYEFlXdudZG5EK5DESBHn6VHpLoZmCnawyRBAP6kMGfUQfXtTHQXbni2tqRcV96mRDBfeRJgOzAwFJU5MeuMYOWZV3ZbbSZ1WgZW2EkiA6OJAZDlbikHBj6GR8UmqsMrPcR3FoGZtEJufbDXV6I2cFQUDwCJIAPsOr4Hp79oI1oBQS6csFGbJYAjlMnIj4iuY4r7MagAopBtHqUH3hHkQ0wPRZn4GK6p9PPFJyhun9Bs1uea2eGvfdkVhbUhWkFnuXlcSLhe4SSDJGJ75NPrPszasW9966UtjzIBJ8lKjeSfyg5mIqrq7VxLnvPplW4wQsrIVczJ23BKWbnpIVhMLJibQ67TkpdVbmou5k3SSUHSA1wgDnEcs9DAMVlmWW9m0vcv3ZEHHvyY4xI0zagW/DtWgq6e0RDFi6TdYD3YAkL2AY9zV/Ugdf51ev8G1OpR2ZN9woUtoJWzaFwbWcu0BmCk83XsAJNdXwL2VFva14h3UDlHuAjvn3j8QPhVf8AzTzRjS7l1JRbIvYjhnggvcgXLo5VOGFsd465OT8BTRlWzc3W3ADhnNkQTcgElrKyIYmCYkGSSASWqa7wS07tcdQzEgg5BEKFjcDJGOnTJrNngdhDuS2FI6EEiMbcZwYwCOg6V7GPGscVFGYW+M2iHM4RVZpG2A24QQ0FSCpkGIqa1xBWuG3BkEiY5TC22we+Li/Q+VQXPZ/TMIe0rAghg0sHBJJ3yeeST709as6Th9u37iAZJ7kyQAcnPQAfKtAWqKKKAKKKKAwaVHgu+BeuO8JsG1ntSMSX8NhubAziMwBNNqKAV6XgVq24ZARBLRvuEbiuzdBaJ2yOnereo0FtzLrJAjqf6GrNFAUG4PYIINsEHqDJB+ImkPE/Yi0xLWjtP5WJKn4N7y/xHpXW1R4zeZLTFTtPKN20uFlgCxUZIEyfTuOtUnjjNVIHOeyvs4Lb3jetBWJULmQVCzIYHI3FsGD0kdKp+0Xsi3iF7KKyMZZJIeczBJ2wTGeok9q6GxrrzLb8JVukiXZybSQegDJvlhkQAwx1GJm4Zb1AZvFVAGzy3Xuc3kA1tdqx2k/96+TDRofAPNL+ga1vW5adGUnoGuCCCwllGAQDDdCQQMggQ3SluA7BWJ27G5XnrG05JjtFertwzdPiXbjiZC7vDUen3QUsPRiahb2c020Ktm2gWI2IqwBODiCMkbTIycVyz8Pg+GwmzzEy3KqNnoW5B8wef/T2qje015rqw4l4WAYgrLKAz4MnEECSFGK9J1PsVYLbkLpg43uQvddiloUT1WIII6EAhPrfYe8Vdkvbrq3N6bwqq0bWU8iDYQZHRp2g98ZR6OcJbVRDZyr6QbxfdmjNu4wnfZJMKzKffUGQQR3boYp5wThJOsFq+AH2F7TiHtXFRl3wpwyujwQcgDEda6DinBmuINQlsrdKDxbTRziOYHaSNw6SCZgZ6GqHsrxjwGTTuZsOYsu3W2/ey8/w+nQgDSEFjyJS+TJqzq/s1yz/AIR3p/w3JkD/AOO4cjvytI6AFRU+k4glyQJDj3kYQ6+pXymYYSDGCatiq2t0SXQNwyMqwJVlPmrKQVPbBz0r0Aba2+ttGd/dUEnv07Adz2A7k1W4TpCql3AFy4dzDHL+VAfJRA9TJ71AmjuOyC5dFy2jbhiHZ193xNvIdplsAcwXA25tajiltCAxMEMQwBKcvUFxyg+QJEwYoC7FZqnd4iiqXMwE8TAJO3zEdfhUun1SupYdAzrnGUYo3+oGgJ6KpLxNCwXInxMnCjwnCNJ7cxEVMuqXf4cjdtDRImCSJiZ6jrEZoCeiiigCisE0o03tBZ2I127btG4odVd1U7W933jkx1j/AMgOKKXaTiiu6qpDLctm5bYTBCMqvM+roQe8nyyxoAooooAooooAooooDEVmiigCtWaK2qDV6UXBtaYkHlZlIIMghlIIoCsnFECsXITabsgnMWiQzfCIPzFS29asuDIZOogk7c7WAA5pA7TmR1FVW9ntOTJtye5LOSTMySW5j6mTGOlXtPpETcURVLHc21Qu5jkkwMme5oCqda7f4dlo87hFtfoZcfu1zntH7Ou4e4YYNHiWrSwSB+JS5MsPIBSc9+vaVgiqTgpKmDlvY/jZYfZ7rbnAm3c7Xrfn+odCPSfOui12n8S26TG5Ss9YkRMd/hXLe1HAip8e0SgDbyVEm0//ABlHcH8S9xnzp17O8X8dOYBbqwHUdM9HU91YZB+I7Vnjm09EufuDP/pzTgQEKjMKty6qieoVVYBR6DFSrwWyBt2nbu3FdzEMwiC8nmiBAMjA8qY0VuBR/wCmtNuD+GS2zw9xe4W8MkE25LTskDl6elXL/DrbrsK8u7fAJHMWLE4M+8Sat0UAsvcCsM25laZJxcugS3vEKGgT8KzoeB2bJDW1ZSI/9y6RhQg5SxBhQB07DyplRQAKKKKAKrWtGqqFA5QZAzAMyI8gPLpVmigIU04DF45iAJz0BJgeXXt/QVNRRQBRRRQBRRRQBRRRQBRRRQBRRRQBRRRQBRRRQGCK5PjHDH0zjUWIAWZXoADllPlbP+gwekx1tYZZqk4KSBV4ZrlvWw6zBwQcMrDDKw7EHFW65TVodBd8ZQfszkC4BnYegePIYHwx2WupRgRIMg5kdKQk3s+QbUUUVcBRRRQBRRRQBRRRQBRRRQBRRRQBRRRQBRRRQBRRRQBRRRQBRRRQBRRRQBRRRQEd+2GG1gCDggiQQeoIPWo9DbCoqqAAFAAAgAAYAA6UUVHcFiiiipAUUUUAUUUUB//Z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AutoShape 8" descr="data:image/jpeg;base64,/9j/4AAQSkZJRgABAQAAAQABAAD/2wCEAAkGBxMSEhUTExMWFRUXFxgYGRgWGBcXFxgYGBkXGhcYGBgYHSggGh8oGxoXIjEhJSkrLi4uFyAzODMtNygtLisBCgoKDg0OGxAQGysmICUtLS0rLS8tLSstLS0tKy0rLS0tKy0tLS0tLS0tLS0tLS0tLS0tLS0tLS0tLS0tKy0tLf/AABEIAOIA3wMBIgACEQEDEQH/xAAbAAACAgMBAAAAAAAAAAAAAAAABQMEAQIGB//EAEIQAAIBAwIEAwUFBgMHBQEAAAECEQADIQQSBSIxQRNRYQYycYGRFCNCUnJikqGxwfAzgqIHFVOTstHxFkNjg+Ek/8QAGQEBAAMBAQAAAAAAAAAAAAAAAAECAwQF/8QALxEAAgIBAwIDBwQDAQAAAAAAAAECEQMSITEEQQUTIjJRcYGhsfCR0eHxI0JhFP/aAAwDAQACEQMRAD8A9xooooAooooAooqF9QoZUPVgxGPyxOfmKAmorUvUX2pdgfMETEHd+7Ez6RNAT0VqjSAfMTnB+lbUAUUVX1esS0JuMEExLGBJ6CaAsUUj4r7WaTToWuXlEfhEm4fggEn49B3NcZxX211l5N+msm1aPu3DDM3zPKvyDfGs55YwVtkNnpGq1aW13XHVF82IUfU1zWv9v9JbkIXukfkWF/efaCPUTXnWp0b3GDtqDcYgHcyMzAGDHM+I8pxFWtNwgDJG9v2wCB8EHL+9urgy+IRjwEpM6dvbu8yeIlhLat/hi4SSyj8Z2xAJMDrMEyaXt7aa499Kv6Uun/qb+lVToiTLST5kyf40NoRXC/Esjexfy2Tr7a68f8Bvjbb+jg1b03+0HUL/AImntt6ozW/4ENP1pM1oL1/mBUQKsWVNzkdQgLEepjA+JNTHrs97bkaa7necN9vNLcIDlrLHH3oAWf1qSo+ZFdRbcESDIOQR0PwrxG9obgBjYuOVXbexzneykhRExE1twXjOr0jE2gAoPNaZybbeoG3H6l+c16GLrb9uv1K2z26iuU4F7VvqpCWbYdfeRrxDAeYHhZHqKsuuqU4QtF0uu27gptZdjm4QTk7oAjAGK74yUlaJOiopHY4lqZCtpW3bSTDKFmeWGJjImRMgkdRmp11t43FU6cqpOWLoQBBJ90mD7v1PlNSBrRSTVcSuAtsQ4JB8RXVABu2srhYfcduJwD6VZ4fqLzO3iWtiZ25QnH5irmSfIDEdTQDKiio9ReCKWYwoBJJ6ADJNASUUp1/GkXeqB3uKAdqWrj+97uVG3z/F2NVv98XMRZvPztIW0ynZ+EzcKjEicn3TjNAP6VXuC+IT4t246y5VZ2RvmQWtwzCCQATERMkTRpNXcd5CkWyxA3I6MB4akTvz7+4THkKxb46pZh4V6BEMLTMryYJUoD07gwfSgNH9mdOckXCc83j6jdDCCN3iTEY+nlQvszpxtIW4Nu7bF++I3TuGLnQyTHmZra/x0Acti+53BY8Nkme4Nzav1IrFvX3WuAqjC3Khg1t1ZeS8W6+9zLaEgRzdT2AmucIXHh3LtohVQbHJAVRA+7ubkmO5WTWjLq06NZvCRAYNZcCRJLrvVz1wEQdM96m03F7LnaHAf8jzbf8AccBux7VJr9YtpdzTHoCfrHQepgUAv1HtElkE37d2zAJ9zxQQBJINkvA/Vt7eYrmtb7WPq7TDTnwUOPEUo931UqVa2h7ZLfKl+q4k19/FuNcAt3H8MSrAjIDcnJEHyJBHvHqVmsYXWBZdxHQ/iHoGGR8jXldV11S0QfzJSvkNHprlpfDW+12312XlV1z2iYQT+UCPPyqavhl+2xu6dHst1YW2LI2PxK0bh6NPoaa8P4dckEOw/WBcE+pJDn96o+L8cuKCiqpHQvbYDEZ2hoA+IY+nnXHjnOTu0w4qhJpOPC4+3YqXw0MshFbB6F4CtgDmjJiewdvxnZ1tj9/K+jKVBB+E9a57WaLxre+FXZlPEDW2uSYZbbEc2NxMTmB3rHsus6k2Hg+IkLuAI3D3DnB/KfQiIjGssEJLVVFFOSdDq7x/cNttwH7IEYtHoJk/u/WtxZZknUqoCyVt7puOxEBncAFFWZCzJIEgDrr9phYUBRGVUQMegqxotGziWnb5dyPX0rkWRQfpRru+SpZ0ttjy2gT6kkD4hjH8KY27W1ds4H4RhQf2UHKPpVi9CAAACP4D4VU8aT6/0rKU5e8lJIxeEdCKo3F6mrF25UJE1CIZQLPbcXLTFHQyrDqD8D1B7joRivXPZXjY1lhbsBXHLcUfhcdQPQ4I9CK8mvU+/wBnOvNvVtaPu3kn0328j/SSPkK9Tos7i9L4Mu56pRWBWa9ksFFFFAFYInrWaKAr6PRpaG1F2rJMCYz8f5VX4teZfCjCtdCuR2Xa5Hwlwi/5o70wrBFAINTxN3WLCPcPK02/DXbDqTbbxXA3FZB+eBiQa6+AyfZXtsxfaUuac9RuNwbnHNvbII9fSugoigEm66r2wx3FrsbcH7sWpJMDEXB19Y706AoisO0Dz9KAr8QFvY3ioHQdV2G5PwQAlj6AV5px++lx7lq349q0CkDfKkrJIFonbbAO2Zk+ikGmPtB7QO117bMBbgAIj53dxdKghj+yrER1k1z2ovxBYFBgCFYDPQCATXl9X1kk/Lx8hVyyNrl1jki4J65UgfDmDfVas2rhtwWhR5mI+HrW1kxO1TPQtdHhovxUy7H0C1DrLdotJPimACbhMMfS3O1RkAADtmTNeW1e8ti1+41u669qS1q37nQ9hGJ3sevnHwwav8O02nsHmHjXBncw5F/Qjf8AU3XyHSl1x2Yjau3bERhR8BEdDGK3CM0biPlmPnj+X/apeR1SJUfeNeJ64XM7j8D09Mdq5PidtLbLqbO0PbYF1T3R0aQFwvYkR29aepoenUx5xM/T4/Wi7psZyPLH0qMWRxld/Eie6ogtqly+XBVrTszIQwySdzKw7FSwBB9K6MkBf7/r/ea4nhJW1cbSMYtu022/JcA5WnyIgHzB9Kaf70UCLjBGGGUkSCMH+ta54U7iRB3yW9ZfGZpf9sYbT4ZUP7puPbt7590qGYEz2xW6aY34JLJbPcDnceVsHA/URHx6VZ1HsxZvXVv3bQLIAqCWKoqiFUKx24A8uueuapCMEv8AIWdt7EPgsTzH5IGP+pwIP+U1veXasD+p+pNWdXpLQ/Av0pTf01v8i/SqvQ/6/kO0R3RTD2Rtk66xAOCx6dozSd9Mn5F+ldP/ALOuBpduvda2pRBtEgQW6H+v0rq6eKc1X59TPueoO4Ak9B/StftCxMjAnqMDzPl0P0qo3CLYUra+5JIO62F3Spke8pU/MGqrezllt4uKLiuOcEBfEJjcbuyBcmOhEDsBXvEl9OIIbhtc24T2MYVGwehw4/j5VbqrptAlv3QfQszMRiMFiTEdqtUAUUUUAVDq9SttGdp2qCxgSYAk4FTVQ1/Dzd/9xkUqVZV2wwPXLKSD2kf/ALQFx7gA/oOvniql3iltSAScx0BInxFtwSMAh2AI+PlVKz7N21fdvunqYa7cMEjbIO6dwXl3dYxNS/YNNYBdjtB73Ljss7g2N7EAlwCYyxyZNANZpXxnhTX4HjuiQQUUJtefzSNxHpMHvSHinFLNonw7t60SZlrjQc5C2bq3G7dkVc4bvSC57RavUMUsB9SuFxba0siZ3G2+3Pk7BcdM1lLLBbd/cQxpe4Ktom3a1d2VGbent2FIxjcyoFQfrI6da5LiFpLXihjavtdAH3hFy4gEgnxVQLOeig9TnpTfVcH1G1Rq766e31FpFLkDuPDsgW1z+Lc1JL+l0pOwEMBHLcuI7se29LRCAdRtG6fzHIrz8z0q2q+7HJjhLM9vn6KYVp95PwmepEcs99s95LSxp590VGHgbtpI8/w+WP77Vvb18do+FePklqldUaRVbDXScKn3iAPWro0SL3pL/vKgcSNVTS7F9h8yqB0pRxK4oUxknoBJM9sCqt3iOOtKtQbt1gLclpwBtJZmBVbe1gQd3NM4Co7SNta4ovJNIpOVIT8VQXbrW7RDHsewCAS7HsBEn6ZMCuh9n+GXbm8seViG3MoBJIIdgDO3dgx269SaOB8BNtn8QhnZgrEGRCZ2qcYk/UV1F/UBFgf3/f8A3rrzZdPoRTHC92RrZS3kZPdj1NUtVqwOlVdbru1LL2omuF2+DS0iS/qCao3r4ESQJwJMSfIetDXKucL4Je1RCovIerN02nv5EeROD23ZFb4sTboo3ZX4foLmouC1bGScnyHf+H06+h9g4JwtNNaW0gwB18z5/wB9gKVcJ9kxpUjT3DbeMkgPbY9ptkyqjyRlnuSc01s37w3C5bBgSrW2BDx22vGxj5SR+1Xt9N03l7vkgYUVz1njl1rttTYuqGLK827gW3BO1hcKhWkRjoM5mAbT8cWFIS6wJMlbVy4FALrM2lZW5lA2gzDT0rrA3opdwa9eZZvABits4UoJKKX5WJI592JwIFMaAKKVcS9oLFhhbd5uESLagtcIMwQi5gwcnGD5VRPFdXeH3OlNsH8V8hD81yyn/K3SquSQOhZwBJMDzNKdd7RWba7t0jzEBfk7EKfkTVEcAv3TN/UeXLbWY+DXJA+KotMNH7OadDu8Pe/57pa631cmPlVHKb4VfECFvaPUX8aa0zD8yDl/510BT8Avz71i37M6u8d16+LM9fC3Pdg9vFcyB+zla7QKKzFR5N+07+gOd4f7F6S1k2/Fb81475Pnt9wH1AroEQAAAAAdhgVtRWkYqPCBiKXcU4La1GLoZl/JvdVPxVSA3zmmVFTQOQu+wVgSbb3AxYk73d1z15Qy5pRqvYrVJIt3luqxEKbSBhjO64XBGfJT8K9GoisZ9NilzFA8pu+zmqVRusAGSJDPcJzgqttDAjMuV60vuaG6sBrF0OSRtbbugEgEIDJBiZ6Ca9lijaKwfh+Fjc8dGhubxa8C94pUMEKQSDPQztAkHLEAV2nAuC/YbDXr7Kb0MSR7tvdHIpPXooLmJjsMV120Ur45wUakBWuOq/lTaAT5mQSfh0q+LpIYrceSDz+zq4g9Jlo8txJ/qB8qraziBPSutPsBa73rx+YH8gKls+wWlHXxH/U8j+VefLoMspamWvajzi5qJOTny7n5dauaHhOovx4Vpj6nAHxPb4GK9S0Xs7pbQhbCfMbv50zCAYiujH4cv9mQcRwX2BVSH1DbiM7R0B/v4kdjXZ6bTKg2ooA8h/EnzPrU1Fd2PFHH7KAViKzRWoNXtgiCAR5HIoVAAAAAB0A7VtRQGIrNFFAYApbe4lBuQJFtraE/tPs7eQDqZnufLLOq9vSgMzD8UbvIkCAfjED5DyoDTQ6zxDcWIa2+xvKdqOCD6o6H0kjtVuoNNpgm6OrMWYnqSYEn5BQPRRU9AFFFFAFFFFAFFFFAFFYmiaAzRWJrNAFFFFAFFFFAFFFFAFFFFAFFFFAFFFFAFFFFAFFFFAFFFFAFFFFAFas0daXcZ4zb0682WM7UHvNHX4AdycCuC4rxa5qD943L2tj/AAx5SD759W+IC1zZ+phiW/PuJSs67iPtfZtyLc3j5rAt/wDMOD/kDVz2p9r9S3QpbH7K7j++8g/uikdxpz3qDV6wW1kyScKoMFuk57ATk+o6k15k+uy5HUdidIzfjWpb3r1wmOgbb9BbCzVZuLOpzqHB8jfuA/xekGr1B2lrpLD8i4TtOJg9RkknPwFZ0l8NGxTnsBJwJOBNVcsvNsjY6Sz7Q3vwalifIXFf+DbqYaf2u1SEBtrjvuUT+8pT/pPwri7usQAS9vMcu7c0HuUUN9OuelbXNair934jHsEtsqn5tgfErWkJ509m/mHR6ZoPba20C7bZD5rNxfhEB/ohHrXS6XVpcXcjq6noVII+EivFw7MOZrcEZEDcPmTtJ/ygVY013a25Lr7vxc5G4DEOqQrjr7wI6xHWujH1jXt/Qij17Va+1bjxLiIT0DMFJ+AJzUV3XTad7e4wDH3bkkgdkO0v8jnzpB7KcctE+EbVuzcPQ21C27h9O6t32n5E5jrK9CE4zVxAmsceXYpdbm/aSyizdncIlQIME9hJwDnE1jV8eAQFVcOV3bTbLFTAYK67gATkDmAnvTbwE3bto3RG6BujynrFaJqVJcDJQwRBGSoYATg4I+tWArvcXufZ0vC2+4nmQW2uNA3BsKZUGMNnqMVYbj1kd36gf4V2MxmdnTPXpg+RrOk4zZubArZcKRgxLC4du4Y3Dwrkicbc9RTERQCDXcau7C1pSslrYF21cD+IQPDuBZG63kSDtPXIPKegFVLuvtr4hLD7sS8AkqImYAk48qntXwxYA5Q7T6HarfyZT86AloqHT6hXnaZhmU9RlTB6+tSg0BmiiigNDcA6kfWlPEePC0GbaXQK0MpEG4oJ8KPekgYIBB+kz6vg1u4+5gSJBZCWKMwACnbu24gds1YtcOtLEIsgEAwCQGyQCcwfKgINLxPxLjoAAE7kwW6cyiIKftbuuIqY69BO5gsCTuIEKWKq3XoSDB/lW6aK2AQEUA4MACR6wKrLwWyBEORIPNduPMTAO9jKifdOPSgNdJxlGN0MVTwveJJ2bc829gB2M+WPMVV4j7WaS1bZxqLLEDCrdtyxPRRnue/QdTgU3s6dE91VWfIAT9K4T2w4k1y+UUnba5e+bjAF29YUhQexL1jnyrFByBz2s4yt52e5ftFm6/eJGOirnCjMDvJJ9aGo43ZBhbiMf1qFB/V3+QNWOJaox4YJz72fw9l+f8o86V6i2zwquynqNuSY64714aqctU+5d7bImt8T3dHQ94XnOPg2foKX8VvHxDc3bgAFIA5rZAJ2MsyCevr07VPe4feuIS290WZmFI29ZLEOT+o1nU27jK32grdRB5M14RB2lhtJUxH4skeU10RjBPYo7KnGwy3zaZty2yAhiBtgNuMfHLehOK3vatlfwdLcZyYDFNvMeyoYkDqZmMfGJ+NXbVp96uHD21RSpiFBUwBumNo9TgDvU/3SAqbiqvvHaUZiTMXCdwAPzxPuwYF1L0p0RXqZDftJpQssLl1jzW1J3ndMQ8MZ3dTAntJ6y2L12425EsacLKsbjBzI8/Ezu9YNLeHaxbbbNKq3HYn/APpuuI+ZIA6YJU5I6vMA172LbBrt5b90nmCG2AFyYBMiZg5ic4700u6a3/O37iy67g3M6y27MMst2FEHCErb9SRMDrVh+GKGQsbj7iVU2nS4TALfgG/oG+n1X/730+2LSuHkZa7pxicgQsSROSp696Y2dTpHAJuBM/jS3d/1W3G3zkjyxRuSLUmWrewNsJk9Rl1JjzUmVYeXzHp2/sprLV37m4DvAlG3v94o6zze+O/mM+ccBc1Vq+gD6h7P5LjMl1PMN1O0wOrQRkAirOi1otlQb1sXLZHPvQ8w924ACAQcGO4MHvU45yxtPeu5DPWdRoXI22rvhrtj3WZhmdytvEH4zUT8FBKc7HbcW4SxZnZkELzbgAOmINRcJ9p9NdtLcN60hIypuJKsMMOuRIMHuINWtXxuzb2S8h4hlBZAGmGZxyqDByTmMTXrJ2CWxwxFYtkkvvJZiTu2le/baYiq1/RXmuQbpW1O7klX/QTJG31AH9aq3faLcG8ELcK+JABJLBbbMpAAmCw2/TzroAaAU3eA22BDPeIIII8a5BB3AjB/aP8AYEWLmiIVhbfa7FWLMN8lQq8wkTKqAYIq1qLwRSzEBVBJJwAAJJPyqno+M2brbFcF/DW4VIIIR52kg9Jjp1oRaKjcAViHdiz7ixKl7YBIg7ArynQTkzmZmr+k0rK7uzA7toAAKgBZiZYy2TJxgARjNtWms0JCiiigCiiigCiiigNTXkwffzk+/uuH/wCxmY/zr1k14/YtFVt256IEOB1WVNeb4l7C+JMPaE9om5ucsFBlmZuw6x64x8vrjxrrsfsoayu2GiWdlkHddaCQAZiOkmOsCDhmgDlSztt6tgsqLgliqjzA64mJ6TV1dO+o3paJt6NSSS3RsCWYxLk9dswAcwIFcu0dwrZW+x6QLN7VNeJyEtS0k5yWn+MVOmxV3HZZXaJHhgOOuZuKAkmeaW8s1nhevNuUsJaUSQt++dh24gtAJJPMYBXA6CtHayLguPqDq75ZYUJ4lsQchbYlSQCYMz/GpUmnTv8APoiaVWR6Ozb8RGa2T4ggNAUhCDtKtAbr0JGR6YFriGgvCRZ23fxBbgLvy4hZO0nPlM+UyJeHzeulndlujc2x0O6BjcxB2jqMfEjrS59SbttbwhL1twgKnluD3Rjo2MT6T3w8yWrn4r7BxVGuk0uo1NliNTbVjgrzeIpBHLMDwyMgwO0D1saPhFpEBNlrl38XiOoQHuRzRHrk1P8AYVvP4rWwGYKWJA5o/MpJ5o6n1zmprvB7DGPDQem1c/wrOfU71f6f2Sobfz/Ams8VvC46WwkKTypFzPcqJDn5CKvaLVeKS7hL3QYLW2WOyOGle+Ok1rd9m7Ufdk2ziCCSFI6GCYA+EVRGtLX1OwJeUFdRkbWYRDqO5YS3bqOoFaKUJpvGVVrZjZ3uozPaDm0vvS03lwCG2qBuXrmS2OvUVFprN/eLqMj2GGWUxAIJU7Ryrk/hEc3TubWxWjcAYIMHo0Z2sO49DNVeH6v7Pf2sqrZu7l2KSQh81J6q09hgjMYLRCeqLSEludz7Da+LrWm6ONwn86jP1SP3DXceCu7dGQIn0mf6V4/p9c1q4jJzMjBhMgYwSTBgFdwx+arev4tqNSedyR+RZVB/lHX/ADTXRi6yOPElLkKNnpOp43pkMPftg+W9Z+gM1CvtNpCY+0WgfVgv868uChe4+C5/lj+NQa9oUOBhZ3Z7GM4xggHPrSHiDlKtJaUKR6B7a8ctC0F3b0I8S54ZBLIpAW0sH3rlwqgHcb657h+ivXG+z7vv7zeLq7i5CdhbU9IRYRR5gn1rnbGpW2pvOMW3lQOtzUkQv/JU7R2Fx7h/BXQewPtN4IZb6KBccsbqzMnoGB6qBgEduo6mvS85QS1bNnJp1y/4elaDSJZRbdsbUUQAP7/jVitUYEAgyCJBHQ1tVjoCiiigCiisA0BmisBqzQGCK839pNKbWouYgE+Ip6Da558+YcMT6MPOvRluAmJ/sUp9o+F+Pb5Y8RJKz3n3kJ7Bhj4we1c3VYfNxuIWzs8d1GodWuWIZQ0tPmhYkmR2gbAMe85OSI245pgvgW/xeEXugE8xYhlV46gZAB8qY8W0RdDtxcXdt3YM9GttPTyPkYPnVTVm39oVlXlYKCFgE+G67usCSrKMmvJUm+26LcEPHsbNIltgUIe5IUl3OB7hM5OAOm0AU0TW2NHYi2D4xADKBF93I9zb1A/h3zWtu4zcQfkVbm2FDmQGAYgjb1xu8sikNq5cGqe64h1eSvoABtE+aRn1mi9S0t135L8O/kXtJqPEVgLgZ7pBvNbMooAG2zbPfHVu+ekgBgmlXHKBGMAdB0HwpTw1belum1vDW3CtbbAxlQr91bliDGR6xT9jNc/UNxfp4/P6JhvyAH9/30NYI71oBGT/AH8a3e+qiWO0DJnGBknPaOvpXOk+xp8TZFiuS4vZH2wyOW4iny5xKyDiJCgSI92uptXFMmcDqT2nI+oIIjrIiaUcdsg8xmUZAcZRTyhW/b+8e6R+EKJ9ezpE45Gn3Rjm3iRWL7qfekftCR9RkfPcaZW3D22Y3rCEIx8O4GJcqDCoZCEnsOuenWokSVDdyB/4qtq7AhSQMXLZ+jrW0Jw1eqJk02i9pl5RBJJyWIjmPXlOR8+nSpHSIBJIwfTPeK3uPA3EQe+DJEdRjJ/mBRabfDRgiQZBDL0DKQYOcHyNcknJ26No1wYW2Op6ClGq4n4ri3aXlnN1sINuSSD7wWNx89sd6m9oNTlNMpln5rkH3bYPT03GM9qR6ljcJt2o8LaFMCAYORumAsxPqFHoe3o8KTU5meWdpxRe011dUwKT4Fj7u2p6kdTcbzLGST8fWmy4xSPgoNlt2xtly6tonkguVuN03ddyqsdtzDr1eO/mjj5T/wBM06xylkvsMKqNHd/7PuJkhrDH3RuT0WQGX4AkEfqPlXZ15X7FawDVKYeAjz91dOMDML0mK9Qs3QyhlIIIBBBkEHoQR1Fej0kpSxLUGqZJRRRXUQLuKaq6kbE3bhAMFgrk4LqCDticg/Sqdnh+rDMwv2AXIZh9nuESEC4P2jyC/SntFAIbnCdSTPj2SWCbt2mLAsjMQQPGgAqVWMnlmZOLVjQ3ktoouoCryxFoBSkk7FQNyCCBMk47k00ooDnLnA9Tum3qbaAC6FP2ctcC3HDxuN7aYI/LmB87Oi4dqlZ2uam2xYRyWGQiI24a8645u2d3pTqq1/WqiljkKYO3mMkgRA9SKA5jj/svcebqXC9zG5dqLvjEg9A8d+4EHtHA3eBZZkcq0tggKNzGX3DbuVuxHUbRjFe17xSnjHALd87xyXIjeB1joHH4h9COxFcfUdM5eqGz+4+J49rNUz6qRcK3BPMAuMK4BgQCrOyx5Ct+IC2rpcV3JcKt3cC3hv2l2BEziJkyD511PEuDNab722MmQ6gkMcD3hGYjBg46GJpVr+G71IBIDCDgGR5Z+efWvMnPTJRmqLpbNizUaSR5/AL/ANqg0dq8llTauE4wlzmWJPQnK9vMelM+F2Lt0JaNtvGYlSI7KYNz9MQfnFSjRbFCD8AC564EZ9cZqPXCFviyLTewt0XHpbZc327gyVITAzzfp9RNXrmqDAqrBycYKtE4PJaJc/AgepFU9VpEuYcdOhBhh6gjI/rVe149vl/xbfTBVXj9pCPDbHePlmihjlvHZjVLhkVtG07qVUKBywu0XDjINwA7HxO1NzyzQYI22uKakPYbYOUqyrtGAXB8iSGIySSXgmRbXcamvKbilRbIERNwjpj3VEwOmML5qamXha2tm5pZvdXmcmTPKPiAYUASJABrfVFtN8lbpUuCTRJ931wSxBHdSxII+VR6y2uwsSYEFlXdudZG5EK5DESBHn6VHpLoZmCnawyRBAP6kMGfUQfXtTHQXbni2tqRcV96mRDBfeRJgOzAwFJU5MeuMYOWZV3ZbbSZ1WgZW2EkiA6OJAZDlbikHBj6GR8UmqsMrPcR3FoGZtEJufbDXV6I2cFQUDwCJIAPsOr4Hp79oI1oBQS6csFGbJYAjlMnIj4iuY4r7MagAopBtHqUH3hHkQ0wPRZn4GK6p9PPFJyhun9Bs1uea2eGvfdkVhbUhWkFnuXlcSLhe4SSDJGJ75NPrPszasW9966UtjzIBJ8lKjeSfyg5mIqrq7VxLnvPplW4wQsrIVczJ23BKWbnpIVhMLJibQ67TkpdVbmou5k3SSUHSA1wgDnEcs9DAMVlmWW9m0vcv3ZEHHvyY4xI0zagW/DtWgq6e0RDFi6TdYD3YAkL2AY9zV/Ugdf51ev8G1OpR2ZN9woUtoJWzaFwbWcu0BmCk83XsAJNdXwL2VFva14h3UDlHuAjvn3j8QPhVf8AzTzRjS7l1JRbIvYjhnggvcgXLo5VOGFsd465OT8BTRlWzc3W3ADhnNkQTcgElrKyIYmCYkGSSASWqa7wS07tcdQzEgg5BEKFjcDJGOnTJrNngdhDuS2FI6EEiMbcZwYwCOg6V7GPGscVFGYW+M2iHM4RVZpG2A24QQ0FSCpkGIqa1xBWuG3BkEiY5TC22we+Li/Q+VQXPZ/TMIe0rAghg0sHBJJ3yeeST709as6Th9u37iAZJ7kyQAcnPQAfKtAWqKKKAKKKKAwaVHgu+BeuO8JsG1ntSMSX8NhubAziMwBNNqKAV6XgVq24ZARBLRvuEbiuzdBaJ2yOnereo0FtzLrJAjqf6GrNFAUG4PYIINsEHqDJB+ImkPE/Yi0xLWjtP5WJKn4N7y/xHpXW1R4zeZLTFTtPKN20uFlgCxUZIEyfTuOtUnjjNVIHOeyvs4Lb3jetBWJULmQVCzIYHI3FsGD0kdKp+0Xsi3iF7KKyMZZJIeczBJ2wTGeok9q6GxrrzLb8JVukiXZybSQegDJvlhkQAwx1GJm4Zb1AZvFVAGzy3Xuc3kA1tdqx2k/96+TDRofAPNL+ga1vW5adGUnoGuCCCwllGAQDDdCQQMggQ3SluA7BWJ27G5XnrG05JjtFertwzdPiXbjiZC7vDUen3QUsPRiahb2c020Ktm2gWI2IqwBODiCMkbTIycVyz8Pg+GwmzzEy3KqNnoW5B8wef/T2qje015rqw4l4WAYgrLKAz4MnEECSFGK9J1PsVYLbkLpg43uQvddiloUT1WIII6EAhPrfYe8Vdkvbrq3N6bwqq0bWU8iDYQZHRp2g98ZR6OcJbVRDZyr6QbxfdmjNu4wnfZJMKzKffUGQQR3boYp5wThJOsFq+AH2F7TiHtXFRl3wpwyujwQcgDEda6DinBmuINQlsrdKDxbTRziOYHaSNw6SCZgZ6GqHsrxjwGTTuZsOYsu3W2/ey8/w+nQgDSEFjyJS+TJqzq/s1yz/AIR3p/w3JkD/AOO4cjvytI6AFRU+k4glyQJDj3kYQ6+pXymYYSDGCatiq2t0SXQNwyMqwJVlPmrKQVPbBz0r0Aba2+ttGd/dUEnv07Adz2A7k1W4TpCql3AFy4dzDHL+VAfJRA9TJ71AmjuOyC5dFy2jbhiHZ193xNvIdplsAcwXA25tajiltCAxMEMQwBKcvUFxyg+QJEwYoC7FZqnd4iiqXMwE8TAJO3zEdfhUun1SupYdAzrnGUYo3+oGgJ6KpLxNCwXInxMnCjwnCNJ7cxEVMuqXf4cjdtDRImCSJiZ6jrEZoCeiiigCisE0o03tBZ2I127btG4odVd1U7W933jkx1j/AMgOKKXaTiiu6qpDLctm5bYTBCMqvM+roQe8nyyxoAooooAooooAooooDEVmiigCtWaK2qDV6UXBtaYkHlZlIIMghlIIoCsnFECsXITabsgnMWiQzfCIPzFS29asuDIZOogk7c7WAA5pA7TmR1FVW9ntOTJtye5LOSTMySW5j6mTGOlXtPpETcURVLHc21Qu5jkkwMme5oCqda7f4dlo87hFtfoZcfu1zntH7Ou4e4YYNHiWrSwSB+JS5MsPIBSc9+vaVgiqTgpKmDlvY/jZYfZ7rbnAm3c7Xrfn+odCPSfOui12n8S26TG5Ss9YkRMd/hXLe1HAip8e0SgDbyVEm0//ABlHcH8S9xnzp17O8X8dOYBbqwHUdM9HU91YZB+I7Vnjm09EufuDP/pzTgQEKjMKty6qieoVVYBR6DFSrwWyBt2nbu3FdzEMwiC8nmiBAMjA8qY0VuBR/wCmtNuD+GS2zw9xe4W8MkE25LTskDl6elXL/DrbrsK8u7fAJHMWLE4M+8Sat0UAsvcCsM25laZJxcugS3vEKGgT8KzoeB2bJDW1ZSI/9y6RhQg5SxBhQB07DyplRQAKKKKAKrWtGqqFA5QZAzAMyI8gPLpVmigIU04DF45iAJz0BJgeXXt/QVNRRQBRRRQBRRRQBRRRQBRRRQBRRRQBRRRQBRRRQGCK5PjHDH0zjUWIAWZXoADllPlbP+gwekx1tYZZqk4KSBV4ZrlvWw6zBwQcMrDDKw7EHFW65TVodBd8ZQfszkC4BnYegePIYHwx2WupRgRIMg5kdKQk3s+QbUUUVcBRRRQBRRRQBRRRQBRRRQBRRRQBRRRQBRRRQBRRRQBRRRQBRRRQBRRRQBRRRQEd+2GG1gCDggiQQeoIPWo9DbCoqqAAFAAAgAAYAA6UUVHcFiiiipAUUUUAUUUUB//Z"/>
          <p:cNvSpPr>
            <a:spLocks noChangeAspect="1" noChangeArrowheads="1"/>
          </p:cNvSpPr>
          <p:nvPr/>
        </p:nvSpPr>
        <p:spPr bwMode="auto">
          <a:xfrm>
            <a:off x="9380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6" name="AutoShape 10" descr="data:image/jpeg;base64,/9j/4AAQSkZJRgABAQAAAQABAAD/2wCEAAkGBxMSEhUTExMWFRUXFxgYGRgWGBcXFxgYGBkXGhcYGBgYHSggGh8oGxoXIjEhJSkrLi4uFyAzODMtNygtLisBCgoKDg0OGxAQGysmICUtLS0rLS8tLSstLS0tKy0rLS0tKy0tLS0tLS0tLS0tLS0tLS0tLS0tLS0tLS0tKy0tLf/AABEIAOIA3wMBIgACEQEDEQH/xAAbAAACAgMBAAAAAAAAAAAAAAAABQMEAQIGB//EAEIQAAIBAwIEAwUFBgMHBQEAAAECEQADIQQSBSIxQRNRYQYycYGRFCNCUnJikqGxwfAzgqIHFVOTstHxFkNjg+Ek/8QAGQEBAAMBAQAAAAAAAAAAAAAAAAECAwQF/8QALxEAAgIBAwIDBwQDAQAAAAAAAAECEQMSITEEQQUTIjJRcYGhsfCR0eHxI0JhFP/aAAwDAQACEQMRAD8A9xooooAooooAooqF9QoZUPVgxGPyxOfmKAmorUvUX2pdgfMETEHd+7Ez6RNAT0VqjSAfMTnB+lbUAUUVX1esS0JuMEExLGBJ6CaAsUUj4r7WaTToWuXlEfhEm4fggEn49B3NcZxX211l5N+msm1aPu3DDM3zPKvyDfGs55YwVtkNnpGq1aW13XHVF82IUfU1zWv9v9JbkIXukfkWF/efaCPUTXnWp0b3GDtqDcYgHcyMzAGDHM+I8pxFWtNwgDJG9v2wCB8EHL+9urgy+IRjwEpM6dvbu8yeIlhLat/hi4SSyj8Z2xAJMDrMEyaXt7aa499Kv6Uun/qb+lVToiTLST5kyf40NoRXC/Esjexfy2Tr7a68f8Bvjbb+jg1b03+0HUL/AImntt6ozW/4ENP1pM1oL1/mBUQKsWVNzkdQgLEepjA+JNTHrs97bkaa7necN9vNLcIDlrLHH3oAWf1qSo+ZFdRbcESDIOQR0PwrxG9obgBjYuOVXbexzneykhRExE1twXjOr0jE2gAoPNaZybbeoG3H6l+c16GLrb9uv1K2z26iuU4F7VvqpCWbYdfeRrxDAeYHhZHqKsuuqU4QtF0uu27gptZdjm4QTk7oAjAGK74yUlaJOiopHY4lqZCtpW3bSTDKFmeWGJjImRMgkdRmp11t43FU6cqpOWLoQBBJ90mD7v1PlNSBrRSTVcSuAtsQ4JB8RXVABu2srhYfcduJwD6VZ4fqLzO3iWtiZ25QnH5irmSfIDEdTQDKiio9ReCKWYwoBJJ6ADJNASUUp1/GkXeqB3uKAdqWrj+97uVG3z/F2NVv98XMRZvPztIW0ynZ+EzcKjEicn3TjNAP6VXuC+IT4t246y5VZ2RvmQWtwzCCQATERMkTRpNXcd5CkWyxA3I6MB4akTvz7+4THkKxb46pZh4V6BEMLTMryYJUoD07gwfSgNH9mdOckXCc83j6jdDCCN3iTEY+nlQvszpxtIW4Nu7bF++I3TuGLnQyTHmZra/x0Acti+53BY8Nkme4Nzav1IrFvX3WuAqjC3Khg1t1ZeS8W6+9zLaEgRzdT2AmucIXHh3LtohVQbHJAVRA+7ubkmO5WTWjLq06NZvCRAYNZcCRJLrvVz1wEQdM96m03F7LnaHAf8jzbf8AccBux7VJr9YtpdzTHoCfrHQepgUAv1HtElkE37d2zAJ9zxQQBJINkvA/Vt7eYrmtb7WPq7TDTnwUOPEUo931UqVa2h7ZLfKl+q4k19/FuNcAt3H8MSrAjIDcnJEHyJBHvHqVmsYXWBZdxHQ/iHoGGR8jXldV11S0QfzJSvkNHprlpfDW+12312XlV1z2iYQT+UCPPyqavhl+2xu6dHst1YW2LI2PxK0bh6NPoaa8P4dckEOw/WBcE+pJDn96o+L8cuKCiqpHQvbYDEZ2hoA+IY+nnXHjnOTu0w4qhJpOPC4+3YqXw0MshFbB6F4CtgDmjJiewdvxnZ1tj9/K+jKVBB+E9a57WaLxre+FXZlPEDW2uSYZbbEc2NxMTmB3rHsus6k2Hg+IkLuAI3D3DnB/KfQiIjGssEJLVVFFOSdDq7x/cNttwH7IEYtHoJk/u/WtxZZknUqoCyVt7puOxEBncAFFWZCzJIEgDrr9phYUBRGVUQMegqxotGziWnb5dyPX0rkWRQfpRru+SpZ0ttjy2gT6kkD4hjH8KY27W1ds4H4RhQf2UHKPpVi9CAAACP4D4VU8aT6/0rKU5e8lJIxeEdCKo3F6mrF25UJE1CIZQLPbcXLTFHQyrDqD8D1B7joRivXPZXjY1lhbsBXHLcUfhcdQPQ4I9CK8mvU+/wBnOvNvVtaPu3kn0328j/SSPkK9Tos7i9L4Mu56pRWBWa9ksFFFFAFYInrWaKAr6PRpaG1F2rJMCYz8f5VX4teZfCjCtdCuR2Xa5Hwlwi/5o70wrBFAINTxN3WLCPcPK02/DXbDqTbbxXA3FZB+eBiQa6+AyfZXtsxfaUuac9RuNwbnHNvbII9fSugoigEm66r2wx3FrsbcH7sWpJMDEXB19Y706AoisO0Dz9KAr8QFvY3ioHQdV2G5PwQAlj6AV5px++lx7lq349q0CkDfKkrJIFonbbAO2Zk+ikGmPtB7QO117bMBbgAIj53dxdKghj+yrER1k1z2ovxBYFBgCFYDPQCATXl9X1kk/Lx8hVyyNrl1jki4J65UgfDmDfVas2rhtwWhR5mI+HrW1kxO1TPQtdHhovxUy7H0C1DrLdotJPimACbhMMfS3O1RkAADtmTNeW1e8ti1+41u669qS1q37nQ9hGJ3sevnHwwav8O02nsHmHjXBncw5F/Qjf8AU3XyHSl1x2Yjau3bERhR8BEdDGK3CM0biPlmPnj+X/apeR1SJUfeNeJ64XM7j8D09Mdq5PidtLbLqbO0PbYF1T3R0aQFwvYkR29aepoenUx5xM/T4/Wi7psZyPLH0qMWRxld/Eie6ogtqly+XBVrTszIQwySdzKw7FSwBB9K6MkBf7/r/ea4nhJW1cbSMYtu022/JcA5WnyIgHzB9Kaf70UCLjBGGGUkSCMH+ta54U7iRB3yW9ZfGZpf9sYbT4ZUP7puPbt7590qGYEz2xW6aY34JLJbPcDnceVsHA/URHx6VZ1HsxZvXVv3bQLIAqCWKoqiFUKx24A8uueuapCMEv8AIWdt7EPgsTzH5IGP+pwIP+U1veXasD+p+pNWdXpLQ/Av0pTf01v8i/SqvQ/6/kO0R3RTD2Rtk66xAOCx6dozSd9Mn5F+ldP/ALOuBpduvda2pRBtEgQW6H+v0rq6eKc1X59TPueoO4Ak9B/StftCxMjAnqMDzPl0P0qo3CLYUra+5JIO62F3Spke8pU/MGqrezllt4uKLiuOcEBfEJjcbuyBcmOhEDsBXvEl9OIIbhtc24T2MYVGwehw4/j5VbqrptAlv3QfQszMRiMFiTEdqtUAUUUUAVDq9SttGdp2qCxgSYAk4FTVQ1/Dzd/9xkUqVZV2wwPXLKSD2kf/ALQFx7gA/oOvniql3iltSAScx0BInxFtwSMAh2AI+PlVKz7N21fdvunqYa7cMEjbIO6dwXl3dYxNS/YNNYBdjtB73Ljss7g2N7EAlwCYyxyZNANZpXxnhTX4HjuiQQUUJtefzSNxHpMHvSHinFLNonw7t60SZlrjQc5C2bq3G7dkVc4bvSC57RavUMUsB9SuFxba0siZ3G2+3Pk7BcdM1lLLBbd/cQxpe4Ktom3a1d2VGbent2FIxjcyoFQfrI6da5LiFpLXihjavtdAH3hFy4gEgnxVQLOeig9TnpTfVcH1G1Rq766e31FpFLkDuPDsgW1z+Lc1JL+l0pOwEMBHLcuI7se29LRCAdRtG6fzHIrz8z0q2q+7HJjhLM9vn6KYVp95PwmepEcs99s95LSxp590VGHgbtpI8/w+WP77Vvb18do+FePklqldUaRVbDXScKn3iAPWro0SL3pL/vKgcSNVTS7F9h8yqB0pRxK4oUxknoBJM9sCqt3iOOtKtQbt1gLclpwBtJZmBVbe1gQd3NM4Co7SNta4ovJNIpOVIT8VQXbrW7RDHsewCAS7HsBEn6ZMCuh9n+GXbm8seViG3MoBJIIdgDO3dgx269SaOB8BNtn8QhnZgrEGRCZ2qcYk/UV1F/UBFgf3/f8A3rrzZdPoRTHC92RrZS3kZPdj1NUtVqwOlVdbru1LL2omuF2+DS0iS/qCao3r4ESQJwJMSfIetDXKucL4Je1RCovIerN02nv5EeROD23ZFb4sTboo3ZX4foLmouC1bGScnyHf+H06+h9g4JwtNNaW0gwB18z5/wB9gKVcJ9kxpUjT3DbeMkgPbY9ptkyqjyRlnuSc01s37w3C5bBgSrW2BDx22vGxj5SR+1Xt9N03l7vkgYUVz1njl1rttTYuqGLK827gW3BO1hcKhWkRjoM5mAbT8cWFIS6wJMlbVy4FALrM2lZW5lA2gzDT0rrA3opdwa9eZZvABits4UoJKKX5WJI592JwIFMaAKKVcS9oLFhhbd5uESLagtcIMwQi5gwcnGD5VRPFdXeH3OlNsH8V8hD81yyn/K3SquSQOhZwBJMDzNKdd7RWba7t0jzEBfk7EKfkTVEcAv3TN/UeXLbWY+DXJA+KotMNH7OadDu8Pe/57pa631cmPlVHKb4VfECFvaPUX8aa0zD8yDl/510BT8Avz71i37M6u8d16+LM9fC3Pdg9vFcyB+zla7QKKzFR5N+07+gOd4f7F6S1k2/Fb81475Pnt9wH1AroEQAAAAAdhgVtRWkYqPCBiKXcU4La1GLoZl/JvdVPxVSA3zmmVFTQOQu+wVgSbb3AxYk73d1z15Qy5pRqvYrVJIt3luqxEKbSBhjO64XBGfJT8K9GoisZ9NilzFA8pu+zmqVRusAGSJDPcJzgqttDAjMuV60vuaG6sBrF0OSRtbbugEgEIDJBiZ6Ca9lijaKwfh+Fjc8dGhubxa8C94pUMEKQSDPQztAkHLEAV2nAuC/YbDXr7Kb0MSR7tvdHIpPXooLmJjsMV120Ur45wUakBWuOq/lTaAT5mQSfh0q+LpIYrceSDz+zq4g9Jlo8txJ/qB8qraziBPSutPsBa73rx+YH8gKls+wWlHXxH/U8j+VefLoMspamWvajzi5qJOTny7n5dauaHhOovx4Vpj6nAHxPb4GK9S0Xs7pbQhbCfMbv50zCAYiujH4cv9mQcRwX2BVSH1DbiM7R0B/v4kdjXZ6bTKg2ooA8h/EnzPrU1Fd2PFHH7KAViKzRWoNXtgiCAR5HIoVAAAAAB0A7VtRQGIrNFFAYApbe4lBuQJFtraE/tPs7eQDqZnufLLOq9vSgMzD8UbvIkCAfjED5DyoDTQ6zxDcWIa2+xvKdqOCD6o6H0kjtVuoNNpgm6OrMWYnqSYEn5BQPRRU9AFFFFAFFFFAFFFFAFFYmiaAzRWJrNAFFFFAFFFFAFFFFAFFFFAFFFFAFFFFAFFFFAFFFFAFFFFAFFFFAFas0daXcZ4zb0682WM7UHvNHX4AdycCuC4rxa5qD943L2tj/AAx5SD759W+IC1zZ+phiW/PuJSs67iPtfZtyLc3j5rAt/wDMOD/kDVz2p9r9S3QpbH7K7j++8g/uikdxpz3qDV6wW1kyScKoMFuk57ATk+o6k15k+uy5HUdidIzfjWpb3r1wmOgbb9BbCzVZuLOpzqHB8jfuA/xekGr1B2lrpLD8i4TtOJg9RkknPwFZ0l8NGxTnsBJwJOBNVcsvNsjY6Sz7Q3vwalifIXFf+DbqYaf2u1SEBtrjvuUT+8pT/pPwri7usQAS9vMcu7c0HuUUN9OuelbXNair934jHsEtsqn5tgfErWkJ509m/mHR6ZoPba20C7bZD5rNxfhEB/ohHrXS6XVpcXcjq6noVII+EivFw7MOZrcEZEDcPmTtJ/ygVY013a25Lr7vxc5G4DEOqQrjr7wI6xHWujH1jXt/Qij17Va+1bjxLiIT0DMFJ+AJzUV3XTad7e4wDH3bkkgdkO0v8jnzpB7KcctE+EbVuzcPQ21C27h9O6t32n5E5jrK9CE4zVxAmsceXYpdbm/aSyizdncIlQIME9hJwDnE1jV8eAQFVcOV3bTbLFTAYK67gATkDmAnvTbwE3bto3RG6BujynrFaJqVJcDJQwRBGSoYATg4I+tWArvcXufZ0vC2+4nmQW2uNA3BsKZUGMNnqMVYbj1kd36gf4V2MxmdnTPXpg+RrOk4zZubArZcKRgxLC4du4Y3Dwrkicbc9RTERQCDXcau7C1pSslrYF21cD+IQPDuBZG63kSDtPXIPKegFVLuvtr4hLD7sS8AkqImYAk48qntXwxYA5Q7T6HarfyZT86AloqHT6hXnaZhmU9RlTB6+tSg0BmiiigNDcA6kfWlPEePC0GbaXQK0MpEG4oJ8KPekgYIBB+kz6vg1u4+5gSJBZCWKMwACnbu24gds1YtcOtLEIsgEAwCQGyQCcwfKgINLxPxLjoAAE7kwW6cyiIKftbuuIqY69BO5gsCTuIEKWKq3XoSDB/lW6aK2AQEUA4MACR6wKrLwWyBEORIPNduPMTAO9jKifdOPSgNdJxlGN0MVTwveJJ2bc829gB2M+WPMVV4j7WaS1bZxqLLEDCrdtyxPRRnue/QdTgU3s6dE91VWfIAT9K4T2w4k1y+UUnba5e+bjAF29YUhQexL1jnyrFByBz2s4yt52e5ftFm6/eJGOirnCjMDvJJ9aGo43ZBhbiMf1qFB/V3+QNWOJaox4YJz72fw9l+f8o86V6i2zwquynqNuSY64714aqctU+5d7bImt8T3dHQ94XnOPg2foKX8VvHxDc3bgAFIA5rZAJ2MsyCevr07VPe4feuIS290WZmFI29ZLEOT+o1nU27jK32grdRB5M14RB2lhtJUxH4skeU10RjBPYo7KnGwy3zaZty2yAhiBtgNuMfHLehOK3vatlfwdLcZyYDFNvMeyoYkDqZmMfGJ+NXbVp96uHD21RSpiFBUwBumNo9TgDvU/3SAqbiqvvHaUZiTMXCdwAPzxPuwYF1L0p0RXqZDftJpQssLl1jzW1J3ndMQ8MZ3dTAntJ6y2L12425EsacLKsbjBzI8/Ezu9YNLeHaxbbbNKq3HYn/APpuuI+ZIA6YJU5I6vMA172LbBrt5b90nmCG2AFyYBMiZg5ic4700u6a3/O37iy67g3M6y27MMst2FEHCErb9SRMDrVh+GKGQsbj7iVU2nS4TALfgG/oG+n1X/730+2LSuHkZa7pxicgQsSROSp696Y2dTpHAJuBM/jS3d/1W3G3zkjyxRuSLUmWrewNsJk9Rl1JjzUmVYeXzHp2/sprLV37m4DvAlG3v94o6zze+O/mM+ccBc1Vq+gD6h7P5LjMl1PMN1O0wOrQRkAirOi1otlQb1sXLZHPvQ8w924ACAQcGO4MHvU45yxtPeu5DPWdRoXI22rvhrtj3WZhmdytvEH4zUT8FBKc7HbcW4SxZnZkELzbgAOmINRcJ9p9NdtLcN60hIypuJKsMMOuRIMHuINWtXxuzb2S8h4hlBZAGmGZxyqDByTmMTXrJ2CWxwxFYtkkvvJZiTu2le/baYiq1/RXmuQbpW1O7klX/QTJG31AH9aq3faLcG8ELcK+JABJLBbbMpAAmCw2/TzroAaAU3eA22BDPeIIII8a5BB3AjB/aP8AYEWLmiIVhbfa7FWLMN8lQq8wkTKqAYIq1qLwRSzEBVBJJwAAJJPyqno+M2brbFcF/DW4VIIIR52kg9Jjp1oRaKjcAViHdiz7ixKl7YBIg7ArynQTkzmZmr+k0rK7uzA7toAAKgBZiZYy2TJxgARjNtWms0JCiiigCiiigCiiigNTXkwffzk+/uuH/wCxmY/zr1k14/YtFVt256IEOB1WVNeb4l7C+JMPaE9om5ucsFBlmZuw6x64x8vrjxrrsfsoayu2GiWdlkHddaCQAZiOkmOsCDhmgDlSztt6tgsqLgliqjzA64mJ6TV1dO+o3paJt6NSSS3RsCWYxLk9dswAcwIFcu0dwrZW+x6QLN7VNeJyEtS0k5yWn+MVOmxV3HZZXaJHhgOOuZuKAkmeaW8s1nhevNuUsJaUSQt++dh24gtAJJPMYBXA6CtHayLguPqDq75ZYUJ4lsQchbYlSQCYMz/GpUmnTv8APoiaVWR6Ozb8RGa2T4ggNAUhCDtKtAbr0JGR6YFriGgvCRZ23fxBbgLvy4hZO0nPlM+UyJeHzeulndlujc2x0O6BjcxB2jqMfEjrS59SbttbwhL1twgKnluD3Rjo2MT6T3w8yWrn4r7BxVGuk0uo1NliNTbVjgrzeIpBHLMDwyMgwO0D1saPhFpEBNlrl38XiOoQHuRzRHrk1P8AYVvP4rWwGYKWJA5o/MpJ5o6n1zmprvB7DGPDQem1c/wrOfU71f6f2Sobfz/Ams8VvC46WwkKTypFzPcqJDn5CKvaLVeKS7hL3QYLW2WOyOGle+Ok1rd9m7Ufdk2ziCCSFI6GCYA+EVRGtLX1OwJeUFdRkbWYRDqO5YS3bqOoFaKUJpvGVVrZjZ3uozPaDm0vvS03lwCG2qBuXrmS2OvUVFprN/eLqMj2GGWUxAIJU7Ryrk/hEc3TubWxWjcAYIMHo0Z2sO49DNVeH6v7Pf2sqrZu7l2KSQh81J6q09hgjMYLRCeqLSEludz7Da+LrWm6ONwn86jP1SP3DXceCu7dGQIn0mf6V4/p9c1q4jJzMjBhMgYwSTBgFdwx+arev4tqNSedyR+RZVB/lHX/ADTXRi6yOPElLkKNnpOp43pkMPftg+W9Z+gM1CvtNpCY+0WgfVgv868uChe4+C5/lj+NQa9oUOBhZ3Z7GM4xggHPrSHiDlKtJaUKR6B7a8ctC0F3b0I8S54ZBLIpAW0sH3rlwqgHcb657h+ivXG+z7vv7zeLq7i5CdhbU9IRYRR5gn1rnbGpW2pvOMW3lQOtzUkQv/JU7R2Fx7h/BXQewPtN4IZb6KBccsbqzMnoGB6qBgEduo6mvS85QS1bNnJp1y/4elaDSJZRbdsbUUQAP7/jVitUYEAgyCJBHQ1tVjoCiiigCiisA0BmisBqzQGCK839pNKbWouYgE+Ip6Da558+YcMT6MPOvRluAmJ/sUp9o+F+Pb5Y8RJKz3n3kJ7Bhj4we1c3VYfNxuIWzs8d1GodWuWIZQ0tPmhYkmR2gbAMe85OSI245pgvgW/xeEXugE8xYhlV46gZAB8qY8W0RdDtxcXdt3YM9GttPTyPkYPnVTVm39oVlXlYKCFgE+G67usCSrKMmvJUm+26LcEPHsbNIltgUIe5IUl3OB7hM5OAOm0AU0TW2NHYi2D4xADKBF93I9zb1A/h3zWtu4zcQfkVbm2FDmQGAYgjb1xu8sikNq5cGqe64h1eSvoABtE+aRn1mi9S0t135L8O/kXtJqPEVgLgZ7pBvNbMooAG2zbPfHVu+ekgBgmlXHKBGMAdB0HwpTw1belum1vDW3CtbbAxlQr91bliDGR6xT9jNc/UNxfp4/P6JhvyAH9/30NYI71oBGT/AH8a3e+qiWO0DJnGBknPaOvpXOk+xp8TZFiuS4vZH2wyOW4iny5xKyDiJCgSI92uptXFMmcDqT2nI+oIIjrIiaUcdsg8xmUZAcZRTyhW/b+8e6R+EKJ9ezpE45Gn3Rjm3iRWL7qfekftCR9RkfPcaZW3D22Y3rCEIx8O4GJcqDCoZCEnsOuenWokSVDdyB/4qtq7AhSQMXLZ+jrW0Jw1eqJk02i9pl5RBJJyWIjmPXlOR8+nSpHSIBJIwfTPeK3uPA3EQe+DJEdRjJ/mBRabfDRgiQZBDL0DKQYOcHyNcknJ26No1wYW2Op6ClGq4n4ri3aXlnN1sINuSSD7wWNx89sd6m9oNTlNMpln5rkH3bYPT03GM9qR6ljcJt2o8LaFMCAYORumAsxPqFHoe3o8KTU5meWdpxRe011dUwKT4Fj7u2p6kdTcbzLGST8fWmy4xSPgoNlt2xtly6tonkguVuN03ddyqsdtzDr1eO/mjj5T/wBM06xylkvsMKqNHd/7PuJkhrDH3RuT0WQGX4AkEfqPlXZ15X7FawDVKYeAjz91dOMDML0mK9Qs3QyhlIIIBBBkEHoQR1Fej0kpSxLUGqZJRRRXUQLuKaq6kbE3bhAMFgrk4LqCDticg/Sqdnh+rDMwv2AXIZh9nuESEC4P2jyC/SntFAIbnCdSTPj2SWCbt2mLAsjMQQPGgAqVWMnlmZOLVjQ3ktoouoCryxFoBSkk7FQNyCCBMk47k00ooDnLnA9Tum3qbaAC6FP2ctcC3HDxuN7aYI/LmB87Oi4dqlZ2uam2xYRyWGQiI24a8645u2d3pTqq1/WqiljkKYO3mMkgRA9SKA5jj/svcebqXC9zG5dqLvjEg9A8d+4EHtHA3eBZZkcq0tggKNzGX3DbuVuxHUbRjFe17xSnjHALd87xyXIjeB1joHH4h9COxFcfUdM5eqGz+4+J49rNUz6qRcK3BPMAuMK4BgQCrOyx5Ct+IC2rpcV3JcKt3cC3hv2l2BEziJkyD511PEuDNab722MmQ6gkMcD3hGYjBg46GJpVr+G71IBIDCDgGR5Z+efWvMnPTJRmqLpbNizUaSR5/AL/ANqg0dq8llTauE4wlzmWJPQnK9vMelM+F2Lt0JaNtvGYlSI7KYNz9MQfnFSjRbFCD8AC564EZ9cZqPXCFviyLTewt0XHpbZc327gyVITAzzfp9RNXrmqDAqrBycYKtE4PJaJc/AgepFU9VpEuYcdOhBhh6gjI/rVe149vl/xbfTBVXj9pCPDbHePlmihjlvHZjVLhkVtG07qVUKBywu0XDjINwA7HxO1NzyzQYI22uKakPYbYOUqyrtGAXB8iSGIySSXgmRbXcamvKbilRbIERNwjpj3VEwOmML5qamXha2tm5pZvdXmcmTPKPiAYUASJABrfVFtN8lbpUuCTRJ931wSxBHdSxII+VR6y2uwsSYEFlXdudZG5EK5DESBHn6VHpLoZmCnawyRBAP6kMGfUQfXtTHQXbni2tqRcV96mRDBfeRJgOzAwFJU5MeuMYOWZV3ZbbSZ1WgZW2EkiA6OJAZDlbikHBj6GR8UmqsMrPcR3FoGZtEJufbDXV6I2cFQUDwCJIAPsOr4Hp79oI1oBQS6csFGbJYAjlMnIj4iuY4r7MagAopBtHqUH3hHkQ0wPRZn4GK6p9PPFJyhun9Bs1uea2eGvfdkVhbUhWkFnuXlcSLhe4SSDJGJ75NPrPszasW9966UtjzIBJ8lKjeSfyg5mIqrq7VxLnvPplW4wQsrIVczJ23BKWbnpIVhMLJibQ67TkpdVbmou5k3SSUHSA1wgDnEcs9DAMVlmWW9m0vcv3ZEHHvyY4xI0zagW/DtWgq6e0RDFi6TdYD3YAkL2AY9zV/Ugdf51ev8G1OpR2ZN9woUtoJWzaFwbWcu0BmCk83XsAJNdXwL2VFva14h3UDlHuAjvn3j8QPhVf8AzTzRjS7l1JRbIvYjhnggvcgXLo5VOGFsd465OT8BTRlWzc3W3ADhnNkQTcgElrKyIYmCYkGSSASWqa7wS07tcdQzEgg5BEKFjcDJGOnTJrNngdhDuS2FI6EEiMbcZwYwCOg6V7GPGscVFGYW+M2iHM4RVZpG2A24QQ0FSCpkGIqa1xBWuG3BkEiY5TC22we+Li/Q+VQXPZ/TMIe0rAghg0sHBJJ3yeeST709as6Th9u37iAZJ7kyQAcnPQAfKtAWqKKKAKKKKAwaVHgu+BeuO8JsG1ntSMSX8NhubAziMwBNNqKAV6XgVq24ZARBLRvuEbiuzdBaJ2yOnereo0FtzLrJAjqf6GrNFAUG4PYIINsEHqDJB+ImkPE/Yi0xLWjtP5WJKn4N7y/xHpXW1R4zeZLTFTtPKN20uFlgCxUZIEyfTuOtUnjjNVIHOeyvs4Lb3jetBWJULmQVCzIYHI3FsGD0kdKp+0Xsi3iF7KKyMZZJIeczBJ2wTGeok9q6GxrrzLb8JVukiXZybSQegDJvlhkQAwx1GJm4Zb1AZvFVAGzy3Xuc3kA1tdqx2k/96+TDRofAPNL+ga1vW5adGUnoGuCCCwllGAQDDdCQQMggQ3SluA7BWJ27G5XnrG05JjtFertwzdPiXbjiZC7vDUen3QUsPRiahb2c020Ktm2gWI2IqwBODiCMkbTIycVyz8Pg+GwmzzEy3KqNnoW5B8wef/T2qje015rqw4l4WAYgrLKAz4MnEECSFGK9J1PsVYLbkLpg43uQvddiloUT1WIII6EAhPrfYe8Vdkvbrq3N6bwqq0bWU8iDYQZHRp2g98ZR6OcJbVRDZyr6QbxfdmjNu4wnfZJMKzKffUGQQR3boYp5wThJOsFq+AH2F7TiHtXFRl3wpwyujwQcgDEda6DinBmuINQlsrdKDxbTRziOYHaSNw6SCZgZ6GqHsrxjwGTTuZsOYsu3W2/ey8/w+nQgDSEFjyJS+TJqzq/s1yz/AIR3p/w3JkD/AOO4cjvytI6AFRU+k4glyQJDj3kYQ6+pXymYYSDGCatiq2t0SXQNwyMqwJVlPmrKQVPbBz0r0Aba2+ttGd/dUEnv07Adz2A7k1W4TpCql3AFy4dzDHL+VAfJRA9TJ71AmjuOyC5dFy2jbhiHZ193xNvIdplsAcwXA25tajiltCAxMEMQwBKcvUFxyg+QJEwYoC7FZqnd4iiqXMwE8TAJO3zEdfhUun1SupYdAzrnGUYo3+oGgJ6KpLxNCwXInxMnCjwnCNJ7cxEVMuqXf4cjdtDRImCSJiZ6jrEZoCeiiigCisE0o03tBZ2I127btG4odVd1U7W933jkx1j/AMgOKKXaTiiu6qpDLctm5bYTBCMqvM+roQe8nyyxoAooooAooooAooooDEVmiigCtWaK2qDV6UXBtaYkHlZlIIMghlIIoCsnFECsXITabsgnMWiQzfCIPzFS29asuDIZOogk7c7WAA5pA7TmR1FVW9ntOTJtye5LOSTMySW5j6mTGOlXtPpETcURVLHc21Qu5jkkwMme5oCqda7f4dlo87hFtfoZcfu1zntH7Ou4e4YYNHiWrSwSB+JS5MsPIBSc9+vaVgiqTgpKmDlvY/jZYfZ7rbnAm3c7Xrfn+odCPSfOui12n8S26TG5Ss9YkRMd/hXLe1HAip8e0SgDbyVEm0//ABlHcH8S9xnzp17O8X8dOYBbqwHUdM9HU91YZB+I7Vnjm09EufuDP/pzTgQEKjMKty6qieoVVYBR6DFSrwWyBt2nbu3FdzEMwiC8nmiBAMjA8qY0VuBR/wCmtNuD+GS2zw9xe4W8MkE25LTskDl6elXL/DrbrsK8u7fAJHMWLE4M+8Sat0UAsvcCsM25laZJxcugS3vEKGgT8KzoeB2bJDW1ZSI/9y6RhQg5SxBhQB07DyplRQAKKKKAKrWtGqqFA5QZAzAMyI8gPLpVmigIU04DF45iAJz0BJgeXXt/QVNRRQBRRRQBRRRQBRRRQBRRRQBRRRQBRRRQBRRRQGCK5PjHDH0zjUWIAWZXoADllPlbP+gwekx1tYZZqk4KSBV4ZrlvWw6zBwQcMrDDKw7EHFW65TVodBd8ZQfszkC4BnYegePIYHwx2WupRgRIMg5kdKQk3s+QbUUUVcBRRRQBRRRQBRRRQBRRRQBRRRQBRRRQBRRRQBRRRQBRRRQBRRRQBRRRQBRRRQEd+2GG1gCDggiQQeoIPWo9DbCoqqAAFAAAgAAYAA6UUVHcFiiiipAUUUUAUUUUB//Z"/>
          <p:cNvSpPr>
            <a:spLocks noChangeAspect="1" noChangeArrowheads="1"/>
          </p:cNvSpPr>
          <p:nvPr/>
        </p:nvSpPr>
        <p:spPr bwMode="auto">
          <a:xfrm>
            <a:off x="9532938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7" name="AutoShape 12" descr="data:image/jpeg;base64,/9j/4AAQSkZJRgABAQAAAQABAAD/2wCEAAkGBxMSEhUTExMWFRUXFxgYGRgWGBcXFxgYGBkXGhcYGBgYHSggGh8oGxoXIjEhJSkrLi4uFyAzODMtNygtLisBCgoKDg0OGxAQGysmICUtLS0rLS8tLSstLS0tKy0rLS0tKy0tLS0tLS0tLS0tLS0tLS0tLS0tLS0tLS0tKy0tLf/AABEIAOIA3wMBIgACEQEDEQH/xAAbAAACAgMBAAAAAAAAAAAAAAAABQMEAQIGB//EAEIQAAIBAwIEAwUFBgMHBQEAAAECEQADIQQSBSIxQRNRYQYycYGRFCNCUnJikqGxwfAzgqIHFVOTstHxFkNjg+Ek/8QAGQEBAAMBAQAAAAAAAAAAAAAAAAECAwQF/8QALxEAAgIBAwIDBwQDAQAAAAAAAAECEQMSITEEQQUTIjJRcYGhsfCR0eHxI0JhFP/aAAwDAQACEQMRAD8A9xooooAooooAooqF9QoZUPVgxGPyxOfmKAmorUvUX2pdgfMETEHd+7Ez6RNAT0VqjSAfMTnB+lbUAUUVX1esS0JuMEExLGBJ6CaAsUUj4r7WaTToWuXlEfhEm4fggEn49B3NcZxX211l5N+msm1aPu3DDM3zPKvyDfGs55YwVtkNnpGq1aW13XHVF82IUfU1zWv9v9JbkIXukfkWF/efaCPUTXnWp0b3GDtqDcYgHcyMzAGDHM+I8pxFWtNwgDJG9v2wCB8EHL+9urgy+IRjwEpM6dvbu8yeIlhLat/hi4SSyj8Z2xAJMDrMEyaXt7aa499Kv6Uun/qb+lVToiTLST5kyf40NoRXC/Esjexfy2Tr7a68f8Bvjbb+jg1b03+0HUL/AImntt6ozW/4ENP1pM1oL1/mBUQKsWVNzkdQgLEepjA+JNTHrs97bkaa7necN9vNLcIDlrLHH3oAWf1qSo+ZFdRbcESDIOQR0PwrxG9obgBjYuOVXbexzneykhRExE1twXjOr0jE2gAoPNaZybbeoG3H6l+c16GLrb9uv1K2z26iuU4F7VvqpCWbYdfeRrxDAeYHhZHqKsuuqU4QtF0uu27gptZdjm4QTk7oAjAGK74yUlaJOiopHY4lqZCtpW3bSTDKFmeWGJjImRMgkdRmp11t43FU6cqpOWLoQBBJ90mD7v1PlNSBrRSTVcSuAtsQ4JB8RXVABu2srhYfcduJwD6VZ4fqLzO3iWtiZ25QnH5irmSfIDEdTQDKiio9ReCKWYwoBJJ6ADJNASUUp1/GkXeqB3uKAdqWrj+97uVG3z/F2NVv98XMRZvPztIW0ynZ+EzcKjEicn3TjNAP6VXuC+IT4t246y5VZ2RvmQWtwzCCQATERMkTRpNXcd5CkWyxA3I6MB4akTvz7+4THkKxb46pZh4V6BEMLTMryYJUoD07gwfSgNH9mdOckXCc83j6jdDCCN3iTEY+nlQvszpxtIW4Nu7bF++I3TuGLnQyTHmZra/x0Acti+53BY8Nkme4Nzav1IrFvX3WuAqjC3Khg1t1ZeS8W6+9zLaEgRzdT2AmucIXHh3LtohVQbHJAVRA+7ubkmO5WTWjLq06NZvCRAYNZcCRJLrvVz1wEQdM96m03F7LnaHAf8jzbf8AccBux7VJr9YtpdzTHoCfrHQepgUAv1HtElkE37d2zAJ9zxQQBJINkvA/Vt7eYrmtb7WPq7TDTnwUOPEUo931UqVa2h7ZLfKl+q4k19/FuNcAt3H8MSrAjIDcnJEHyJBHvHqVmsYXWBZdxHQ/iHoGGR8jXldV11S0QfzJSvkNHprlpfDW+12312XlV1z2iYQT+UCPPyqavhl+2xu6dHst1YW2LI2PxK0bh6NPoaa8P4dckEOw/WBcE+pJDn96o+L8cuKCiqpHQvbYDEZ2hoA+IY+nnXHjnOTu0w4qhJpOPC4+3YqXw0MshFbB6F4CtgDmjJiewdvxnZ1tj9/K+jKVBB+E9a57WaLxre+FXZlPEDW2uSYZbbEc2NxMTmB3rHsus6k2Hg+IkLuAI3D3DnB/KfQiIjGssEJLVVFFOSdDq7x/cNttwH7IEYtHoJk/u/WtxZZknUqoCyVt7puOxEBncAFFWZCzJIEgDrr9phYUBRGVUQMegqxotGziWnb5dyPX0rkWRQfpRru+SpZ0ttjy2gT6kkD4hjH8KY27W1ds4H4RhQf2UHKPpVi9CAAACP4D4VU8aT6/0rKU5e8lJIxeEdCKo3F6mrF25UJE1CIZQLPbcXLTFHQyrDqD8D1B7joRivXPZXjY1lhbsBXHLcUfhcdQPQ4I9CK8mvU+/wBnOvNvVtaPu3kn0328j/SSPkK9Tos7i9L4Mu56pRWBWa9ksFFFFAFYInrWaKAr6PRpaG1F2rJMCYz8f5VX4teZfCjCtdCuR2Xa5Hwlwi/5o70wrBFAINTxN3WLCPcPK02/DXbDqTbbxXA3FZB+eBiQa6+AyfZXtsxfaUuac9RuNwbnHNvbII9fSugoigEm66r2wx3FrsbcH7sWpJMDEXB19Y706AoisO0Dz9KAr8QFvY3ioHQdV2G5PwQAlj6AV5px++lx7lq349q0CkDfKkrJIFonbbAO2Zk+ikGmPtB7QO117bMBbgAIj53dxdKghj+yrER1k1z2ovxBYFBgCFYDPQCATXl9X1kk/Lx8hVyyNrl1jki4J65UgfDmDfVas2rhtwWhR5mI+HrW1kxO1TPQtdHhovxUy7H0C1DrLdotJPimACbhMMfS3O1RkAADtmTNeW1e8ti1+41u669qS1q37nQ9hGJ3sevnHwwav8O02nsHmHjXBncw5F/Qjf8AU3XyHSl1x2Yjau3bERhR8BEdDGK3CM0biPlmPnj+X/apeR1SJUfeNeJ64XM7j8D09Mdq5PidtLbLqbO0PbYF1T3R0aQFwvYkR29aepoenUx5xM/T4/Wi7psZyPLH0qMWRxld/Eie6ogtqly+XBVrTszIQwySdzKw7FSwBB9K6MkBf7/r/ea4nhJW1cbSMYtu022/JcA5WnyIgHzB9Kaf70UCLjBGGGUkSCMH+ta54U7iRB3yW9ZfGZpf9sYbT4ZUP7puPbt7590qGYEz2xW6aY34JLJbPcDnceVsHA/URHx6VZ1HsxZvXVv3bQLIAqCWKoqiFUKx24A8uueuapCMEv8AIWdt7EPgsTzH5IGP+pwIP+U1veXasD+p+pNWdXpLQ/Av0pTf01v8i/SqvQ/6/kO0R3RTD2Rtk66xAOCx6dozSd9Mn5F+ldP/ALOuBpduvda2pRBtEgQW6H+v0rq6eKc1X59TPueoO4Ak9B/StftCxMjAnqMDzPl0P0qo3CLYUra+5JIO62F3Spke8pU/MGqrezllt4uKLiuOcEBfEJjcbuyBcmOhEDsBXvEl9OIIbhtc24T2MYVGwehw4/j5VbqrptAlv3QfQszMRiMFiTEdqtUAUUUUAVDq9SttGdp2qCxgSYAk4FTVQ1/Dzd/9xkUqVZV2wwPXLKSD2kf/ALQFx7gA/oOvniql3iltSAScx0BInxFtwSMAh2AI+PlVKz7N21fdvunqYa7cMEjbIO6dwXl3dYxNS/YNNYBdjtB73Ljss7g2N7EAlwCYyxyZNANZpXxnhTX4HjuiQQUUJtefzSNxHpMHvSHinFLNonw7t60SZlrjQc5C2bq3G7dkVc4bvSC57RavUMUsB9SuFxba0siZ3G2+3Pk7BcdM1lLLBbd/cQxpe4Ktom3a1d2VGbent2FIxjcyoFQfrI6da5LiFpLXihjavtdAH3hFy4gEgnxVQLOeig9TnpTfVcH1G1Rq766e31FpFLkDuPDsgW1z+Lc1JL+l0pOwEMBHLcuI7se29LRCAdRtG6fzHIrz8z0q2q+7HJjhLM9vn6KYVp95PwmepEcs99s95LSxp590VGHgbtpI8/w+WP77Vvb18do+FePklqldUaRVbDXScKn3iAPWro0SL3pL/vKgcSNVTS7F9h8yqB0pRxK4oUxknoBJM9sCqt3iOOtKtQbt1gLclpwBtJZmBVbe1gQd3NM4Co7SNta4ovJNIpOVIT8VQXbrW7RDHsewCAS7HsBEn6ZMCuh9n+GXbm8seViG3MoBJIIdgDO3dgx269SaOB8BNtn8QhnZgrEGRCZ2qcYk/UV1F/UBFgf3/f8A3rrzZdPoRTHC92RrZS3kZPdj1NUtVqwOlVdbru1LL2omuF2+DS0iS/qCao3r4ESQJwJMSfIetDXKucL4Je1RCovIerN02nv5EeROD23ZFb4sTboo3ZX4foLmouC1bGScnyHf+H06+h9g4JwtNNaW0gwB18z5/wB9gKVcJ9kxpUjT3DbeMkgPbY9ptkyqjyRlnuSc01s37w3C5bBgSrW2BDx22vGxj5SR+1Xt9N03l7vkgYUVz1njl1rttTYuqGLK827gW3BO1hcKhWkRjoM5mAbT8cWFIS6wJMlbVy4FALrM2lZW5lA2gzDT0rrA3opdwa9eZZvABits4UoJKKX5WJI592JwIFMaAKKVcS9oLFhhbd5uESLagtcIMwQi5gwcnGD5VRPFdXeH3OlNsH8V8hD81yyn/K3SquSQOhZwBJMDzNKdd7RWba7t0jzEBfk7EKfkTVEcAv3TN/UeXLbWY+DXJA+KotMNH7OadDu8Pe/57pa631cmPlVHKb4VfECFvaPUX8aa0zD8yDl/510BT8Avz71i37M6u8d16+LM9fC3Pdg9vFcyB+zla7QKKzFR5N+07+gOd4f7F6S1k2/Fb81475Pnt9wH1AroEQAAAAAdhgVtRWkYqPCBiKXcU4La1GLoZl/JvdVPxVSA3zmmVFTQOQu+wVgSbb3AxYk73d1z15Qy5pRqvYrVJIt3luqxEKbSBhjO64XBGfJT8K9GoisZ9NilzFA8pu+zmqVRusAGSJDPcJzgqttDAjMuV60vuaG6sBrF0OSRtbbugEgEIDJBiZ6Ca9lijaKwfh+Fjc8dGhubxa8C94pUMEKQSDPQztAkHLEAV2nAuC/YbDXr7Kb0MSR7tvdHIpPXooLmJjsMV120Ur45wUakBWuOq/lTaAT5mQSfh0q+LpIYrceSDz+zq4g9Jlo8txJ/qB8qraziBPSutPsBa73rx+YH8gKls+wWlHXxH/U8j+VefLoMspamWvajzi5qJOTny7n5dauaHhOovx4Vpj6nAHxPb4GK9S0Xs7pbQhbCfMbv50zCAYiujH4cv9mQcRwX2BVSH1DbiM7R0B/v4kdjXZ6bTKg2ooA8h/EnzPrU1Fd2PFHH7KAViKzRWoNXtgiCAR5HIoVAAAAAB0A7VtRQGIrNFFAYApbe4lBuQJFtraE/tPs7eQDqZnufLLOq9vSgMzD8UbvIkCAfjED5DyoDTQ6zxDcWIa2+xvKdqOCD6o6H0kjtVuoNNpgm6OrMWYnqSYEn5BQPRRU9AFFFFAFFFFAFFFFAFFYmiaAzRWJrNAFFFFAFFFFAFFFFAFFFFAFFFFAFFFFAFFFFAFFFFAFFFFAFFFFAFas0daXcZ4zb0682WM7UHvNHX4AdycCuC4rxa5qD943L2tj/AAx5SD759W+IC1zZ+phiW/PuJSs67iPtfZtyLc3j5rAt/wDMOD/kDVz2p9r9S3QpbH7K7j++8g/uikdxpz3qDV6wW1kyScKoMFuk57ATk+o6k15k+uy5HUdidIzfjWpb3r1wmOgbb9BbCzVZuLOpzqHB8jfuA/xekGr1B2lrpLD8i4TtOJg9RkknPwFZ0l8NGxTnsBJwJOBNVcsvNsjY6Sz7Q3vwalifIXFf+DbqYaf2u1SEBtrjvuUT+8pT/pPwri7usQAS9vMcu7c0HuUUN9OuelbXNair934jHsEtsqn5tgfErWkJ509m/mHR6ZoPba20C7bZD5rNxfhEB/ohHrXS6XVpcXcjq6noVII+EivFw7MOZrcEZEDcPmTtJ/ygVY013a25Lr7vxc5G4DEOqQrjr7wI6xHWujH1jXt/Qij17Va+1bjxLiIT0DMFJ+AJzUV3XTad7e4wDH3bkkgdkO0v8jnzpB7KcctE+EbVuzcPQ21C27h9O6t32n5E5jrK9CE4zVxAmsceXYpdbm/aSyizdncIlQIME9hJwDnE1jV8eAQFVcOV3bTbLFTAYK67gATkDmAnvTbwE3bto3RG6BujynrFaJqVJcDJQwRBGSoYATg4I+tWArvcXufZ0vC2+4nmQW2uNA3BsKZUGMNnqMVYbj1kd36gf4V2MxmdnTPXpg+RrOk4zZubArZcKRgxLC4du4Y3Dwrkicbc9RTERQCDXcau7C1pSslrYF21cD+IQPDuBZG63kSDtPXIPKegFVLuvtr4hLD7sS8AkqImYAk48qntXwxYA5Q7T6HarfyZT86AloqHT6hXnaZhmU9RlTB6+tSg0BmiiigNDcA6kfWlPEePC0GbaXQK0MpEG4oJ8KPekgYIBB+kz6vg1u4+5gSJBZCWKMwACnbu24gds1YtcOtLEIsgEAwCQGyQCcwfKgINLxPxLjoAAE7kwW6cyiIKftbuuIqY69BO5gsCTuIEKWKq3XoSDB/lW6aK2AQEUA4MACR6wKrLwWyBEORIPNduPMTAO9jKifdOPSgNdJxlGN0MVTwveJJ2bc829gB2M+WPMVV4j7WaS1bZxqLLEDCrdtyxPRRnue/QdTgU3s6dE91VWfIAT9K4T2w4k1y+UUnba5e+bjAF29YUhQexL1jnyrFByBz2s4yt52e5ftFm6/eJGOirnCjMDvJJ9aGo43ZBhbiMf1qFB/V3+QNWOJaox4YJz72fw9l+f8o86V6i2zwquynqNuSY64714aqctU+5d7bImt8T3dHQ94XnOPg2foKX8VvHxDc3bgAFIA5rZAJ2MsyCevr07VPe4feuIS290WZmFI29ZLEOT+o1nU27jK32grdRB5M14RB2lhtJUxH4skeU10RjBPYo7KnGwy3zaZty2yAhiBtgNuMfHLehOK3vatlfwdLcZyYDFNvMeyoYkDqZmMfGJ+NXbVp96uHD21RSpiFBUwBumNo9TgDvU/3SAqbiqvvHaUZiTMXCdwAPzxPuwYF1L0p0RXqZDftJpQssLl1jzW1J3ndMQ8MZ3dTAntJ6y2L12425EsacLKsbjBzI8/Ezu9YNLeHaxbbbNKq3HYn/APpuuI+ZIA6YJU5I6vMA172LbBrt5b90nmCG2AFyYBMiZg5ic4700u6a3/O37iy67g3M6y27MMst2FEHCErb9SRMDrVh+GKGQsbj7iVU2nS4TALfgG/oG+n1X/730+2LSuHkZa7pxicgQsSROSp696Y2dTpHAJuBM/jS3d/1W3G3zkjyxRuSLUmWrewNsJk9Rl1JjzUmVYeXzHp2/sprLV37m4DvAlG3v94o6zze+O/mM+ccBc1Vq+gD6h7P5LjMl1PMN1O0wOrQRkAirOi1otlQb1sXLZHPvQ8w924ACAQcGO4MHvU45yxtPeu5DPWdRoXI22rvhrtj3WZhmdytvEH4zUT8FBKc7HbcW4SxZnZkELzbgAOmINRcJ9p9NdtLcN60hIypuJKsMMOuRIMHuINWtXxuzb2S8h4hlBZAGmGZxyqDByTmMTXrJ2CWxwxFYtkkvvJZiTu2le/baYiq1/RXmuQbpW1O7klX/QTJG31AH9aq3faLcG8ELcK+JABJLBbbMpAAmCw2/TzroAaAU3eA22BDPeIIII8a5BB3AjB/aP8AYEWLmiIVhbfa7FWLMN8lQq8wkTKqAYIq1qLwRSzEBVBJJwAAJJPyqno+M2brbFcF/DW4VIIIR52kg9Jjp1oRaKjcAViHdiz7ixKl7YBIg7ArynQTkzmZmr+k0rK7uzA7toAAKgBZiZYy2TJxgARjNtWms0JCiiigCiiigCiiigNTXkwffzk+/uuH/wCxmY/zr1k14/YtFVt256IEOB1WVNeb4l7C+JMPaE9om5ucsFBlmZuw6x64x8vrjxrrsfsoayu2GiWdlkHddaCQAZiOkmOsCDhmgDlSztt6tgsqLgliqjzA64mJ6TV1dO+o3paJt6NSSS3RsCWYxLk9dswAcwIFcu0dwrZW+x6QLN7VNeJyEtS0k5yWn+MVOmxV3HZZXaJHhgOOuZuKAkmeaW8s1nhevNuUsJaUSQt++dh24gtAJJPMYBXA6CtHayLguPqDq75ZYUJ4lsQchbYlSQCYMz/GpUmnTv8APoiaVWR6Ozb8RGa2T4ggNAUhCDtKtAbr0JGR6YFriGgvCRZ23fxBbgLvy4hZO0nPlM+UyJeHzeulndlujc2x0O6BjcxB2jqMfEjrS59SbttbwhL1twgKnluD3Rjo2MT6T3w8yWrn4r7BxVGuk0uo1NliNTbVjgrzeIpBHLMDwyMgwO0D1saPhFpEBNlrl38XiOoQHuRzRHrk1P8AYVvP4rWwGYKWJA5o/MpJ5o6n1zmprvB7DGPDQem1c/wrOfU71f6f2Sobfz/Ams8VvC46WwkKTypFzPcqJDn5CKvaLVeKS7hL3QYLW2WOyOGle+Ok1rd9m7Ufdk2ziCCSFI6GCYA+EVRGtLX1OwJeUFdRkbWYRDqO5YS3bqOoFaKUJpvGVVrZjZ3uozPaDm0vvS03lwCG2qBuXrmS2OvUVFprN/eLqMj2GGWUxAIJU7Ryrk/hEc3TubWxWjcAYIMHo0Z2sO49DNVeH6v7Pf2sqrZu7l2KSQh81J6q09hgjMYLRCeqLSEludz7Da+LrWm6ONwn86jP1SP3DXceCu7dGQIn0mf6V4/p9c1q4jJzMjBhMgYwSTBgFdwx+arev4tqNSedyR+RZVB/lHX/ADTXRi6yOPElLkKNnpOp43pkMPftg+W9Z+gM1CvtNpCY+0WgfVgv868uChe4+C5/lj+NQa9oUOBhZ3Z7GM4xggHPrSHiDlKtJaUKR6B7a8ctC0F3b0I8S54ZBLIpAW0sH3rlwqgHcb657h+ivXG+z7vv7zeLq7i5CdhbU9IRYRR5gn1rnbGpW2pvOMW3lQOtzUkQv/JU7R2Fx7h/BXQewPtN4IZb6KBccsbqzMnoGB6qBgEduo6mvS85QS1bNnJp1y/4elaDSJZRbdsbUUQAP7/jVitUYEAgyCJBHQ1tVjoCiiigCiisA0BmisBqzQGCK839pNKbWouYgE+Ip6Da558+YcMT6MPOvRluAmJ/sUp9o+F+Pb5Y8RJKz3n3kJ7Bhj4we1c3VYfNxuIWzs8d1GodWuWIZQ0tPmhYkmR2gbAMe85OSI245pgvgW/xeEXugE8xYhlV46gZAB8qY8W0RdDtxcXdt3YM9GttPTyPkYPnVTVm39oVlXlYKCFgE+G67usCSrKMmvJUm+26LcEPHsbNIltgUIe5IUl3OB7hM5OAOm0AU0TW2NHYi2D4xADKBF93I9zb1A/h3zWtu4zcQfkVbm2FDmQGAYgjb1xu8sikNq5cGqe64h1eSvoABtE+aRn1mi9S0t135L8O/kXtJqPEVgLgZ7pBvNbMooAG2zbPfHVu+ekgBgmlXHKBGMAdB0HwpTw1belum1vDW3CtbbAxlQr91bliDGR6xT9jNc/UNxfp4/P6JhvyAH9/30NYI71oBGT/AH8a3e+qiWO0DJnGBknPaOvpXOk+xp8TZFiuS4vZH2wyOW4iny5xKyDiJCgSI92uptXFMmcDqT2nI+oIIjrIiaUcdsg8xmUZAcZRTyhW/b+8e6R+EKJ9ezpE45Gn3Rjm3iRWL7qfekftCR9RkfPcaZW3D22Y3rCEIx8O4GJcqDCoZCEnsOuenWokSVDdyB/4qtq7AhSQMXLZ+jrW0Jw1eqJk02i9pl5RBJJyWIjmPXlOR8+nSpHSIBJIwfTPeK3uPA3EQe+DJEdRjJ/mBRabfDRgiQZBDL0DKQYOcHyNcknJ26No1wYW2Op6ClGq4n4ri3aXlnN1sINuSSD7wWNx89sd6m9oNTlNMpln5rkH3bYPT03GM9qR6ljcJt2o8LaFMCAYORumAsxPqFHoe3o8KTU5meWdpxRe011dUwKT4Fj7u2p6kdTcbzLGST8fWmy4xSPgoNlt2xtly6tonkguVuN03ddyqsdtzDr1eO/mjj5T/wBM06xylkvsMKqNHd/7PuJkhrDH3RuT0WQGX4AkEfqPlXZ15X7FawDVKYeAjz91dOMDML0mK9Qs3QyhlIIIBBBkEHoQR1Fej0kpSxLUGqZJRRRXUQLuKaq6kbE3bhAMFgrk4LqCDticg/Sqdnh+rDMwv2AXIZh9nuESEC4P2jyC/SntFAIbnCdSTPj2SWCbt2mLAsjMQQPGgAqVWMnlmZOLVjQ3ktoouoCryxFoBSkk7FQNyCCBMk47k00ooDnLnA9Tum3qbaAC6FP2ctcC3HDxuN7aYI/LmB87Oi4dqlZ2uam2xYRyWGQiI24a8645u2d3pTqq1/WqiljkKYO3mMkgRA9SKA5jj/svcebqXC9zG5dqLvjEg9A8d+4EHtHA3eBZZkcq0tggKNzGX3DbuVuxHUbRjFe17xSnjHALd87xyXIjeB1joHH4h9COxFcfUdM5eqGz+4+J49rNUz6qRcK3BPMAuMK4BgQCrOyx5Ct+IC2rpcV3JcKt3cC3hv2l2BEziJkyD511PEuDNab722MmQ6gkMcD3hGYjBg46GJpVr+G71IBIDCDgGR5Z+efWvMnPTJRmqLpbNizUaSR5/AL/ANqg0dq8llTauE4wlzmWJPQnK9vMelM+F2Lt0JaNtvGYlSI7KYNz9MQfnFSjRbFCD8AC564EZ9cZqPXCFviyLTewt0XHpbZc327gyVITAzzfp9RNXrmqDAqrBycYKtE4PJaJc/AgepFU9VpEuYcdOhBhh6gjI/rVe149vl/xbfTBVXj9pCPDbHePlmihjlvHZjVLhkVtG07qVUKBywu0XDjINwA7HxO1NzyzQYI22uKakPYbYOUqyrtGAXB8iSGIySSXgmRbXcamvKbilRbIERNwjpj3VEwOmML5qamXha2tm5pZvdXmcmTPKPiAYUASJABrfVFtN8lbpUuCTRJ931wSxBHdSxII+VR6y2uwsSYEFlXdudZG5EK5DESBHn6VHpLoZmCnawyRBAP6kMGfUQfXtTHQXbni2tqRcV96mRDBfeRJgOzAwFJU5MeuMYOWZV3ZbbSZ1WgZW2EkiA6OJAZDlbikHBj6GR8UmqsMrPcR3FoGZtEJufbDXV6I2cFQUDwCJIAPsOr4Hp79oI1oBQS6csFGbJYAjlMnIj4iuY4r7MagAopBtHqUH3hHkQ0wPRZn4GK6p9PPFJyhun9Bs1uea2eGvfdkVhbUhWkFnuXlcSLhe4SSDJGJ75NPrPszasW9966UtjzIBJ8lKjeSfyg5mIqrq7VxLnvPplW4wQsrIVczJ23BKWbnpIVhMLJibQ67TkpdVbmou5k3SSUHSA1wgDnEcs9DAMVlmWW9m0vcv3ZEHHvyY4xI0zagW/DtWgq6e0RDFi6TdYD3YAkL2AY9zV/Ugdf51ev8G1OpR2ZN9woUtoJWzaFwbWcu0BmCk83XsAJNdXwL2VFva14h3UDlHuAjvn3j8QPhVf8AzTzRjS7l1JRbIvYjhnggvcgXLo5VOGFsd465OT8BTRlWzc3W3ADhnNkQTcgElrKyIYmCYkGSSASWqa7wS07tcdQzEgg5BEKFjcDJGOnTJrNngdhDuS2FI6EEiMbcZwYwCOg6V7GPGscVFGYW+M2iHM4RVZpG2A24QQ0FSCpkGIqa1xBWuG3BkEiY5TC22we+Li/Q+VQXPZ/TMIe0rAghg0sHBJJ3yeeST709as6Th9u37iAZJ7kyQAcnPQAfKtAWqKKKAKKKKAwaVHgu+BeuO8JsG1ntSMSX8NhubAziMwBNNqKAV6XgVq24ZARBLRvuEbiuzdBaJ2yOnereo0FtzLrJAjqf6GrNFAUG4PYIINsEHqDJB+ImkPE/Yi0xLWjtP5WJKn4N7y/xHpXW1R4zeZLTFTtPKN20uFlgCxUZIEyfTuOtUnjjNVIHOeyvs4Lb3jetBWJULmQVCzIYHI3FsGD0kdKp+0Xsi3iF7KKyMZZJIeczBJ2wTGeok9q6GxrrzLb8JVukiXZybSQegDJvlhkQAwx1GJm4Zb1AZvFVAGzy3Xuc3kA1tdqx2k/96+TDRofAPNL+ga1vW5adGUnoGuCCCwllGAQDDdCQQMggQ3SluA7BWJ27G5XnrG05JjtFertwzdPiXbjiZC7vDUen3QUsPRiahb2c020Ktm2gWI2IqwBODiCMkbTIycVyz8Pg+GwmzzEy3KqNnoW5B8wef/T2qje015rqw4l4WAYgrLKAz4MnEECSFGK9J1PsVYLbkLpg43uQvddiloUT1WIII6EAhPrfYe8Vdkvbrq3N6bwqq0bWU8iDYQZHRp2g98ZR6OcJbVRDZyr6QbxfdmjNu4wnfZJMKzKffUGQQR3boYp5wThJOsFq+AH2F7TiHtXFRl3wpwyujwQcgDEda6DinBmuINQlsrdKDxbTRziOYHaSNw6SCZgZ6GqHsrxjwGTTuZsOYsu3W2/ey8/w+nQgDSEFjyJS+TJqzq/s1yz/AIR3p/w3JkD/AOO4cjvytI6AFRU+k4glyQJDj3kYQ6+pXymYYSDGCatiq2t0SXQNwyMqwJVlPmrKQVPbBz0r0Aba2+ttGd/dUEnv07Adz2A7k1W4TpCql3AFy4dzDHL+VAfJRA9TJ71AmjuOyC5dFy2jbhiHZ193xNvIdplsAcwXA25tajiltCAxMEMQwBKcvUFxyg+QJEwYoC7FZqnd4iiqXMwE8TAJO3zEdfhUun1SupYdAzrnGUYo3+oGgJ6KpLxNCwXInxMnCjwnCNJ7cxEVMuqXf4cjdtDRImCSJiZ6jrEZoCeiiigCisE0o03tBZ2I127btG4odVd1U7W933jkx1j/AMgOKKXaTiiu6qpDLctm5bYTBCMqvM+roQe8nyyxoAooooAooooAooooDEVmiigCtWaK2qDV6UXBtaYkHlZlIIMghlIIoCsnFECsXITabsgnMWiQzfCIPzFS29asuDIZOogk7c7WAA5pA7TmR1FVW9ntOTJtye5LOSTMySW5j6mTGOlXtPpETcURVLHc21Qu5jkkwMme5oCqda7f4dlo87hFtfoZcfu1zntH7Ou4e4YYNHiWrSwSB+JS5MsPIBSc9+vaVgiqTgpKmDlvY/jZYfZ7rbnAm3c7Xrfn+odCPSfOui12n8S26TG5Ss9YkRMd/hXLe1HAip8e0SgDbyVEm0//ABlHcH8S9xnzp17O8X8dOYBbqwHUdM9HU91YZB+I7Vnjm09EufuDP/pzTgQEKjMKty6qieoVVYBR6DFSrwWyBt2nbu3FdzEMwiC8nmiBAMjA8qY0VuBR/wCmtNuD+GS2zw9xe4W8MkE25LTskDl6elXL/DrbrsK8u7fAJHMWLE4M+8Sat0UAsvcCsM25laZJxcugS3vEKGgT8KzoeB2bJDW1ZSI/9y6RhQg5SxBhQB07DyplRQAKKKKAKrWtGqqFA5QZAzAMyI8gPLpVmigIU04DF45iAJz0BJgeXXt/QVNRRQBRRRQBRRRQBRRRQBRRRQBRRRQBRRRQBRRRQGCK5PjHDH0zjUWIAWZXoADllPlbP+gwekx1tYZZqk4KSBV4ZrlvWw6zBwQcMrDDKw7EHFW65TVodBd8ZQfszkC4BnYegePIYHwx2WupRgRIMg5kdKQk3s+QbUUUVcBRRRQBRRRQBRRRQBRRRQBRRRQBRRRQBRRRQBRRRQBRRRQBRRRQBRRRQBRRRQEd+2GG1gCDggiQQeoIPWo9DbCoqqAAFAAAgAAYAA6UUVHcFiiiipAUUUUAUUUUB//Z"/>
          <p:cNvSpPr>
            <a:spLocks noChangeAspect="1" noChangeArrowheads="1"/>
          </p:cNvSpPr>
          <p:nvPr/>
        </p:nvSpPr>
        <p:spPr bwMode="auto">
          <a:xfrm>
            <a:off x="9685338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AutoShape 14" descr="data:image/jpeg;base64,/9j/4AAQSkZJRgABAQAAAQABAAD/2wCEAAkGBxMSEhUTExMWFRUXFxgYGRgWGBcXFxgYGBkXGhcYGBgYHSggGh8oGxoXIjEhJSkrLi4uFyAzODMtNygtLisBCgoKDg0OGxAQGysmICUtLS0rLS8tLSstLS0tKy0rLS0tKy0tLS0tLS0tLS0tLS0tLS0tLS0tLS0tLS0tKy0tLf/AABEIAOIA3wMBIgACEQEDEQH/xAAbAAACAgMBAAAAAAAAAAAAAAAABQMEAQIGB//EAEIQAAIBAwIEAwUFBgMHBQEAAAECEQADIQQSBSIxQRNRYQYycYGRFCNCUnJikqGxwfAzgqIHFVOTstHxFkNjg+Ek/8QAGQEBAAMBAQAAAAAAAAAAAAAAAAECAwQF/8QALxEAAgIBAwIDBwQDAQAAAAAAAAECEQMSITEEQQUTIjJRcYGhsfCR0eHxI0JhFP/aAAwDAQACEQMRAD8A9xooooAooooAooqF9QoZUPVgxGPyxOfmKAmorUvUX2pdgfMETEHd+7Ez6RNAT0VqjSAfMTnB+lbUAUUVX1esS0JuMEExLGBJ6CaAsUUj4r7WaTToWuXlEfhEm4fggEn49B3NcZxX211l5N+msm1aPu3DDM3zPKvyDfGs55YwVtkNnpGq1aW13XHVF82IUfU1zWv9v9JbkIXukfkWF/efaCPUTXnWp0b3GDtqDcYgHcyMzAGDHM+I8pxFWtNwgDJG9v2wCB8EHL+9urgy+IRjwEpM6dvbu8yeIlhLat/hi4SSyj8Z2xAJMDrMEyaXt7aa499Kv6Uun/qb+lVToiTLST5kyf40NoRXC/Esjexfy2Tr7a68f8Bvjbb+jg1b03+0HUL/AImntt6ozW/4ENP1pM1oL1/mBUQKsWVNzkdQgLEepjA+JNTHrs97bkaa7necN9vNLcIDlrLHH3oAWf1qSo+ZFdRbcESDIOQR0PwrxG9obgBjYuOVXbexzneykhRExE1twXjOr0jE2gAoPNaZybbeoG3H6l+c16GLrb9uv1K2z26iuU4F7VvqpCWbYdfeRrxDAeYHhZHqKsuuqU4QtF0uu27gptZdjm4QTk7oAjAGK74yUlaJOiopHY4lqZCtpW3bSTDKFmeWGJjImRMgkdRmp11t43FU6cqpOWLoQBBJ90mD7v1PlNSBrRSTVcSuAtsQ4JB8RXVABu2srhYfcduJwD6VZ4fqLzO3iWtiZ25QnH5irmSfIDEdTQDKiio9ReCKWYwoBJJ6ADJNASUUp1/GkXeqB3uKAdqWrj+97uVG3z/F2NVv98XMRZvPztIW0ynZ+EzcKjEicn3TjNAP6VXuC+IT4t246y5VZ2RvmQWtwzCCQATERMkTRpNXcd5CkWyxA3I6MB4akTvz7+4THkKxb46pZh4V6BEMLTMryYJUoD07gwfSgNH9mdOckXCc83j6jdDCCN3iTEY+nlQvszpxtIW4Nu7bF++I3TuGLnQyTHmZra/x0Acti+53BY8Nkme4Nzav1IrFvX3WuAqjC3Khg1t1ZeS8W6+9zLaEgRzdT2AmucIXHh3LtohVQbHJAVRA+7ubkmO5WTWjLq06NZvCRAYNZcCRJLrvVz1wEQdM96m03F7LnaHAf8jzbf8AccBux7VJr9YtpdzTHoCfrHQepgUAv1HtElkE37d2zAJ9zxQQBJINkvA/Vt7eYrmtb7WPq7TDTnwUOPEUo931UqVa2h7ZLfKl+q4k19/FuNcAt3H8MSrAjIDcnJEHyJBHvHqVmsYXWBZdxHQ/iHoGGR8jXldV11S0QfzJSvkNHprlpfDW+12312XlV1z2iYQT+UCPPyqavhl+2xu6dHst1YW2LI2PxK0bh6NPoaa8P4dckEOw/WBcE+pJDn96o+L8cuKCiqpHQvbYDEZ2hoA+IY+nnXHjnOTu0w4qhJpOPC4+3YqXw0MshFbB6F4CtgDmjJiewdvxnZ1tj9/K+jKVBB+E9a57WaLxre+FXZlPEDW2uSYZbbEc2NxMTmB3rHsus6k2Hg+IkLuAI3D3DnB/KfQiIjGssEJLVVFFOSdDq7x/cNttwH7IEYtHoJk/u/WtxZZknUqoCyVt7puOxEBncAFFWZCzJIEgDrr9phYUBRGVUQMegqxotGziWnb5dyPX0rkWRQfpRru+SpZ0ttjy2gT6kkD4hjH8KY27W1ds4H4RhQf2UHKPpVi9CAAACP4D4VU8aT6/0rKU5e8lJIxeEdCKo3F6mrF25UJE1CIZQLPbcXLTFHQyrDqD8D1B7joRivXPZXjY1lhbsBXHLcUfhcdQPQ4I9CK8mvU+/wBnOvNvVtaPu3kn0328j/SSPkK9Tos7i9L4Mu56pRWBWa9ksFFFFAFYInrWaKAr6PRpaG1F2rJMCYz8f5VX4teZfCjCtdCuR2Xa5Hwlwi/5o70wrBFAINTxN3WLCPcPK02/DXbDqTbbxXA3FZB+eBiQa6+AyfZXtsxfaUuac9RuNwbnHNvbII9fSugoigEm66r2wx3FrsbcH7sWpJMDEXB19Y706AoisO0Dz9KAr8QFvY3ioHQdV2G5PwQAlj6AV5px++lx7lq349q0CkDfKkrJIFonbbAO2Zk+ikGmPtB7QO117bMBbgAIj53dxdKghj+yrER1k1z2ovxBYFBgCFYDPQCATXl9X1kk/Lx8hVyyNrl1jki4J65UgfDmDfVas2rhtwWhR5mI+HrW1kxO1TPQtdHhovxUy7H0C1DrLdotJPimACbhMMfS3O1RkAADtmTNeW1e8ti1+41u669qS1q37nQ9hGJ3sevnHwwav8O02nsHmHjXBncw5F/Qjf8AU3XyHSl1x2Yjau3bERhR8BEdDGK3CM0biPlmPnj+X/apeR1SJUfeNeJ64XM7j8D09Mdq5PidtLbLqbO0PbYF1T3R0aQFwvYkR29aepoenUx5xM/T4/Wi7psZyPLH0qMWRxld/Eie6ogtqly+XBVrTszIQwySdzKw7FSwBB9K6MkBf7/r/ea4nhJW1cbSMYtu022/JcA5WnyIgHzB9Kaf70UCLjBGGGUkSCMH+ta54U7iRB3yW9ZfGZpf9sYbT4ZUP7puPbt7590qGYEz2xW6aY34JLJbPcDnceVsHA/URHx6VZ1HsxZvXVv3bQLIAqCWKoqiFUKx24A8uueuapCMEv8AIWdt7EPgsTzH5IGP+pwIP+U1veXasD+p+pNWdXpLQ/Av0pTf01v8i/SqvQ/6/kO0R3RTD2Rtk66xAOCx6dozSd9Mn5F+ldP/ALOuBpduvda2pRBtEgQW6H+v0rq6eKc1X59TPueoO4Ak9B/StftCxMjAnqMDzPl0P0qo3CLYUra+5JIO62F3Spke8pU/MGqrezllt4uKLiuOcEBfEJjcbuyBcmOhEDsBXvEl9OIIbhtc24T2MYVGwehw4/j5VbqrptAlv3QfQszMRiMFiTEdqtUAUUUUAVDq9SttGdp2qCxgSYAk4FTVQ1/Dzd/9xkUqVZV2wwPXLKSD2kf/ALQFx7gA/oOvniql3iltSAScx0BInxFtwSMAh2AI+PlVKz7N21fdvunqYa7cMEjbIO6dwXl3dYxNS/YNNYBdjtB73Ljss7g2N7EAlwCYyxyZNANZpXxnhTX4HjuiQQUUJtefzSNxHpMHvSHinFLNonw7t60SZlrjQc5C2bq3G7dkVc4bvSC57RavUMUsB9SuFxba0siZ3G2+3Pk7BcdM1lLLBbd/cQxpe4Ktom3a1d2VGbent2FIxjcyoFQfrI6da5LiFpLXihjavtdAH3hFy4gEgnxVQLOeig9TnpTfVcH1G1Rq766e31FpFLkDuPDsgW1z+Lc1JL+l0pOwEMBHLcuI7se29LRCAdRtG6fzHIrz8z0q2q+7HJjhLM9vn6KYVp95PwmepEcs99s95LSxp590VGHgbtpI8/w+WP77Vvb18do+FePklqldUaRVbDXScKn3iAPWro0SL3pL/vKgcSNVTS7F9h8yqB0pRxK4oUxknoBJM9sCqt3iOOtKtQbt1gLclpwBtJZmBVbe1gQd3NM4Co7SNta4ovJNIpOVIT8VQXbrW7RDHsewCAS7HsBEn6ZMCuh9n+GXbm8seViG3MoBJIIdgDO3dgx269SaOB8BNtn8QhnZgrEGRCZ2qcYk/UV1F/UBFgf3/f8A3rrzZdPoRTHC92RrZS3kZPdj1NUtVqwOlVdbru1LL2omuF2+DS0iS/qCao3r4ESQJwJMSfIetDXKucL4Je1RCovIerN02nv5EeROD23ZFb4sTboo3ZX4foLmouC1bGScnyHf+H06+h9g4JwtNNaW0gwB18z5/wB9gKVcJ9kxpUjT3DbeMkgPbY9ptkyqjyRlnuSc01s37w3C5bBgSrW2BDx22vGxj5SR+1Xt9N03l7vkgYUVz1njl1rttTYuqGLK827gW3BO1hcKhWkRjoM5mAbT8cWFIS6wJMlbVy4FALrM2lZW5lA2gzDT0rrA3opdwa9eZZvABits4UoJKKX5WJI592JwIFMaAKKVcS9oLFhhbd5uESLagtcIMwQi5gwcnGD5VRPFdXeH3OlNsH8V8hD81yyn/K3SquSQOhZwBJMDzNKdd7RWba7t0jzEBfk7EKfkTVEcAv3TN/UeXLbWY+DXJA+KotMNH7OadDu8Pe/57pa631cmPlVHKb4VfECFvaPUX8aa0zD8yDl/510BT8Avz71i37M6u8d16+LM9fC3Pdg9vFcyB+zla7QKKzFR5N+07+gOd4f7F6S1k2/Fb81475Pnt9wH1AroEQAAAAAdhgVtRWkYqPCBiKXcU4La1GLoZl/JvdVPxVSA3zmmVFTQOQu+wVgSbb3AxYk73d1z15Qy5pRqvYrVJIt3luqxEKbSBhjO64XBGfJT8K9GoisZ9NilzFA8pu+zmqVRusAGSJDPcJzgqttDAjMuV60vuaG6sBrF0OSRtbbugEgEIDJBiZ6Ca9lijaKwfh+Fjc8dGhubxa8C94pUMEKQSDPQztAkHLEAV2nAuC/YbDXr7Kb0MSR7tvdHIpPXooLmJjsMV120Ur45wUakBWuOq/lTaAT5mQSfh0q+LpIYrceSDz+zq4g9Jlo8txJ/qB8qraziBPSutPsBa73rx+YH8gKls+wWlHXxH/U8j+VefLoMspamWvajzi5qJOTny7n5dauaHhOovx4Vpj6nAHxPb4GK9S0Xs7pbQhbCfMbv50zCAYiujH4cv9mQcRwX2BVSH1DbiM7R0B/v4kdjXZ6bTKg2ooA8h/EnzPrU1Fd2PFHH7KAViKzRWoNXtgiCAR5HIoVAAAAAB0A7VtRQGIrNFFAYApbe4lBuQJFtraE/tPs7eQDqZnufLLOq9vSgMzD8UbvIkCAfjED5DyoDTQ6zxDcWIa2+xvKdqOCD6o6H0kjtVuoNNpgm6OrMWYnqSYEn5BQPRRU9AFFFFAFFFFAFFFFAFFYmiaAzRWJrNAFFFFAFFFFAFFFFAFFFFAFFFFAFFFFAFFFFAFFFFAFFFFAFFFFAFas0daXcZ4zb0682WM7UHvNHX4AdycCuC4rxa5qD943L2tj/AAx5SD759W+IC1zZ+phiW/PuJSs67iPtfZtyLc3j5rAt/wDMOD/kDVz2p9r9S3QpbH7K7j++8g/uikdxpz3qDV6wW1kyScKoMFuk57ATk+o6k15k+uy5HUdidIzfjWpb3r1wmOgbb9BbCzVZuLOpzqHB8jfuA/xekGr1B2lrpLD8i4TtOJg9RkknPwFZ0l8NGxTnsBJwJOBNVcsvNsjY6Sz7Q3vwalifIXFf+DbqYaf2u1SEBtrjvuUT+8pT/pPwri7usQAS9vMcu7c0HuUUN9OuelbXNair934jHsEtsqn5tgfErWkJ509m/mHR6ZoPba20C7bZD5rNxfhEB/ohHrXS6XVpcXcjq6noVII+EivFw7MOZrcEZEDcPmTtJ/ygVY013a25Lr7vxc5G4DEOqQrjr7wI6xHWujH1jXt/Qij17Va+1bjxLiIT0DMFJ+AJzUV3XTad7e4wDH3bkkgdkO0v8jnzpB7KcctE+EbVuzcPQ21C27h9O6t32n5E5jrK9CE4zVxAmsceXYpdbm/aSyizdncIlQIME9hJwDnE1jV8eAQFVcOV3bTbLFTAYK67gATkDmAnvTbwE3bto3RG6BujynrFaJqVJcDJQwRBGSoYATg4I+tWArvcXufZ0vC2+4nmQW2uNA3BsKZUGMNnqMVYbj1kd36gf4V2MxmdnTPXpg+RrOk4zZubArZcKRgxLC4du4Y3Dwrkicbc9RTERQCDXcau7C1pSslrYF21cD+IQPDuBZG63kSDtPXIPKegFVLuvtr4hLD7sS8AkqImYAk48qntXwxYA5Q7T6HarfyZT86AloqHT6hXnaZhmU9RlTB6+tSg0BmiiigNDcA6kfWlPEePC0GbaXQK0MpEG4oJ8KPekgYIBB+kz6vg1u4+5gSJBZCWKMwACnbu24gds1YtcOtLEIsgEAwCQGyQCcwfKgINLxPxLjoAAE7kwW6cyiIKftbuuIqY69BO5gsCTuIEKWKq3XoSDB/lW6aK2AQEUA4MACR6wKrLwWyBEORIPNduPMTAO9jKifdOPSgNdJxlGN0MVTwveJJ2bc829gB2M+WPMVV4j7WaS1bZxqLLEDCrdtyxPRRnue/QdTgU3s6dE91VWfIAT9K4T2w4k1y+UUnba5e+bjAF29YUhQexL1jnyrFByBz2s4yt52e5ftFm6/eJGOirnCjMDvJJ9aGo43ZBhbiMf1qFB/V3+QNWOJaox4YJz72fw9l+f8o86V6i2zwquynqNuSY64714aqctU+5d7bImt8T3dHQ94XnOPg2foKX8VvHxDc3bgAFIA5rZAJ2MsyCevr07VPe4feuIS290WZmFI29ZLEOT+o1nU27jK32grdRB5M14RB2lhtJUxH4skeU10RjBPYo7KnGwy3zaZty2yAhiBtgNuMfHLehOK3vatlfwdLcZyYDFNvMeyoYkDqZmMfGJ+NXbVp96uHD21RSpiFBUwBumNo9TgDvU/3SAqbiqvvHaUZiTMXCdwAPzxPuwYF1L0p0RXqZDftJpQssLl1jzW1J3ndMQ8MZ3dTAntJ6y2L12425EsacLKsbjBzI8/Ezu9YNLeHaxbbbNKq3HYn/APpuuI+ZIA6YJU5I6vMA172LbBrt5b90nmCG2AFyYBMiZg5ic4700u6a3/O37iy67g3M6y27MMst2FEHCErb9SRMDrVh+GKGQsbj7iVU2nS4TALfgG/oG+n1X/730+2LSuHkZa7pxicgQsSROSp696Y2dTpHAJuBM/jS3d/1W3G3zkjyxRuSLUmWrewNsJk9Rl1JjzUmVYeXzHp2/sprLV37m4DvAlG3v94o6zze+O/mM+ccBc1Vq+gD6h7P5LjMl1PMN1O0wOrQRkAirOi1otlQb1sXLZHPvQ8w924ACAQcGO4MHvU45yxtPeu5DPWdRoXI22rvhrtj3WZhmdytvEH4zUT8FBKc7HbcW4SxZnZkELzbgAOmINRcJ9p9NdtLcN60hIypuJKsMMOuRIMHuINWtXxuzb2S8h4hlBZAGmGZxyqDByTmMTXrJ2CWxwxFYtkkvvJZiTu2le/baYiq1/RXmuQbpW1O7klX/QTJG31AH9aq3faLcG8ELcK+JABJLBbbMpAAmCw2/TzroAaAU3eA22BDPeIIII8a5BB3AjB/aP8AYEWLmiIVhbfa7FWLMN8lQq8wkTKqAYIq1qLwRSzEBVBJJwAAJJPyqno+M2brbFcF/DW4VIIIR52kg9Jjp1oRaKjcAViHdiz7ixKl7YBIg7ArynQTkzmZmr+k0rK7uzA7toAAKgBZiZYy2TJxgARjNtWms0JCiiigCiiigCiiigNTXkwffzk+/uuH/wCxmY/zr1k14/YtFVt256IEOB1WVNeb4l7C+JMPaE9om5ucsFBlmZuw6x64x8vrjxrrsfsoayu2GiWdlkHddaCQAZiOkmOsCDhmgDlSztt6tgsqLgliqjzA64mJ6TV1dO+o3paJt6NSSS3RsCWYxLk9dswAcwIFcu0dwrZW+x6QLN7VNeJyEtS0k5yWn+MVOmxV3HZZXaJHhgOOuZuKAkmeaW8s1nhevNuUsJaUSQt++dh24gtAJJPMYBXA6CtHayLguPqDq75ZYUJ4lsQchbYlSQCYMz/GpUmnTv8APoiaVWR6Ozb8RGa2T4ggNAUhCDtKtAbr0JGR6YFriGgvCRZ23fxBbgLvy4hZO0nPlM+UyJeHzeulndlujc2x0O6BjcxB2jqMfEjrS59SbttbwhL1twgKnluD3Rjo2MT6T3w8yWrn4r7BxVGuk0uo1NliNTbVjgrzeIpBHLMDwyMgwO0D1saPhFpEBNlrl38XiOoQHuRzRHrk1P8AYVvP4rWwGYKWJA5o/MpJ5o6n1zmprvB7DGPDQem1c/wrOfU71f6f2Sobfz/Ams8VvC46WwkKTypFzPcqJDn5CKvaLVeKS7hL3QYLW2WOyOGle+Ok1rd9m7Ufdk2ziCCSFI6GCYA+EVRGtLX1OwJeUFdRkbWYRDqO5YS3bqOoFaKUJpvGVVrZjZ3uozPaDm0vvS03lwCG2qBuXrmS2OvUVFprN/eLqMj2GGWUxAIJU7Ryrk/hEc3TubWxWjcAYIMHo0Z2sO49DNVeH6v7Pf2sqrZu7l2KSQh81J6q09hgjMYLRCeqLSEludz7Da+LrWm6ONwn86jP1SP3DXceCu7dGQIn0mf6V4/p9c1q4jJzMjBhMgYwSTBgFdwx+arev4tqNSedyR+RZVB/lHX/ADTXRi6yOPElLkKNnpOp43pkMPftg+W9Z+gM1CvtNpCY+0WgfVgv868uChe4+C5/lj+NQa9oUOBhZ3Z7GM4xggHPrSHiDlKtJaUKR6B7a8ctC0F3b0I8S54ZBLIpAW0sH3rlwqgHcb657h+ivXG+z7vv7zeLq7i5CdhbU9IRYRR5gn1rnbGpW2pvOMW3lQOtzUkQv/JU7R2Fx7h/BXQewPtN4IZb6KBccsbqzMnoGB6qBgEduo6mvS85QS1bNnJp1y/4elaDSJZRbdsbUUQAP7/jVitUYEAgyCJBHQ1tVjoCiiigCiisA0BmisBqzQGCK839pNKbWouYgE+Ip6Da558+YcMT6MPOvRluAmJ/sUp9o+F+Pb5Y8RJKz3n3kJ7Bhj4we1c3VYfNxuIWzs8d1GodWuWIZQ0tPmhYkmR2gbAMe85OSI245pgvgW/xeEXugE8xYhlV46gZAB8qY8W0RdDtxcXdt3YM9GttPTyPkYPnVTVm39oVlXlYKCFgE+G67usCSrKMmvJUm+26LcEPHsbNIltgUIe5IUl3OB7hM5OAOm0AU0TW2NHYi2D4xADKBF93I9zb1A/h3zWtu4zcQfkVbm2FDmQGAYgjb1xu8sikNq5cGqe64h1eSvoABtE+aRn1mi9S0t135L8O/kXtJqPEVgLgZ7pBvNbMooAG2zbPfHVu+ekgBgmlXHKBGMAdB0HwpTw1belum1vDW3CtbbAxlQr91bliDGR6xT9jNc/UNxfp4/P6JhvyAH9/30NYI71oBGT/AH8a3e+qiWO0DJnGBknPaOvpXOk+xp8TZFiuS4vZH2wyOW4iny5xKyDiJCgSI92uptXFMmcDqT2nI+oIIjrIiaUcdsg8xmUZAcZRTyhW/b+8e6R+EKJ9ezpE45Gn3Rjm3iRWL7qfekftCR9RkfPcaZW3D22Y3rCEIx8O4GJcqDCoZCEnsOuenWokSVDdyB/4qtq7AhSQMXLZ+jrW0Jw1eqJk02i9pl5RBJJyWIjmPXlOR8+nSpHSIBJIwfTPeK3uPA3EQe+DJEdRjJ/mBRabfDRgiQZBDL0DKQYOcHyNcknJ26No1wYW2Op6ClGq4n4ri3aXlnN1sINuSSD7wWNx89sd6m9oNTlNMpln5rkH3bYPT03GM9qR6ljcJt2o8LaFMCAYORumAsxPqFHoe3o8KTU5meWdpxRe011dUwKT4Fj7u2p6kdTcbzLGST8fWmy4xSPgoNlt2xtly6tonkguVuN03ddyqsdtzDr1eO/mjj5T/wBM06xylkvsMKqNHd/7PuJkhrDH3RuT0WQGX4AkEfqPlXZ15X7FawDVKYeAjz91dOMDML0mK9Qs3QyhlIIIBBBkEHoQR1Fej0kpSxLUGqZJRRRXUQLuKaq6kbE3bhAMFgrk4LqCDticg/Sqdnh+rDMwv2AXIZh9nuESEC4P2jyC/SntFAIbnCdSTPj2SWCbt2mLAsjMQQPGgAqVWMnlmZOLVjQ3ktoouoCryxFoBSkk7FQNyCCBMk47k00ooDnLnA9Tum3qbaAC6FP2ctcC3HDxuN7aYI/LmB87Oi4dqlZ2uam2xYRyWGQiI24a8645u2d3pTqq1/WqiljkKYO3mMkgRA9SKA5jj/svcebqXC9zG5dqLvjEg9A8d+4EHtHA3eBZZkcq0tggKNzGX3DbuVuxHUbRjFe17xSnjHALd87xyXIjeB1joHH4h9COxFcfUdM5eqGz+4+J49rNUz6qRcK3BPMAuMK4BgQCrOyx5Ct+IC2rpcV3JcKt3cC3hv2l2BEziJkyD511PEuDNab722MmQ6gkMcD3hGYjBg46GJpVr+G71IBIDCDgGR5Z+efWvMnPTJRmqLpbNizUaSR5/AL/ANqg0dq8llTauE4wlzmWJPQnK9vMelM+F2Lt0JaNtvGYlSI7KYNz9MQfnFSjRbFCD8AC564EZ9cZqPXCFviyLTewt0XHpbZc327gyVITAzzfp9RNXrmqDAqrBycYKtE4PJaJc/AgepFU9VpEuYcdOhBhh6gjI/rVe149vl/xbfTBVXj9pCPDbHePlmihjlvHZjVLhkVtG07qVUKBywu0XDjINwA7HxO1NzyzQYI22uKakPYbYOUqyrtGAXB8iSGIySSXgmRbXcamvKbilRbIERNwjpj3VEwOmML5qamXha2tm5pZvdXmcmTPKPiAYUASJABrfVFtN8lbpUuCTRJ931wSxBHdSxII+VR6y2uwsSYEFlXdudZG5EK5DESBHn6VHpLoZmCnawyRBAP6kMGfUQfXtTHQXbni2tqRcV96mRDBfeRJgOzAwFJU5MeuMYOWZV3ZbbSZ1WgZW2EkiA6OJAZDlbikHBj6GR8UmqsMrPcR3FoGZtEJufbDXV6I2cFQUDwCJIAPsOr4Hp79oI1oBQS6csFGbJYAjlMnIj4iuY4r7MagAopBtHqUH3hHkQ0wPRZn4GK6p9PPFJyhun9Bs1uea2eGvfdkVhbUhWkFnuXlcSLhe4SSDJGJ75NPrPszasW9966UtjzIBJ8lKjeSfyg5mIqrq7VxLnvPplW4wQsrIVczJ23BKWbnpIVhMLJibQ67TkpdVbmou5k3SSUHSA1wgDnEcs9DAMVlmWW9m0vcv3ZEHHvyY4xI0zagW/DtWgq6e0RDFi6TdYD3YAkL2AY9zV/Ugdf51ev8G1OpR2ZN9woUtoJWzaFwbWcu0BmCk83XsAJNdXwL2VFva14h3UDlHuAjvn3j8QPhVf8AzTzRjS7l1JRbIvYjhnggvcgXLo5VOGFsd465OT8BTRlWzc3W3ADhnNkQTcgElrKyIYmCYkGSSASWqa7wS07tcdQzEgg5BEKFjcDJGOnTJrNngdhDuS2FI6EEiMbcZwYwCOg6V7GPGscVFGYW+M2iHM4RVZpG2A24QQ0FSCpkGIqa1xBWuG3BkEiY5TC22we+Li/Q+VQXPZ/TMIe0rAghg0sHBJJ3yeeST709as6Th9u37iAZJ7kyQAcnPQAfKtAWqKKKAKKKKAwaVHgu+BeuO8JsG1ntSMSX8NhubAziMwBNNqKAV6XgVq24ZARBLRvuEbiuzdBaJ2yOnereo0FtzLrJAjqf6GrNFAUG4PYIINsEHqDJB+ImkPE/Yi0xLWjtP5WJKn4N7y/xHpXW1R4zeZLTFTtPKN20uFlgCxUZIEyfTuOtUnjjNVIHOeyvs4Lb3jetBWJULmQVCzIYHI3FsGD0kdKp+0Xsi3iF7KKyMZZJIeczBJ2wTGeok9q6GxrrzLb8JVukiXZybSQegDJvlhkQAwx1GJm4Zb1AZvFVAGzy3Xuc3kA1tdqx2k/96+TDRofAPNL+ga1vW5adGUnoGuCCCwllGAQDDdCQQMggQ3SluA7BWJ27G5XnrG05JjtFertwzdPiXbjiZC7vDUen3QUsPRiahb2c020Ktm2gWI2IqwBODiCMkbTIycVyz8Pg+GwmzzEy3KqNnoW5B8wef/T2qje015rqw4l4WAYgrLKAz4MnEECSFGK9J1PsVYLbkLpg43uQvddiloUT1WIII6EAhPrfYe8Vdkvbrq3N6bwqq0bWU8iDYQZHRp2g98ZR6OcJbVRDZyr6QbxfdmjNu4wnfZJMKzKffUGQQR3boYp5wThJOsFq+AH2F7TiHtXFRl3wpwyujwQcgDEda6DinBmuINQlsrdKDxbTRziOYHaSNw6SCZgZ6GqHsrxjwGTTuZsOYsu3W2/ey8/w+nQgDSEFjyJS+TJqzq/s1yz/AIR3p/w3JkD/AOO4cjvytI6AFRU+k4glyQJDj3kYQ6+pXymYYSDGCatiq2t0SXQNwyMqwJVlPmrKQVPbBz0r0Aba2+ttGd/dUEnv07Adz2A7k1W4TpCql3AFy4dzDHL+VAfJRA9TJ71AmjuOyC5dFy2jbhiHZ193xNvIdplsAcwXA25tajiltCAxMEMQwBKcvUFxyg+QJEwYoC7FZqnd4iiqXMwE8TAJO3zEdfhUun1SupYdAzrnGUYo3+oGgJ6KpLxNCwXInxMnCjwnCNJ7cxEVMuqXf4cjdtDRImCSJiZ6jrEZoCeiiigCisE0o03tBZ2I127btG4odVd1U7W933jkx1j/AMgOKKXaTiiu6qpDLctm5bYTBCMqvM+roQe8nyyxoAooooAooooAooooDEVmiigCtWaK2qDV6UXBtaYkHlZlIIMghlIIoCsnFECsXITabsgnMWiQzfCIPzFS29asuDIZOogk7c7WAA5pA7TmR1FVW9ntOTJtye5LOSTMySW5j6mTGOlXtPpETcURVLHc21Qu5jkkwMme5oCqda7f4dlo87hFtfoZcfu1zntH7Ou4e4YYNHiWrSwSB+JS5MsPIBSc9+vaVgiqTgpKmDlvY/jZYfZ7rbnAm3c7Xrfn+odCPSfOui12n8S26TG5Ss9YkRMd/hXLe1HAip8e0SgDbyVEm0//ABlHcH8S9xnzp17O8X8dOYBbqwHUdM9HU91YZB+I7Vnjm09EufuDP/pzTgQEKjMKty6qieoVVYBR6DFSrwWyBt2nbu3FdzEMwiC8nmiBAMjA8qY0VuBR/wCmtNuD+GS2zw9xe4W8MkE25LTskDl6elXL/DrbrsK8u7fAJHMWLE4M+8Sat0UAsvcCsM25laZJxcugS3vEKGgT8KzoeB2bJDW1ZSI/9y6RhQg5SxBhQB07DyplRQAKKKKAKrWtGqqFA5QZAzAMyI8gPLpVmigIU04DF45iAJz0BJgeXXt/QVNRRQBRRRQBRRRQBRRRQBRRRQBRRRQBRRRQBRRRQGCK5PjHDH0zjUWIAWZXoADllPlbP+gwekx1tYZZqk4KSBV4ZrlvWw6zBwQcMrDDKw7EHFW65TVodBd8ZQfszkC4BnYegePIYHwx2WupRgRIMg5kdKQk3s+QbUUUVcBRRRQBRRRQBRRRQBRRRQBRRRQBRRRQBRRRQBRRRQBRRRQBRRRQBRRRQBRRRQEd+2GG1gCDggiQQeoIPWo9DbCoqqAAFAAAgAAYAA6UUVHcFiiiipAUUUUAUUUUB//Z"/>
          <p:cNvSpPr>
            <a:spLocks noChangeAspect="1" noChangeArrowheads="1"/>
          </p:cNvSpPr>
          <p:nvPr/>
        </p:nvSpPr>
        <p:spPr bwMode="auto">
          <a:xfrm>
            <a:off x="9837738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9" name="AutoShape 16" descr="data:image/jpeg;base64,/9j/4AAQSkZJRgABAQAAAQABAAD/2wCEAAkGBxMSEhUTExMWFRUXFxgYGRgWGBcXFxgYGBkXGhcYGBgYHSggGh8oGxoXIjEhJSkrLi4uFyAzODMtNygtLisBCgoKDg0OGxAQGysmICUtLS0rLS8tLSstLS0tKy0rLS0tKy0tLS0tLS0tLS0tLS0tLS0tLS0tLS0tLS0tKy0tLf/AABEIAOIA3wMBIgACEQEDEQH/xAAbAAACAgMBAAAAAAAAAAAAAAAABQMEAQIGB//EAEIQAAIBAwIEAwUFBgMHBQEAAAECEQADIQQSBSIxQRNRYQYycYGRFCNCUnJikqGxwfAzgqIHFVOTstHxFkNjg+Ek/8QAGQEBAAMBAQAAAAAAAAAAAAAAAAECAwQF/8QALxEAAgIBAwIDBwQDAQAAAAAAAAECEQMSITEEQQUTIjJRcYGhsfCR0eHxI0JhFP/aAAwDAQACEQMRAD8A9xooooAooooAooqF9QoZUPVgxGPyxOfmKAmorUvUX2pdgfMETEHd+7Ez6RNAT0VqjSAfMTnB+lbUAUUVX1esS0JuMEExLGBJ6CaAsUUj4r7WaTToWuXlEfhEm4fggEn49B3NcZxX211l5N+msm1aPu3DDM3zPKvyDfGs55YwVtkNnpGq1aW13XHVF82IUfU1zWv9v9JbkIXukfkWF/efaCPUTXnWp0b3GDtqDcYgHcyMzAGDHM+I8pxFWtNwgDJG9v2wCB8EHL+9urgy+IRjwEpM6dvbu8yeIlhLat/hi4SSyj8Z2xAJMDrMEyaXt7aa499Kv6Uun/qb+lVToiTLST5kyf40NoRXC/Esjexfy2Tr7a68f8Bvjbb+jg1b03+0HUL/AImntt6ozW/4ENP1pM1oL1/mBUQKsWVNzkdQgLEepjA+JNTHrs97bkaa7necN9vNLcIDlrLHH3oAWf1qSo+ZFdRbcESDIOQR0PwrxG9obgBjYuOVXbexzneykhRExE1twXjOr0jE2gAoPNaZybbeoG3H6l+c16GLrb9uv1K2z26iuU4F7VvqpCWbYdfeRrxDAeYHhZHqKsuuqU4QtF0uu27gptZdjm4QTk7oAjAGK74yUlaJOiopHY4lqZCtpW3bSTDKFmeWGJjImRMgkdRmp11t43FU6cqpOWLoQBBJ90mD7v1PlNSBrRSTVcSuAtsQ4JB8RXVABu2srhYfcduJwD6VZ4fqLzO3iWtiZ25QnH5irmSfIDEdTQDKiio9ReCKWYwoBJJ6ADJNASUUp1/GkXeqB3uKAdqWrj+97uVG3z/F2NVv98XMRZvPztIW0ynZ+EzcKjEicn3TjNAP6VXuC+IT4t246y5VZ2RvmQWtwzCCQATERMkTRpNXcd5CkWyxA3I6MB4akTvz7+4THkKxb46pZh4V6BEMLTMryYJUoD07gwfSgNH9mdOckXCc83j6jdDCCN3iTEY+nlQvszpxtIW4Nu7bF++I3TuGLnQyTHmZra/x0Acti+53BY8Nkme4Nzav1IrFvX3WuAqjC3Khg1t1ZeS8W6+9zLaEgRzdT2AmucIXHh3LtohVQbHJAVRA+7ubkmO5WTWjLq06NZvCRAYNZcCRJLrvVz1wEQdM96m03F7LnaHAf8jzbf8AccBux7VJr9YtpdzTHoCfrHQepgUAv1HtElkE37d2zAJ9zxQQBJINkvA/Vt7eYrmtb7WPq7TDTnwUOPEUo931UqVa2h7ZLfKl+q4k19/FuNcAt3H8MSrAjIDcnJEHyJBHvHqVmsYXWBZdxHQ/iHoGGR8jXldV11S0QfzJSvkNHprlpfDW+12312XlV1z2iYQT+UCPPyqavhl+2xu6dHst1YW2LI2PxK0bh6NPoaa8P4dckEOw/WBcE+pJDn96o+L8cuKCiqpHQvbYDEZ2hoA+IY+nnXHjnOTu0w4qhJpOPC4+3YqXw0MshFbB6F4CtgDmjJiewdvxnZ1tj9/K+jKVBB+E9a57WaLxre+FXZlPEDW2uSYZbbEc2NxMTmB3rHsus6k2Hg+IkLuAI3D3DnB/KfQiIjGssEJLVVFFOSdDq7x/cNttwH7IEYtHoJk/u/WtxZZknUqoCyVt7puOxEBncAFFWZCzJIEgDrr9phYUBRGVUQMegqxotGziWnb5dyPX0rkWRQfpRru+SpZ0ttjy2gT6kkD4hjH8KY27W1ds4H4RhQf2UHKPpVi9CAAACP4D4VU8aT6/0rKU5e8lJIxeEdCKo3F6mrF25UJE1CIZQLPbcXLTFHQyrDqD8D1B7joRivXPZXjY1lhbsBXHLcUfhcdQPQ4I9CK8mvU+/wBnOvNvVtaPu3kn0328j/SSPkK9Tos7i9L4Mu56pRWBWa9ksFFFFAFYInrWaKAr6PRpaG1F2rJMCYz8f5VX4teZfCjCtdCuR2Xa5Hwlwi/5o70wrBFAINTxN3WLCPcPK02/DXbDqTbbxXA3FZB+eBiQa6+AyfZXtsxfaUuac9RuNwbnHNvbII9fSugoigEm66r2wx3FrsbcH7sWpJMDEXB19Y706AoisO0Dz9KAr8QFvY3ioHQdV2G5PwQAlj6AV5px++lx7lq349q0CkDfKkrJIFonbbAO2Zk+ikGmPtB7QO117bMBbgAIj53dxdKghj+yrER1k1z2ovxBYFBgCFYDPQCATXl9X1kk/Lx8hVyyNrl1jki4J65UgfDmDfVas2rhtwWhR5mI+HrW1kxO1TPQtdHhovxUy7H0C1DrLdotJPimACbhMMfS3O1RkAADtmTNeW1e8ti1+41u669qS1q37nQ9hGJ3sevnHwwav8O02nsHmHjXBncw5F/Qjf8AU3XyHSl1x2Yjau3bERhR8BEdDGK3CM0biPlmPnj+X/apeR1SJUfeNeJ64XM7j8D09Mdq5PidtLbLqbO0PbYF1T3R0aQFwvYkR29aepoenUx5xM/T4/Wi7psZyPLH0qMWRxld/Eie6ogtqly+XBVrTszIQwySdzKw7FSwBB9K6MkBf7/r/ea4nhJW1cbSMYtu022/JcA5WnyIgHzB9Kaf70UCLjBGGGUkSCMH+ta54U7iRB3yW9ZfGZpf9sYbT4ZUP7puPbt7590qGYEz2xW6aY34JLJbPcDnceVsHA/URHx6VZ1HsxZvXVv3bQLIAqCWKoqiFUKx24A8uueuapCMEv8AIWdt7EPgsTzH5IGP+pwIP+U1veXasD+p+pNWdXpLQ/Av0pTf01v8i/SqvQ/6/kO0R3RTD2Rtk66xAOCx6dozSd9Mn5F+ldP/ALOuBpduvda2pRBtEgQW6H+v0rq6eKc1X59TPueoO4Ak9B/StftCxMjAnqMDzPl0P0qo3CLYUra+5JIO62F3Spke8pU/MGqrezllt4uKLiuOcEBfEJjcbuyBcmOhEDsBXvEl9OIIbhtc24T2MYVGwehw4/j5VbqrptAlv3QfQszMRiMFiTEdqtUAUUUUAVDq9SttGdp2qCxgSYAk4FTVQ1/Dzd/9xkUqVZV2wwPXLKSD2kf/ALQFx7gA/oOvniql3iltSAScx0BInxFtwSMAh2AI+PlVKz7N21fdvunqYa7cMEjbIO6dwXl3dYxNS/YNNYBdjtB73Ljss7g2N7EAlwCYyxyZNANZpXxnhTX4HjuiQQUUJtefzSNxHpMHvSHinFLNonw7t60SZlrjQc5C2bq3G7dkVc4bvSC57RavUMUsB9SuFxba0siZ3G2+3Pk7BcdM1lLLBbd/cQxpe4Ktom3a1d2VGbent2FIxjcyoFQfrI6da5LiFpLXihjavtdAH3hFy4gEgnxVQLOeig9TnpTfVcH1G1Rq766e31FpFLkDuPDsgW1z+Lc1JL+l0pOwEMBHLcuI7se29LRCAdRtG6fzHIrz8z0q2q+7HJjhLM9vn6KYVp95PwmepEcs99s95LSxp590VGHgbtpI8/w+WP77Vvb18do+FePklqldUaRVbDXScKn3iAPWro0SL3pL/vKgcSNVTS7F9h8yqB0pRxK4oUxknoBJM9sCqt3iOOtKtQbt1gLclpwBtJZmBVbe1gQd3NM4Co7SNta4ovJNIpOVIT8VQXbrW7RDHsewCAS7HsBEn6ZMCuh9n+GXbm8seViG3MoBJIIdgDO3dgx269SaOB8BNtn8QhnZgrEGRCZ2qcYk/UV1F/UBFgf3/f8A3rrzZdPoRTHC92RrZS3kZPdj1NUtVqwOlVdbru1LL2omuF2+DS0iS/qCao3r4ESQJwJMSfIetDXKucL4Je1RCovIerN02nv5EeROD23ZFb4sTboo3ZX4foLmouC1bGScnyHf+H06+h9g4JwtNNaW0gwB18z5/wB9gKVcJ9kxpUjT3DbeMkgPbY9ptkyqjyRlnuSc01s37w3C5bBgSrW2BDx22vGxj5SR+1Xt9N03l7vkgYUVz1njl1rttTYuqGLK827gW3BO1hcKhWkRjoM5mAbT8cWFIS6wJMlbVy4FALrM2lZW5lA2gzDT0rrA3opdwa9eZZvABits4UoJKKX5WJI592JwIFMaAKKVcS9oLFhhbd5uESLagtcIMwQi5gwcnGD5VRPFdXeH3OlNsH8V8hD81yyn/K3SquSQOhZwBJMDzNKdd7RWba7t0jzEBfk7EKfkTVEcAv3TN/UeXLbWY+DXJA+KotMNH7OadDu8Pe/57pa631cmPlVHKb4VfECFvaPUX8aa0zD8yDl/510BT8Avz71i37M6u8d16+LM9fC3Pdg9vFcyB+zla7QKKzFR5N+07+gOd4f7F6S1k2/Fb81475Pnt9wH1AroEQAAAAAdhgVtRWkYqPCBiKXcU4La1GLoZl/JvdVPxVSA3zmmVFTQOQu+wVgSbb3AxYk73d1z15Qy5pRqvYrVJIt3luqxEKbSBhjO64XBGfJT8K9GoisZ9NilzFA8pu+zmqVRusAGSJDPcJzgqttDAjMuV60vuaG6sBrF0OSRtbbugEgEIDJBiZ6Ca9lijaKwfh+Fjc8dGhubxa8C94pUMEKQSDPQztAkHLEAV2nAuC/YbDXr7Kb0MSR7tvdHIpPXooLmJjsMV120Ur45wUakBWuOq/lTaAT5mQSfh0q+LpIYrceSDz+zq4g9Jlo8txJ/qB8qraziBPSutPsBa73rx+YH8gKls+wWlHXxH/U8j+VefLoMspamWvajzi5qJOTny7n5dauaHhOovx4Vpj6nAHxPb4GK9S0Xs7pbQhbCfMbv50zCAYiujH4cv9mQcRwX2BVSH1DbiM7R0B/v4kdjXZ6bTKg2ooA8h/EnzPrU1Fd2PFHH7KAViKzRWoNXtgiCAR5HIoVAAAAAB0A7VtRQGIrNFFAYApbe4lBuQJFtraE/tPs7eQDqZnufLLOq9vSgMzD8UbvIkCAfjED5DyoDTQ6zxDcWIa2+xvKdqOCD6o6H0kjtVuoNNpgm6OrMWYnqSYEn5BQPRRU9AFFFFAFFFFAFFFFAFFYmiaAzRWJrNAFFFFAFFFFAFFFFAFFFFAFFFFAFFFFAFFFFAFFFFAFFFFAFFFFAFas0daXcZ4zb0682WM7UHvNHX4AdycCuC4rxa5qD943L2tj/AAx5SD759W+IC1zZ+phiW/PuJSs67iPtfZtyLc3j5rAt/wDMOD/kDVz2p9r9S3QpbH7K7j++8g/uikdxpz3qDV6wW1kyScKoMFuk57ATk+o6k15k+uy5HUdidIzfjWpb3r1wmOgbb9BbCzVZuLOpzqHB8jfuA/xekGr1B2lrpLD8i4TtOJg9RkknPwFZ0l8NGxTnsBJwJOBNVcsvNsjY6Sz7Q3vwalifIXFf+DbqYaf2u1SEBtrjvuUT+8pT/pPwri7usQAS9vMcu7c0HuUUN9OuelbXNair934jHsEtsqn5tgfErWkJ509m/mHR6ZoPba20C7bZD5rNxfhEB/ohHrXS6XVpcXcjq6noVII+EivFw7MOZrcEZEDcPmTtJ/ygVY013a25Lr7vxc5G4DEOqQrjr7wI6xHWujH1jXt/Qij17Va+1bjxLiIT0DMFJ+AJzUV3XTad7e4wDH3bkkgdkO0v8jnzpB7KcctE+EbVuzcPQ21C27h9O6t32n5E5jrK9CE4zVxAmsceXYpdbm/aSyizdncIlQIME9hJwDnE1jV8eAQFVcOV3bTbLFTAYK67gATkDmAnvTbwE3bto3RG6BujynrFaJqVJcDJQwRBGSoYATg4I+tWArvcXufZ0vC2+4nmQW2uNA3BsKZUGMNnqMVYbj1kd36gf4V2MxmdnTPXpg+RrOk4zZubArZcKRgxLC4du4Y3Dwrkicbc9RTERQCDXcau7C1pSslrYF21cD+IQPDuBZG63kSDtPXIPKegFVLuvtr4hLD7sS8AkqImYAk48qntXwxYA5Q7T6HarfyZT86AloqHT6hXnaZhmU9RlTB6+tSg0BmiiigNDcA6kfWlPEePC0GbaXQK0MpEG4oJ8KPekgYIBB+kz6vg1u4+5gSJBZCWKMwACnbu24gds1YtcOtLEIsgEAwCQGyQCcwfKgINLxPxLjoAAE7kwW6cyiIKftbuuIqY69BO5gsCTuIEKWKq3XoSDB/lW6aK2AQEUA4MACR6wKrLwWyBEORIPNduPMTAO9jKifdOPSgNdJxlGN0MVTwveJJ2bc829gB2M+WPMVV4j7WaS1bZxqLLEDCrdtyxPRRnue/QdTgU3s6dE91VWfIAT9K4T2w4k1y+UUnba5e+bjAF29YUhQexL1jnyrFByBz2s4yt52e5ftFm6/eJGOirnCjMDvJJ9aGo43ZBhbiMf1qFB/V3+QNWOJaox4YJz72fw9l+f8o86V6i2zwquynqNuSY64714aqctU+5d7bImt8T3dHQ94XnOPg2foKX8VvHxDc3bgAFIA5rZAJ2MsyCevr07VPe4feuIS290WZmFI29ZLEOT+o1nU27jK32grdRB5M14RB2lhtJUxH4skeU10RjBPYo7KnGwy3zaZty2yAhiBtgNuMfHLehOK3vatlfwdLcZyYDFNvMeyoYkDqZmMfGJ+NXbVp96uHD21RSpiFBUwBumNo9TgDvU/3SAqbiqvvHaUZiTMXCdwAPzxPuwYF1L0p0RXqZDftJpQssLl1jzW1J3ndMQ8MZ3dTAntJ6y2L12425EsacLKsbjBzI8/Ezu9YNLeHaxbbbNKq3HYn/APpuuI+ZIA6YJU5I6vMA172LbBrt5b90nmCG2AFyYBMiZg5ic4700u6a3/O37iy67g3M6y27MMst2FEHCErb9SRMDrVh+GKGQsbj7iVU2nS4TALfgG/oG+n1X/730+2LSuHkZa7pxicgQsSROSp696Y2dTpHAJuBM/jS3d/1W3G3zkjyxRuSLUmWrewNsJk9Rl1JjzUmVYeXzHp2/sprLV37m4DvAlG3v94o6zze+O/mM+ccBc1Vq+gD6h7P5LjMl1PMN1O0wOrQRkAirOi1otlQb1sXLZHPvQ8w924ACAQcGO4MHvU45yxtPeu5DPWdRoXI22rvhrtj3WZhmdytvEH4zUT8FBKc7HbcW4SxZnZkELzbgAOmINRcJ9p9NdtLcN60hIypuJKsMMOuRIMHuINWtXxuzb2S8h4hlBZAGmGZxyqDByTmMTXrJ2CWxwxFYtkkvvJZiTu2le/baYiq1/RXmuQbpW1O7klX/QTJG31AH9aq3faLcG8ELcK+JABJLBbbMpAAmCw2/TzroAaAU3eA22BDPeIIII8a5BB3AjB/aP8AYEWLmiIVhbfa7FWLMN8lQq8wkTKqAYIq1qLwRSzEBVBJJwAAJJPyqno+M2brbFcF/DW4VIIIR52kg9Jjp1oRaKjcAViHdiz7ixKl7YBIg7ArynQTkzmZmr+k0rK7uzA7toAAKgBZiZYy2TJxgARjNtWms0JCiiigCiiigCiiigNTXkwffzk+/uuH/wCxmY/zr1k14/YtFVt256IEOB1WVNeb4l7C+JMPaE9om5ucsFBlmZuw6x64x8vrjxrrsfsoayu2GiWdlkHddaCQAZiOkmOsCDhmgDlSztt6tgsqLgliqjzA64mJ6TV1dO+o3paJt6NSSS3RsCWYxLk9dswAcwIFcu0dwrZW+x6QLN7VNeJyEtS0k5yWn+MVOmxV3HZZXaJHhgOOuZuKAkmeaW8s1nhevNuUsJaUSQt++dh24gtAJJPMYBXA6CtHayLguPqDq75ZYUJ4lsQchbYlSQCYMz/GpUmnTv8APoiaVWR6Ozb8RGa2T4ggNAUhCDtKtAbr0JGR6YFriGgvCRZ23fxBbgLvy4hZO0nPlM+UyJeHzeulndlujc2x0O6BjcxB2jqMfEjrS59SbttbwhL1twgKnluD3Rjo2MT6T3w8yWrn4r7BxVGuk0uo1NliNTbVjgrzeIpBHLMDwyMgwO0D1saPhFpEBNlrl38XiOoQHuRzRHrk1P8AYVvP4rWwGYKWJA5o/MpJ5o6n1zmprvB7DGPDQem1c/wrOfU71f6f2Sobfz/Ams8VvC46WwkKTypFzPcqJDn5CKvaLVeKS7hL3QYLW2WOyOGle+Ok1rd9m7Ufdk2ziCCSFI6GCYA+EVRGtLX1OwJeUFdRkbWYRDqO5YS3bqOoFaKUJpvGVVrZjZ3uozPaDm0vvS03lwCG2qBuXrmS2OvUVFprN/eLqMj2GGWUxAIJU7Ryrk/hEc3TubWxWjcAYIMHo0Z2sO49DNVeH6v7Pf2sqrZu7l2KSQh81J6q09hgjMYLRCeqLSEludz7Da+LrWm6ONwn86jP1SP3DXceCu7dGQIn0mf6V4/p9c1q4jJzMjBhMgYwSTBgFdwx+arev4tqNSedyR+RZVB/lHX/ADTXRi6yOPElLkKNnpOp43pkMPftg+W9Z+gM1CvtNpCY+0WgfVgv868uChe4+C5/lj+NQa9oUOBhZ3Z7GM4xggHPrSHiDlKtJaUKR6B7a8ctC0F3b0I8S54ZBLIpAW0sH3rlwqgHcb657h+ivXG+z7vv7zeLq7i5CdhbU9IRYRR5gn1rnbGpW2pvOMW3lQOtzUkQv/JU7R2Fx7h/BXQewPtN4IZb6KBccsbqzMnoGB6qBgEduo6mvS85QS1bNnJp1y/4elaDSJZRbdsbUUQAP7/jVitUYEAgyCJBHQ1tVjoCiiigCiisA0BmisBqzQGCK839pNKbWouYgE+Ip6Da558+YcMT6MPOvRluAmJ/sUp9o+F+Pb5Y8RJKz3n3kJ7Bhj4we1c3VYfNxuIWzs8d1GodWuWIZQ0tPmhYkmR2gbAMe85OSI245pgvgW/xeEXugE8xYhlV46gZAB8qY8W0RdDtxcXdt3YM9GttPTyPkYPnVTVm39oVlXlYKCFgE+G67usCSrKMmvJUm+26LcEPHsbNIltgUIe5IUl3OB7hM5OAOm0AU0TW2NHYi2D4xADKBF93I9zb1A/h3zWtu4zcQfkVbm2FDmQGAYgjb1xu8sikNq5cGqe64h1eSvoABtE+aRn1mi9S0t135L8O/kXtJqPEVgLgZ7pBvNbMooAG2zbPfHVu+ekgBgmlXHKBGMAdB0HwpTw1belum1vDW3CtbbAxlQr91bliDGR6xT9jNc/UNxfp4/P6JhvyAH9/30NYI71oBGT/AH8a3e+qiWO0DJnGBknPaOvpXOk+xp8TZFiuS4vZH2wyOW4iny5xKyDiJCgSI92uptXFMmcDqT2nI+oIIjrIiaUcdsg8xmUZAcZRTyhW/b+8e6R+EKJ9ezpE45Gn3Rjm3iRWL7qfekftCR9RkfPcaZW3D22Y3rCEIx8O4GJcqDCoZCEnsOuenWokSVDdyB/4qtq7AhSQMXLZ+jrW0Jw1eqJk02i9pl5RBJJyWIjmPXlOR8+nSpHSIBJIwfTPeK3uPA3EQe+DJEdRjJ/mBRabfDRgiQZBDL0DKQYOcHyNcknJ26No1wYW2Op6ClGq4n4ri3aXlnN1sINuSSD7wWNx89sd6m9oNTlNMpln5rkH3bYPT03GM9qR6ljcJt2o8LaFMCAYORumAsxPqFHoe3o8KTU5meWdpxRe011dUwKT4Fj7u2p6kdTcbzLGST8fWmy4xSPgoNlt2xtly6tonkguVuN03ddyqsdtzDr1eO/mjj5T/wBM06xylkvsMKqNHd/7PuJkhrDH3RuT0WQGX4AkEfqPlXZ15X7FawDVKYeAjz91dOMDML0mK9Qs3QyhlIIIBBBkEHoQR1Fej0kpSxLUGqZJRRRXUQLuKaq6kbE3bhAMFgrk4LqCDticg/Sqdnh+rDMwv2AXIZh9nuESEC4P2jyC/SntFAIbnCdSTPj2SWCbt2mLAsjMQQPGgAqVWMnlmZOLVjQ3ktoouoCryxFoBSkk7FQNyCCBMk47k00ooDnLnA9Tum3qbaAC6FP2ctcC3HDxuN7aYI/LmB87Oi4dqlZ2uam2xYRyWGQiI24a8645u2d3pTqq1/WqiljkKYO3mMkgRA9SKA5jj/svcebqXC9zG5dqLvjEg9A8d+4EHtHA3eBZZkcq0tggKNzGX3DbuVuxHUbRjFe17xSnjHALd87xyXIjeB1joHH4h9COxFcfUdM5eqGz+4+J49rNUz6qRcK3BPMAuMK4BgQCrOyx5Ct+IC2rpcV3JcKt3cC3hv2l2BEziJkyD511PEuDNab722MmQ6gkMcD3hGYjBg46GJpVr+G71IBIDCDgGR5Z+efWvMnPTJRmqLpbNizUaSR5/AL/ANqg0dq8llTauE4wlzmWJPQnK9vMelM+F2Lt0JaNtvGYlSI7KYNz9MQfnFSjRbFCD8AC564EZ9cZqPXCFviyLTewt0XHpbZc327gyVITAzzfp9RNXrmqDAqrBycYKtE4PJaJc/AgepFU9VpEuYcdOhBhh6gjI/rVe149vl/xbfTBVXj9pCPDbHePlmihjlvHZjVLhkVtG07qVUKBywu0XDjINwA7HxO1NzyzQYI22uKakPYbYOUqyrtGAXB8iSGIySSXgmRbXcamvKbilRbIERNwjpj3VEwOmML5qamXha2tm5pZvdXmcmTPKPiAYUASJABrfVFtN8lbpUuCTRJ931wSxBHdSxII+VR6y2uwsSYEFlXdudZG5EK5DESBHn6VHpLoZmCnawyRBAP6kMGfUQfXtTHQXbni2tqRcV96mRDBfeRJgOzAwFJU5MeuMYOWZV3ZbbSZ1WgZW2EkiA6OJAZDlbikHBj6GR8UmqsMrPcR3FoGZtEJufbDXV6I2cFQUDwCJIAPsOr4Hp79oI1oBQS6csFGbJYAjlMnIj4iuY4r7MagAopBtHqUH3hHkQ0wPRZn4GK6p9PPFJyhun9Bs1uea2eGvfdkVhbUhWkFnuXlcSLhe4SSDJGJ75NPrPszasW9966UtjzIBJ8lKjeSfyg5mIqrq7VxLnvPplW4wQsrIVczJ23BKWbnpIVhMLJibQ67TkpdVbmou5k3SSUHSA1wgDnEcs9DAMVlmWW9m0vcv3ZEHHvyY4xI0zagW/DtWgq6e0RDFi6TdYD3YAkL2AY9zV/Ugdf51ev8G1OpR2ZN9woUtoJWzaFwbWcu0BmCk83XsAJNdXwL2VFva14h3UDlHuAjvn3j8QPhVf8AzTzRjS7l1JRbIvYjhnggvcgXLo5VOGFsd465OT8BTRlWzc3W3ADhnNkQTcgElrKyIYmCYkGSSASWqa7wS07tcdQzEgg5BEKFjcDJGOnTJrNngdhDuS2FI6EEiMbcZwYwCOg6V7GPGscVFGYW+M2iHM4RVZpG2A24QQ0FSCpkGIqa1xBWuG3BkEiY5TC22we+Li/Q+VQXPZ/TMIe0rAghg0sHBJJ3yeeST709as6Th9u37iAZJ7kyQAcnPQAfKtAWqKKKAKKKKAwaVHgu+BeuO8JsG1ntSMSX8NhubAziMwBNNqKAV6XgVq24ZARBLRvuEbiuzdBaJ2yOnereo0FtzLrJAjqf6GrNFAUG4PYIINsEHqDJB+ImkPE/Yi0xLWjtP5WJKn4N7y/xHpXW1R4zeZLTFTtPKN20uFlgCxUZIEyfTuOtUnjjNVIHOeyvs4Lb3jetBWJULmQVCzIYHI3FsGD0kdKp+0Xsi3iF7KKyMZZJIeczBJ2wTGeok9q6GxrrzLb8JVukiXZybSQegDJvlhkQAwx1GJm4Zb1AZvFVAGzy3Xuc3kA1tdqx2k/96+TDRofAPNL+ga1vW5adGUnoGuCCCwllGAQDDdCQQMggQ3SluA7BWJ27G5XnrG05JjtFertwzdPiXbjiZC7vDUen3QUsPRiahb2c020Ktm2gWI2IqwBODiCMkbTIycVyz8Pg+GwmzzEy3KqNnoW5B8wef/T2qje015rqw4l4WAYgrLKAz4MnEECSFGK9J1PsVYLbkLpg43uQvddiloUT1WIII6EAhPrfYe8Vdkvbrq3N6bwqq0bWU8iDYQZHRp2g98ZR6OcJbVRDZyr6QbxfdmjNu4wnfZJMKzKffUGQQR3boYp5wThJOsFq+AH2F7TiHtXFRl3wpwyujwQcgDEda6DinBmuINQlsrdKDxbTRziOYHaSNw6SCZgZ6GqHsrxjwGTTuZsOYsu3W2/ey8/w+nQgDSEFjyJS+TJqzq/s1yz/AIR3p/w3JkD/AOO4cjvytI6AFRU+k4glyQJDj3kYQ6+pXymYYSDGCatiq2t0SXQNwyMqwJVlPmrKQVPbBz0r0Aba2+ttGd/dUEnv07Adz2A7k1W4TpCql3AFy4dzDHL+VAfJRA9TJ71AmjuOyC5dFy2jbhiHZ193xNvIdplsAcwXA25tajiltCAxMEMQwBKcvUFxyg+QJEwYoC7FZqnd4iiqXMwE8TAJO3zEdfhUun1SupYdAzrnGUYo3+oGgJ6KpLxNCwXInxMnCjwnCNJ7cxEVMuqXf4cjdtDRImCSJiZ6jrEZoCeiiigCisE0o03tBZ2I127btG4odVd1U7W933jkx1j/AMgOKKXaTiiu6qpDLctm5bYTBCMqvM+roQe8nyyxoAooooAooooAooooDEVmiigCtWaK2qDV6UXBtaYkHlZlIIMghlIIoCsnFECsXITabsgnMWiQzfCIPzFS29asuDIZOogk7c7WAA5pA7TmR1FVW9ntOTJtye5LOSTMySW5j6mTGOlXtPpETcURVLHc21Qu5jkkwMme5oCqda7f4dlo87hFtfoZcfu1zntH7Ou4e4YYNHiWrSwSB+JS5MsPIBSc9+vaVgiqTgpKmDlvY/jZYfZ7rbnAm3c7Xrfn+odCPSfOui12n8S26TG5Ss9YkRMd/hXLe1HAip8e0SgDbyVEm0//ABlHcH8S9xnzp17O8X8dOYBbqwHUdM9HU91YZB+I7Vnjm09EufuDP/pzTgQEKjMKty6qieoVVYBR6DFSrwWyBt2nbu3FdzEMwiC8nmiBAMjA8qY0VuBR/wCmtNuD+GS2zw9xe4W8MkE25LTskDl6elXL/DrbrsK8u7fAJHMWLE4M+8Sat0UAsvcCsM25laZJxcugS3vEKGgT8KzoeB2bJDW1ZSI/9y6RhQg5SxBhQB07DyplRQAKKKKAKrWtGqqFA5QZAzAMyI8gPLpVmigIU04DF45iAJz0BJgeXXt/QVNRRQBRRRQBRRRQBRRRQBRRRQBRRRQBRRRQBRRRQGCK5PjHDH0zjUWIAWZXoADllPlbP+gwekx1tYZZqk4KSBV4ZrlvWw6zBwQcMrDDKw7EHFW65TVodBd8ZQfszkC4BnYegePIYHwx2WupRgRIMg5kdKQk3s+QbUUUVcBRRRQBRRRQBRRRQBRRRQBRRRQBRRRQBRRRQBRRRQBRRRQBRRRQBRRRQBRRRQEd+2GG1gCDggiQQeoIPWo9DbCoqqAAFAAAgAAYAA6UUVHcFiiiipAUUUUAUUUUB//Z"/>
          <p:cNvSpPr>
            <a:spLocks noChangeAspect="1" noChangeArrowheads="1"/>
          </p:cNvSpPr>
          <p:nvPr/>
        </p:nvSpPr>
        <p:spPr bwMode="auto">
          <a:xfrm>
            <a:off x="9990138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258" name="Picture 18" descr="صور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79" y="836712"/>
            <a:ext cx="8385285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199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صور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52928" cy="557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419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صور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2509"/>
            <a:ext cx="9144000" cy="60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563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71512" y="1397000"/>
          <a:ext cx="7215238" cy="4960942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071492"/>
                <a:gridCol w="5143746"/>
              </a:tblGrid>
              <a:tr h="714383"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 smtClean="0">
                          <a:solidFill>
                            <a:srgbClr val="FFFF00"/>
                          </a:solidFill>
                        </a:rPr>
                        <a:t>المجموعة</a:t>
                      </a:r>
                      <a:endParaRPr lang="ar-EG" sz="3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EG" sz="3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960559"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 smtClean="0">
                          <a:solidFill>
                            <a:srgbClr val="0033CC"/>
                          </a:solidFill>
                        </a:rPr>
                        <a:t>مثال</a:t>
                      </a:r>
                      <a:endParaRPr lang="ar-EG" sz="36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EG" sz="3600" b="1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1837536"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 smtClean="0">
                          <a:solidFill>
                            <a:srgbClr val="0033CC"/>
                          </a:solidFill>
                        </a:rPr>
                        <a:t>الخصائص</a:t>
                      </a:r>
                    </a:p>
                    <a:p>
                      <a:pPr algn="ctr" rtl="1"/>
                      <a:endParaRPr lang="ar-EG" sz="3600" b="1" dirty="0" smtClean="0">
                        <a:solidFill>
                          <a:srgbClr val="0033CC"/>
                        </a:solidFill>
                      </a:endParaRPr>
                    </a:p>
                    <a:p>
                      <a:pPr algn="ctr" rtl="1"/>
                      <a:endParaRPr lang="ar-EG" sz="3600" b="1" dirty="0" smtClean="0">
                        <a:solidFill>
                          <a:srgbClr val="0033CC"/>
                        </a:solidFill>
                      </a:endParaRPr>
                    </a:p>
                    <a:p>
                      <a:pPr algn="ctr" rtl="1"/>
                      <a:endParaRPr lang="ar-EG" sz="36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EG" sz="36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lowchart: Process 4"/>
          <p:cNvSpPr/>
          <p:nvPr/>
        </p:nvSpPr>
        <p:spPr>
          <a:xfrm>
            <a:off x="928688" y="4429125"/>
            <a:ext cx="5357812" cy="157162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0033CC"/>
                </a:solidFill>
              </a:rPr>
              <a:t>قرن استشعار، عيون مركبة، عيون بسيطة. الجسم مكون من ثلاثة أجزاء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0033CC"/>
                </a:solidFill>
              </a:rPr>
              <a:t>(رأس، صدر، بطن)، ثلاثة أزواج من الأرجل، وزوجان من الأجحنحة المتصلة بالصدر.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0" y="1357313"/>
            <a:ext cx="29987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ar-EG" sz="3600" b="1">
                <a:solidFill>
                  <a:srgbClr val="FFFF00"/>
                </a:solidFill>
                <a:latin typeface="Calibri" pitchFamily="34" charset="0"/>
              </a:rPr>
              <a:t>الحشرات وأشباهها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2143125"/>
            <a:ext cx="50006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71555" y="785813"/>
          <a:ext cx="7167570" cy="640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6757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EG" sz="3600" dirty="0" smtClean="0"/>
                        <a:t>جدول</a:t>
                      </a:r>
                      <a:r>
                        <a:rPr lang="ar-EG" sz="3600" baseline="0" dirty="0" smtClean="0"/>
                        <a:t> 1-8               خصائص المفصليات</a:t>
                      </a:r>
                      <a:endParaRPr lang="ar-EG" sz="3600" dirty="0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546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ozia\Desktop\تنظيم\الجديد\مجلد جديد (3)\صور جوالي\تيليجرام\مجلد جديد\422126398_9336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"/>
          <a:stretch/>
        </p:blipFill>
        <p:spPr bwMode="auto">
          <a:xfrm>
            <a:off x="107504" y="404664"/>
            <a:ext cx="8969099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47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ozia\Desktop\تنظيم\الجديد\مجلد جديد (3)\صور جوالي\تيليجرام\مجلد جديد\422130991_943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t="21563" r="22898" b="18397"/>
          <a:stretch/>
        </p:blipFill>
        <p:spPr bwMode="auto">
          <a:xfrm>
            <a:off x="107503" y="870848"/>
            <a:ext cx="8903686" cy="515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024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20884" y="1273175"/>
          <a:ext cx="8486832" cy="5299097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121708"/>
                <a:gridCol w="2121708"/>
                <a:gridCol w="2121708"/>
                <a:gridCol w="2121708"/>
              </a:tblGrid>
              <a:tr h="2202497">
                <a:tc>
                  <a:txBody>
                    <a:bodyPr/>
                    <a:lstStyle/>
                    <a:p>
                      <a:pPr algn="ctr"/>
                      <a:endParaRPr lang="ar-SA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SA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ماذا تعلمت </a:t>
                      </a: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endParaRPr lang="ar-SA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ماذا </a:t>
                      </a:r>
                      <a:r>
                        <a:rPr lang="ar-SA" sz="2400" b="1" dirty="0" err="1" smtClean="0">
                          <a:solidFill>
                            <a:schemeClr val="tx1"/>
                          </a:solidFill>
                        </a:rPr>
                        <a:t>اريد</a:t>
                      </a:r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SA" sz="2400" b="1" dirty="0" err="1" smtClean="0">
                          <a:solidFill>
                            <a:schemeClr val="tx1"/>
                          </a:solidFill>
                        </a:rPr>
                        <a:t>ان</a:t>
                      </a:r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 اعرف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0000">
                          <a:srgbClr val="FF3399">
                            <a:alpha val="72000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endParaRPr lang="ar-SA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ماذا اعرف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96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 smtClean="0"/>
                    </a:p>
                    <a:p>
                      <a:endParaRPr lang="ar-SA" dirty="0" smtClean="0"/>
                    </a:p>
                    <a:p>
                      <a:endParaRPr lang="ar-SA" dirty="0" smtClean="0"/>
                    </a:p>
                    <a:p>
                      <a:endParaRPr lang="ar-SA" dirty="0" smtClean="0"/>
                    </a:p>
                    <a:p>
                      <a:endParaRPr lang="ar-SA" dirty="0" smtClean="0"/>
                    </a:p>
                    <a:p>
                      <a:endParaRPr lang="ar-SA" dirty="0" smtClean="0"/>
                    </a:p>
                    <a:p>
                      <a:endParaRPr lang="ar-SA" dirty="0" smtClean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0000">
                          <a:srgbClr val="FF3399">
                            <a:alpha val="72000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ln w="1905"/>
                          <a:solidFill>
                            <a:schemeClr val="tx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cs typeface="PT Bold Heading" pitchFamily="2" charset="-78"/>
                        </a:rPr>
                        <a:t>المفصليات </a:t>
                      </a:r>
                      <a:endParaRPr lang="en-US" sz="3600" dirty="0"/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شريط منحني إلى الأعلى 2"/>
          <p:cNvSpPr/>
          <p:nvPr/>
        </p:nvSpPr>
        <p:spPr>
          <a:xfrm>
            <a:off x="0" y="304800"/>
            <a:ext cx="9021973" cy="1071563"/>
          </a:xfrm>
          <a:prstGeom prst="ellipseRibbon2">
            <a:avLst/>
          </a:prstGeom>
          <a:gradFill>
            <a:gsLst>
              <a:gs pos="0">
                <a:srgbClr val="66FF66">
                  <a:alpha val="84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4800" b="1" dirty="0">
                <a:solidFill>
                  <a:srgbClr val="FF0000"/>
                </a:solidFill>
              </a:rPr>
              <a:t>جدول التعلم</a:t>
            </a:r>
            <a:r>
              <a:rPr lang="ar-SA" dirty="0"/>
              <a:t> </a:t>
            </a:r>
            <a:endParaRPr lang="en-US" dirty="0"/>
          </a:p>
        </p:txBody>
      </p:sp>
      <p:pic>
        <p:nvPicPr>
          <p:cNvPr id="4102" name="Picture 8" descr="صورة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996952"/>
            <a:ext cx="3597275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 rot="20983376">
            <a:off x="3373302" y="3264634"/>
            <a:ext cx="1624013" cy="26431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b="1" dirty="0">
                <a:solidFill>
                  <a:schemeClr val="tx2">
                    <a:lumMod val="25000"/>
                  </a:schemeClr>
                </a:solidFill>
              </a:rPr>
              <a:t>اكتبي كل ما تعرفينه عن </a:t>
            </a:r>
            <a:r>
              <a:rPr lang="ar-SA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المفصليات </a:t>
            </a:r>
            <a:r>
              <a:rPr lang="ar-SA" b="1" dirty="0" smtClean="0">
                <a:solidFill>
                  <a:schemeClr val="tx2">
                    <a:lumMod val="25000"/>
                  </a:schemeClr>
                </a:solidFill>
              </a:rPr>
              <a:t>وما </a:t>
            </a:r>
            <a:r>
              <a:rPr lang="ar-SA" b="1" dirty="0">
                <a:solidFill>
                  <a:schemeClr val="tx2">
                    <a:lumMod val="25000"/>
                  </a:schemeClr>
                </a:solidFill>
              </a:rPr>
              <a:t>ترغبي في تعلمه </a:t>
            </a:r>
            <a:endParaRPr 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4" name="مجموعة 12"/>
          <p:cNvGrpSpPr>
            <a:grpSpLocks/>
          </p:cNvGrpSpPr>
          <p:nvPr/>
        </p:nvGrpSpPr>
        <p:grpSpPr bwMode="auto">
          <a:xfrm>
            <a:off x="0" y="0"/>
            <a:ext cx="1295400" cy="1371600"/>
            <a:chOff x="214282" y="285728"/>
            <a:chExt cx="971550" cy="1084260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14282" y="285728"/>
              <a:ext cx="971550" cy="1084260"/>
              <a:chOff x="2381" y="3067"/>
              <a:chExt cx="657" cy="908"/>
            </a:xfrm>
          </p:grpSpPr>
          <p:sp>
            <p:nvSpPr>
              <p:cNvPr id="4107" name="Text Box 8"/>
              <p:cNvSpPr txBox="1">
                <a:spLocks noChangeArrowheads="1"/>
              </p:cNvSpPr>
              <p:nvPr/>
            </p:nvSpPr>
            <p:spPr bwMode="auto">
              <a:xfrm>
                <a:off x="2381" y="3067"/>
                <a:ext cx="657" cy="908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2CCB4"/>
                  </a:gs>
                </a:gsLst>
                <a:lin ang="5400000" scaled="1"/>
              </a:gradFill>
              <a:ln w="19050">
                <a:noFill/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ar-SA" sz="1400" b="1">
                    <a:solidFill>
                      <a:srgbClr val="990000"/>
                    </a:solidFill>
                    <a:cs typeface="Mudir MT" pitchFamily="2" charset="-78"/>
                  </a:rPr>
                  <a:t>15دقيقة</a:t>
                </a:r>
              </a:p>
              <a:p>
                <a:endParaRPr lang="en-US"/>
              </a:p>
            </p:txBody>
          </p:sp>
          <p:pic>
            <p:nvPicPr>
              <p:cNvPr id="4108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26" y="3430"/>
                <a:ext cx="544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مستطيل 7"/>
            <p:cNvSpPr/>
            <p:nvPr/>
          </p:nvSpPr>
          <p:spPr>
            <a:xfrm>
              <a:off x="214282" y="285728"/>
              <a:ext cx="928688" cy="3576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ar-SA" sz="2800" b="1" dirty="0" smtClean="0"/>
                <a:t>2 </a:t>
              </a:r>
              <a:r>
                <a:rPr lang="ar-SA" sz="2800" b="1" dirty="0" err="1" smtClean="0"/>
                <a:t>د</a:t>
              </a:r>
              <a:endParaRPr lang="en-US" sz="28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Fozia\Desktop\تنظيم\الجديد\مجلد جديد (3)\صور جوالي\تيليجرام\مجلد جديد\423836512_28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31889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61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ozia\Desktop\تنظيم\الجديد\مجلد جديد (3)\صور جوالي\تيليجرام\مجلد جديد\422107515_929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764704"/>
            <a:ext cx="812800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321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Fozia\Desktop\تنظيم\الجديد\مجلد جديد (3)\صور جوالي\تيليجرام\مجلد جديد\421828529_927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3411"/>
            <a:ext cx="8136904" cy="626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28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Fozia\Desktop\تنظيم\الجديد\مجلد جديد (3)\صور جوالي\Telegram Documents\صور التيليجرام\421226195_799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3" r="24198"/>
          <a:stretch/>
        </p:blipFill>
        <p:spPr bwMode="auto">
          <a:xfrm>
            <a:off x="1540768" y="908720"/>
            <a:ext cx="6055568" cy="521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7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Fozia\Desktop\تنظيم\الجديد\مجلد جديد (3)\صور جوالي\Telegram Documents\صور التيليجرام\421239877_40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968" y="381000"/>
            <a:ext cx="672040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49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Fozia\Desktop\تنظيم\الجديد\مجلد جديد (3)\صور جوالي\Telegram Documents\صور التيليجرام\421803679_14916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5" r="21963"/>
          <a:stretch/>
        </p:blipFill>
        <p:spPr bwMode="auto">
          <a:xfrm>
            <a:off x="1021223" y="1052736"/>
            <a:ext cx="693515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89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ozia\Desktop\تنظيم\الجديد\مجلد جديد (3)\صور جوالي\تيليجرام\مجلد جديد\421812621_92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52338" cy="544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183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69" y="836712"/>
            <a:ext cx="9026464" cy="5805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836640" y="1284225"/>
            <a:ext cx="1327972" cy="704615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72390" tIns="36195" rIns="72390" bIns="36195" numCol="1" spcCol="1270" anchor="ctr" anchorCtr="0">
            <a:noAutofit/>
          </a:bodyPr>
          <a:lstStyle/>
          <a:p>
            <a:pPr lvl="0" algn="ctr" defTabSz="844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kern="1200" dirty="0" smtClean="0">
                <a:solidFill>
                  <a:schemeClr val="tx1">
                    <a:lumMod val="50000"/>
                  </a:schemeClr>
                </a:solidFill>
              </a:rPr>
              <a:t>العينة 1</a:t>
            </a:r>
            <a:endParaRPr lang="ar-SA" sz="2800" b="1" kern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876256" y="1340768"/>
            <a:ext cx="1330664" cy="704615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45720" tIns="22860" rIns="45720" bIns="22860" numCol="1" spcCol="1270" anchor="ctr" anchorCtr="0">
            <a:noAutofit/>
          </a:bodyPr>
          <a:lstStyle/>
          <a:p>
            <a:pPr lvl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dirty="0" smtClean="0">
                <a:solidFill>
                  <a:schemeClr val="tx1">
                    <a:lumMod val="50000"/>
                  </a:schemeClr>
                </a:solidFill>
              </a:rPr>
              <a:t>العينة 3</a:t>
            </a:r>
            <a:endParaRPr lang="ar-SA" sz="2800" b="1" kern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885747" y="1067959"/>
            <a:ext cx="1327972" cy="704615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72390" tIns="36195" rIns="72390" bIns="36195" numCol="1" spcCol="1270" anchor="ctr" anchorCtr="0">
            <a:noAutofit/>
          </a:bodyPr>
          <a:lstStyle/>
          <a:p>
            <a:pPr lvl="0" algn="ctr" defTabSz="844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kern="1200" dirty="0" smtClean="0">
                <a:solidFill>
                  <a:schemeClr val="tx1">
                    <a:lumMod val="50000"/>
                  </a:schemeClr>
                </a:solidFill>
              </a:rPr>
              <a:t>العينة 2</a:t>
            </a:r>
            <a:endParaRPr lang="ar-SA" sz="2800" b="1" kern="1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8" name="Picture 4" descr="http://aljarida.com/files/news/2012631/images/original/spider_png_by_camelfobia-d5k17j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9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94433" y="2521325"/>
            <a:ext cx="3963066" cy="310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11.0zz0.com/2015/03/22/11/33302519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77818" y="2689940"/>
            <a:ext cx="4127539" cy="29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devoncrab.com/files/4213/0028/9117/610-465_Crab.whole_crab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8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3" y="2880458"/>
            <a:ext cx="2664295" cy="258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900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21761" y="857232"/>
            <a:ext cx="3611604" cy="571504"/>
          </a:xfrm>
          <a:prstGeom prst="rect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chemeClr val="tx1"/>
                </a:solidFill>
                <a:cs typeface="AL-Hor" pitchFamily="2" charset="-78"/>
              </a:rPr>
              <a:t>خصائص المفصليات   </a:t>
            </a:r>
            <a:endParaRPr lang="ar-SA" sz="4000" dirty="0">
              <a:solidFill>
                <a:schemeClr val="tx1"/>
              </a:solidFill>
              <a:cs typeface="AL-Hor" pitchFamily="2" charset="-7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/>
          <a:srcRect l="14" t="93" b="-93"/>
          <a:stretch/>
        </p:blipFill>
        <p:spPr bwMode="auto">
          <a:xfrm>
            <a:off x="395536" y="1714488"/>
            <a:ext cx="842493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29654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49074" y="576844"/>
            <a:ext cx="26532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ar-EG" sz="5400" b="1" dirty="0" err="1">
                <a:ln>
                  <a:solidFill>
                    <a:srgbClr val="CC0099"/>
                  </a:solidFill>
                </a:ln>
                <a:latin typeface="Calibri" pitchFamily="34" charset="0"/>
              </a:rPr>
              <a:t>الأه</a:t>
            </a:r>
            <a:r>
              <a:rPr lang="ar-SA" sz="5400" b="1" dirty="0">
                <a:ln>
                  <a:solidFill>
                    <a:srgbClr val="CC0099"/>
                  </a:solidFill>
                </a:ln>
                <a:latin typeface="Calibri" pitchFamily="34" charset="0"/>
              </a:rPr>
              <a:t>ــــ</a:t>
            </a:r>
            <a:r>
              <a:rPr lang="ar-EG" sz="5400" b="1" dirty="0" err="1">
                <a:ln>
                  <a:solidFill>
                    <a:srgbClr val="CC0099"/>
                  </a:solidFill>
                </a:ln>
                <a:latin typeface="Calibri" pitchFamily="34" charset="0"/>
              </a:rPr>
              <a:t>داف</a:t>
            </a:r>
            <a:r>
              <a:rPr lang="ar-EG" sz="5400" b="1" dirty="0">
                <a:ln>
                  <a:solidFill>
                    <a:srgbClr val="CC0099"/>
                  </a:solidFill>
                </a:ln>
                <a:latin typeface="Calibri" pitchFamily="34" charset="0"/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71736" y="1714500"/>
            <a:ext cx="5643602" cy="1328023"/>
          </a:xfrm>
          <a:prstGeom prst="round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 rtl="1"/>
            <a:r>
              <a:rPr lang="ar-SA" sz="3600" b="1" dirty="0" smtClean="0">
                <a:latin typeface="Calibri" pitchFamily="34" charset="0"/>
              </a:rPr>
              <a:t>تميز </a:t>
            </a:r>
            <a:r>
              <a:rPr lang="ar-SA" sz="3600" b="1" dirty="0">
                <a:latin typeface="Calibri" pitchFamily="34" charset="0"/>
              </a:rPr>
              <a:t>التراكيب والوظائف في المجموعات الرئيسة للمفصليات.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71750" y="3357563"/>
            <a:ext cx="5665788" cy="1328023"/>
          </a:xfrm>
          <a:prstGeom prst="round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spAutoFit/>
          </a:bodyPr>
          <a:lstStyle/>
          <a:p>
            <a:pPr algn="just" rtl="1"/>
            <a:r>
              <a:rPr lang="ar-SA" sz="3600" b="1" dirty="0">
                <a:latin typeface="Calibri" pitchFamily="34" charset="0"/>
              </a:rPr>
              <a:t>تقارن بين </a:t>
            </a:r>
            <a:r>
              <a:rPr lang="ar-SA" sz="3600" b="1" dirty="0" err="1" smtClean="0">
                <a:latin typeface="Calibri" pitchFamily="34" charset="0"/>
              </a:rPr>
              <a:t>التكيفات</a:t>
            </a:r>
            <a:r>
              <a:rPr lang="ar-SA" sz="3600" b="1" dirty="0" smtClean="0">
                <a:latin typeface="Calibri" pitchFamily="34" charset="0"/>
              </a:rPr>
              <a:t> </a:t>
            </a:r>
            <a:r>
              <a:rPr lang="ar-SA" sz="3600" b="1" dirty="0">
                <a:latin typeface="Calibri" pitchFamily="34" charset="0"/>
              </a:rPr>
              <a:t>في المجموعات الرئيسة للمفصليات.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492401" y="5000625"/>
            <a:ext cx="5722937" cy="1328023"/>
          </a:xfrm>
          <a:prstGeom prst="roundRect">
            <a:avLst/>
          </a:prstGeom>
          <a:solidFill>
            <a:srgbClr val="B0E59B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spAutoFit/>
          </a:bodyPr>
          <a:lstStyle/>
          <a:p>
            <a:pPr algn="just" rtl="1"/>
            <a:r>
              <a:rPr lang="ar-SA" sz="3600" b="1" dirty="0">
                <a:latin typeface="Calibri" pitchFamily="34" charset="0"/>
              </a:rPr>
              <a:t>تحدد الصفات المميزة لكل من القشريات </a:t>
            </a:r>
            <a:r>
              <a:rPr lang="ar-SA" sz="3600" b="1" dirty="0" err="1">
                <a:latin typeface="Calibri" pitchFamily="34" charset="0"/>
              </a:rPr>
              <a:t>والعنكبيات</a:t>
            </a:r>
            <a:r>
              <a:rPr lang="ar-SA" sz="3600" b="1" dirty="0">
                <a:latin typeface="Calibri" pitchFamily="34" charset="0"/>
              </a:rPr>
              <a:t>.</a:t>
            </a:r>
            <a:endParaRPr lang="en-US" sz="36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Fozia\Downloads\423826655_2846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3"/>
          <a:stretch/>
        </p:blipFill>
        <p:spPr bwMode="auto">
          <a:xfrm>
            <a:off x="148339" y="96605"/>
            <a:ext cx="8856984" cy="66447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807234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00475" y="460927"/>
            <a:ext cx="4164013" cy="908864"/>
          </a:xfrm>
          <a:prstGeom prst="flowChartMagneticTap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 rtl="1"/>
            <a:r>
              <a:rPr lang="ar-EG" sz="3600" b="1" dirty="0" smtClean="0">
                <a:solidFill>
                  <a:srgbClr val="FF33CC"/>
                </a:solidFill>
                <a:cs typeface="Times New Roman" pitchFamily="18" charset="0"/>
              </a:rPr>
              <a:t>مرا</a:t>
            </a:r>
            <a:r>
              <a:rPr lang="ar-SA" sz="3600" b="1" dirty="0" smtClean="0">
                <a:solidFill>
                  <a:srgbClr val="FF33CC"/>
                </a:solidFill>
                <a:cs typeface="Times New Roman" pitchFamily="18" charset="0"/>
              </a:rPr>
              <a:t>جع</a:t>
            </a:r>
            <a:r>
              <a:rPr lang="ar-EG" sz="3600" b="1" dirty="0" smtClean="0">
                <a:solidFill>
                  <a:srgbClr val="FF33CC"/>
                </a:solidFill>
                <a:cs typeface="Times New Roman" pitchFamily="18" charset="0"/>
              </a:rPr>
              <a:t>ة </a:t>
            </a:r>
            <a:r>
              <a:rPr lang="ar-EG" sz="3600" b="1" dirty="0">
                <a:solidFill>
                  <a:srgbClr val="FF33CC"/>
                </a:solidFill>
                <a:cs typeface="Times New Roman" pitchFamily="18" charset="0"/>
              </a:rPr>
              <a:t>المفردات:</a:t>
            </a:r>
            <a:endParaRPr lang="ar-EG" sz="4400" b="1" dirty="0">
              <a:solidFill>
                <a:srgbClr val="FF33CC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76256" y="1858982"/>
            <a:ext cx="2194719" cy="416230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SA" sz="3600" b="1" dirty="0">
                <a:solidFill>
                  <a:srgbClr val="FF0000"/>
                </a:solidFill>
                <a:latin typeface="Calibri" pitchFamily="34" charset="0"/>
              </a:rPr>
              <a:t>الحيوانات الجالسة: </a:t>
            </a:r>
            <a:r>
              <a:rPr lang="ar-SA" sz="3600" b="1" dirty="0">
                <a:solidFill>
                  <a:schemeClr val="tx2"/>
                </a:solidFill>
                <a:latin typeface="Calibri" pitchFamily="34" charset="0"/>
              </a:rPr>
              <a:t>حيوانات تبقى</a:t>
            </a:r>
          </a:p>
          <a:p>
            <a:pPr algn="ctr" rtl="1"/>
            <a:r>
              <a:rPr lang="ar-SA" sz="3600" b="1" dirty="0">
                <a:solidFill>
                  <a:schemeClr val="tx2"/>
                </a:solidFill>
                <a:latin typeface="Calibri" pitchFamily="34" charset="0"/>
              </a:rPr>
              <a:t> ملتصقة بمكان </a:t>
            </a:r>
            <a:endParaRPr lang="ar-SA" sz="36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ctr" rtl="1"/>
            <a:r>
              <a:rPr lang="ar-SA" sz="3600" b="1" dirty="0" smtClean="0">
                <a:solidFill>
                  <a:schemeClr val="tx2"/>
                </a:solidFill>
                <a:latin typeface="Calibri" pitchFamily="34" charset="0"/>
              </a:rPr>
              <a:t>واحد</a:t>
            </a:r>
            <a:endParaRPr lang="en-US" sz="36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6" name="Picture 1" descr="Cha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715515"/>
            <a:ext cx="5364088" cy="28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51112" y="1623342"/>
            <a:ext cx="2800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Low" rtl="1"/>
            <a:r>
              <a:rPr lang="ar-EG" sz="3600" b="1" dirty="0">
                <a:solidFill>
                  <a:srgbClr val="800080"/>
                </a:solidFill>
                <a:cs typeface="Times New Roman" pitchFamily="18" charset="0"/>
              </a:rPr>
              <a:t>المفردات الجديدة </a:t>
            </a:r>
            <a:endParaRPr lang="ar-EG" sz="4400" b="1" dirty="0">
              <a:solidFill>
                <a:srgbClr val="800080"/>
              </a:solidFill>
            </a:endParaRPr>
          </a:p>
        </p:txBody>
      </p:sp>
      <p:sp>
        <p:nvSpPr>
          <p:cNvPr id="8" name="Flowchart: Terminator 3"/>
          <p:cNvSpPr/>
          <p:nvPr/>
        </p:nvSpPr>
        <p:spPr>
          <a:xfrm rot="21165327">
            <a:off x="3289473" y="2542274"/>
            <a:ext cx="2819400" cy="928687"/>
          </a:xfrm>
          <a:prstGeom prst="flowChartTerminator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rgbClr val="FF0000"/>
                </a:solidFill>
              </a:rPr>
              <a:t>القدم الكلابية </a:t>
            </a:r>
            <a:endParaRPr lang="ar-EG" sz="4000" b="1" dirty="0">
              <a:solidFill>
                <a:srgbClr val="FF0000"/>
              </a:solidFill>
            </a:endParaRPr>
          </a:p>
        </p:txBody>
      </p:sp>
      <p:sp>
        <p:nvSpPr>
          <p:cNvPr id="9" name="Flowchart: Terminator 4"/>
          <p:cNvSpPr/>
          <p:nvPr/>
        </p:nvSpPr>
        <p:spPr>
          <a:xfrm rot="21165327">
            <a:off x="2889286" y="4063939"/>
            <a:ext cx="3276600" cy="928688"/>
          </a:xfrm>
          <a:prstGeom prst="flowChartTerminator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rgbClr val="FF0000"/>
                </a:solidFill>
              </a:rPr>
              <a:t>العوامات </a:t>
            </a:r>
            <a:r>
              <a:rPr lang="ar-SA" sz="4000" b="1" dirty="0" err="1">
                <a:solidFill>
                  <a:srgbClr val="FF0000"/>
                </a:solidFill>
              </a:rPr>
              <a:t>القدمية</a:t>
            </a:r>
            <a:r>
              <a:rPr lang="ar-SA" sz="4000" b="1" dirty="0">
                <a:solidFill>
                  <a:srgbClr val="FF0000"/>
                </a:solidFill>
              </a:rPr>
              <a:t> </a:t>
            </a:r>
            <a:endParaRPr lang="ar-EG" sz="4000" b="1" dirty="0">
              <a:solidFill>
                <a:srgbClr val="FF0000"/>
              </a:solidFill>
            </a:endParaRPr>
          </a:p>
        </p:txBody>
      </p:sp>
      <p:sp>
        <p:nvSpPr>
          <p:cNvPr id="10" name="Flowchart: Terminator 5"/>
          <p:cNvSpPr/>
          <p:nvPr/>
        </p:nvSpPr>
        <p:spPr>
          <a:xfrm rot="21165327">
            <a:off x="47625" y="3175000"/>
            <a:ext cx="2819400" cy="928688"/>
          </a:xfrm>
          <a:prstGeom prst="flowChartTerminator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rgbClr val="FF0000"/>
                </a:solidFill>
              </a:rPr>
              <a:t>اللواقط الفمية </a:t>
            </a:r>
            <a:endParaRPr lang="ar-EG" sz="4000" b="1" dirty="0">
              <a:solidFill>
                <a:srgbClr val="FF0000"/>
              </a:solidFill>
            </a:endParaRPr>
          </a:p>
        </p:txBody>
      </p:sp>
      <p:sp>
        <p:nvSpPr>
          <p:cNvPr id="11" name="Flowchart: Terminator 6"/>
          <p:cNvSpPr/>
          <p:nvPr/>
        </p:nvSpPr>
        <p:spPr>
          <a:xfrm rot="21165327">
            <a:off x="2931405" y="5430489"/>
            <a:ext cx="3251200" cy="928688"/>
          </a:xfrm>
          <a:prstGeom prst="flowChartTerminator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rgbClr val="FF0000"/>
                </a:solidFill>
              </a:rPr>
              <a:t>اللوامس القدمية </a:t>
            </a:r>
            <a:endParaRPr lang="ar-EG" sz="4000" b="1" dirty="0">
              <a:solidFill>
                <a:srgbClr val="FF0000"/>
              </a:solidFill>
            </a:endParaRPr>
          </a:p>
        </p:txBody>
      </p:sp>
      <p:sp>
        <p:nvSpPr>
          <p:cNvPr id="12" name="Flowchart: Terminator 7"/>
          <p:cNvSpPr/>
          <p:nvPr/>
        </p:nvSpPr>
        <p:spPr>
          <a:xfrm rot="21165327">
            <a:off x="445391" y="4714874"/>
            <a:ext cx="2179975" cy="928687"/>
          </a:xfrm>
          <a:prstGeom prst="flowChartTerminator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rgbClr val="FF0000"/>
                </a:solidFill>
              </a:rPr>
              <a:t>المغازل</a:t>
            </a:r>
            <a:endParaRPr lang="ar-EG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ارة رتبة 2"/>
          <p:cNvSpPr/>
          <p:nvPr/>
        </p:nvSpPr>
        <p:spPr>
          <a:xfrm>
            <a:off x="6786008" y="986998"/>
            <a:ext cx="2000264" cy="78581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الفكرة</a:t>
            </a:r>
            <a:r>
              <a:rPr lang="ar-SA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خماسي 3"/>
          <p:cNvSpPr/>
          <p:nvPr/>
        </p:nvSpPr>
        <p:spPr>
          <a:xfrm>
            <a:off x="4499992" y="915560"/>
            <a:ext cx="2500330" cy="857256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/>
              <a:t>الرئيسية </a:t>
            </a:r>
            <a:endParaRPr lang="en-US" sz="2800" b="1" dirty="0"/>
          </a:p>
        </p:txBody>
      </p:sp>
      <p:sp>
        <p:nvSpPr>
          <p:cNvPr id="5" name="زاوية مطوية 4"/>
          <p:cNvSpPr/>
          <p:nvPr/>
        </p:nvSpPr>
        <p:spPr>
          <a:xfrm>
            <a:off x="1357290" y="2132856"/>
            <a:ext cx="6929486" cy="4122126"/>
          </a:xfrm>
          <a:prstGeom prst="foldedCorner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928794" y="2492326"/>
            <a:ext cx="5643602" cy="3474624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ar-SA" sz="44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تصنف المفصليات بناءً على:</a:t>
            </a:r>
          </a:p>
          <a:p>
            <a:pPr algn="ctr">
              <a:defRPr/>
            </a:pPr>
            <a:r>
              <a:rPr lang="ar-SA" sz="44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تركيب قطع أجسامها</a:t>
            </a:r>
          </a:p>
          <a:p>
            <a:pPr algn="ctr">
              <a:defRPr/>
            </a:pPr>
            <a:r>
              <a:rPr lang="ar-SA" sz="44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أنواع الزوائد</a:t>
            </a:r>
          </a:p>
          <a:p>
            <a:pPr algn="ctr">
              <a:defRPr/>
            </a:pPr>
            <a:r>
              <a:rPr lang="ar-SA" sz="44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             أجزاء الفم</a:t>
            </a:r>
            <a:r>
              <a:rPr lang="ar-EG" sz="44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. </a:t>
            </a:r>
            <a:endParaRPr lang="en-US" sz="4400" b="1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reeg.org/uploads/swf/images/LS0407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343049"/>
            <a:ext cx="8298813" cy="55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95536" y="836712"/>
            <a:ext cx="5400600" cy="55520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72390" tIns="36195" rIns="72390" bIns="36195" numCol="1" spcCol="1270" anchor="ctr" anchorCtr="0">
            <a:noAutofit/>
          </a:bodyPr>
          <a:lstStyle/>
          <a:p>
            <a:pPr lvl="0" algn="ctr" defTabSz="844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kern="1200" dirty="0" smtClean="0">
                <a:solidFill>
                  <a:schemeClr val="tx1">
                    <a:lumMod val="50000"/>
                  </a:schemeClr>
                </a:solidFill>
              </a:rPr>
              <a:t>تعرفي على المخلوقات في الصورة </a:t>
            </a:r>
            <a:endParaRPr lang="ar-SA" sz="3200" b="1" kern="1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2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id design template">
  <a:themeElements>
    <a:clrScheme name="سمة Office 1">
      <a:dk1>
        <a:srgbClr val="800000"/>
      </a:dk1>
      <a:lt1>
        <a:srgbClr val="FFFFFF"/>
      </a:lt1>
      <a:dk2>
        <a:srgbClr val="000000"/>
      </a:dk2>
      <a:lt2>
        <a:srgbClr val="808080"/>
      </a:lt2>
      <a:accent1>
        <a:srgbClr val="EEF6D6"/>
      </a:accent1>
      <a:accent2>
        <a:srgbClr val="FF9999"/>
      </a:accent2>
      <a:accent3>
        <a:srgbClr val="FFFFFF"/>
      </a:accent3>
      <a:accent4>
        <a:srgbClr val="6C0000"/>
      </a:accent4>
      <a:accent5>
        <a:srgbClr val="F5FAE8"/>
      </a:accent5>
      <a:accent6>
        <a:srgbClr val="E78A8A"/>
      </a:accent6>
      <a:hlink>
        <a:srgbClr val="3333CC"/>
      </a:hlink>
      <a:folHlink>
        <a:srgbClr val="54792F"/>
      </a:folHlink>
    </a:clrScheme>
    <a:fontScheme name="سمة Offic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سمة Office 1">
        <a:dk1>
          <a:srgbClr val="8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EF6D6"/>
        </a:accent1>
        <a:accent2>
          <a:srgbClr val="FF9999"/>
        </a:accent2>
        <a:accent3>
          <a:srgbClr val="FFFFFF"/>
        </a:accent3>
        <a:accent4>
          <a:srgbClr val="6C0000"/>
        </a:accent4>
        <a:accent5>
          <a:srgbClr val="F5FAE8"/>
        </a:accent5>
        <a:accent6>
          <a:srgbClr val="E78A8A"/>
        </a:accent6>
        <a:hlink>
          <a:srgbClr val="3333CC"/>
        </a:hlink>
        <a:folHlink>
          <a:srgbClr val="5479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2">
        <a:dk1>
          <a:srgbClr val="666699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D6EEAA"/>
        </a:accent2>
        <a:accent3>
          <a:srgbClr val="ECFAF7"/>
        </a:accent3>
        <a:accent4>
          <a:srgbClr val="565682"/>
        </a:accent4>
        <a:accent5>
          <a:srgbClr val="FFFFFF"/>
        </a:accent5>
        <a:accent6>
          <a:srgbClr val="C2D89A"/>
        </a:accent6>
        <a:hlink>
          <a:srgbClr val="D07A91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3">
        <a:dk1>
          <a:srgbClr val="336600"/>
        </a:dk1>
        <a:lt1>
          <a:srgbClr val="FFFFFF"/>
        </a:lt1>
        <a:dk2>
          <a:srgbClr val="000000"/>
        </a:dk2>
        <a:lt2>
          <a:srgbClr val="808080"/>
        </a:lt2>
        <a:accent1>
          <a:srgbClr val="E3CFCD"/>
        </a:accent1>
        <a:accent2>
          <a:srgbClr val="333399"/>
        </a:accent2>
        <a:accent3>
          <a:srgbClr val="FFFFFF"/>
        </a:accent3>
        <a:accent4>
          <a:srgbClr val="2A5600"/>
        </a:accent4>
        <a:accent5>
          <a:srgbClr val="EFE4E3"/>
        </a:accent5>
        <a:accent6>
          <a:srgbClr val="2D2D8A"/>
        </a:accent6>
        <a:hlink>
          <a:srgbClr val="8F8F5D"/>
        </a:hlink>
        <a:folHlink>
          <a:srgbClr val="7173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4">
        <a:dk1>
          <a:srgbClr val="5C1F00"/>
        </a:dk1>
        <a:lt1>
          <a:srgbClr val="CC3300"/>
        </a:lt1>
        <a:dk2>
          <a:srgbClr val="800000"/>
        </a:dk2>
        <a:lt2>
          <a:srgbClr val="DFD293"/>
        </a:lt2>
        <a:accent1>
          <a:srgbClr val="FFD0C1"/>
        </a:accent1>
        <a:accent2>
          <a:srgbClr val="BE7960"/>
        </a:accent2>
        <a:accent3>
          <a:srgbClr val="C0AAAA"/>
        </a:accent3>
        <a:accent4>
          <a:srgbClr val="AE2A00"/>
        </a:accent4>
        <a:accent5>
          <a:srgbClr val="FFE4DD"/>
        </a:accent5>
        <a:accent6>
          <a:srgbClr val="AC6D56"/>
        </a:accent6>
        <a:hlink>
          <a:srgbClr val="FFFFFF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6">
        <a:dk1>
          <a:srgbClr val="2D2015"/>
        </a:dk1>
        <a:lt1>
          <a:srgbClr val="808000"/>
        </a:lt1>
        <a:dk2>
          <a:srgbClr val="523E26"/>
        </a:dk2>
        <a:lt2>
          <a:srgbClr val="DFC08D"/>
        </a:lt2>
        <a:accent1>
          <a:srgbClr val="BEA99C"/>
        </a:accent1>
        <a:accent2>
          <a:srgbClr val="8F5F2F"/>
        </a:accent2>
        <a:accent3>
          <a:srgbClr val="B3AFAC"/>
        </a:accent3>
        <a:accent4>
          <a:srgbClr val="6C6C00"/>
        </a:accent4>
        <a:accent5>
          <a:srgbClr val="DBD1CB"/>
        </a:accent5>
        <a:accent6>
          <a:srgbClr val="81552A"/>
        </a:accent6>
        <a:hlink>
          <a:srgbClr val="CDDEAE"/>
        </a:hlink>
        <a:folHlink>
          <a:srgbClr val="4C5A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7">
        <a:dk1>
          <a:srgbClr val="800000"/>
        </a:dk1>
        <a:lt1>
          <a:srgbClr val="A3A46A"/>
        </a:lt1>
        <a:dk2>
          <a:srgbClr val="FFFFFF"/>
        </a:dk2>
        <a:lt2>
          <a:srgbClr val="3E3E5C"/>
        </a:lt2>
        <a:accent1>
          <a:srgbClr val="D3CAA5"/>
        </a:accent1>
        <a:accent2>
          <a:srgbClr val="93AB73"/>
        </a:accent2>
        <a:accent3>
          <a:srgbClr val="CECFB9"/>
        </a:accent3>
        <a:accent4>
          <a:srgbClr val="6C0000"/>
        </a:accent4>
        <a:accent5>
          <a:srgbClr val="E6E1CF"/>
        </a:accent5>
        <a:accent6>
          <a:srgbClr val="859B68"/>
        </a:accent6>
        <a:hlink>
          <a:srgbClr val="A7777C"/>
        </a:hlink>
        <a:folHlink>
          <a:srgbClr val="EEFF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8">
        <a:dk1>
          <a:srgbClr val="336699"/>
        </a:dk1>
        <a:lt1>
          <a:srgbClr val="777777"/>
        </a:lt1>
        <a:dk2>
          <a:srgbClr val="5F5F5F"/>
        </a:dk2>
        <a:lt2>
          <a:srgbClr val="E3EBF1"/>
        </a:lt2>
        <a:accent1>
          <a:srgbClr val="A1BD79"/>
        </a:accent1>
        <a:accent2>
          <a:srgbClr val="468A4B"/>
        </a:accent2>
        <a:accent3>
          <a:srgbClr val="B6B6B6"/>
        </a:accent3>
        <a:accent4>
          <a:srgbClr val="656565"/>
        </a:accent4>
        <a:accent5>
          <a:srgbClr val="CDDBBE"/>
        </a:accent5>
        <a:accent6>
          <a:srgbClr val="3F7D43"/>
        </a:accent6>
        <a:hlink>
          <a:srgbClr val="F2D1CA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9">
        <a:dk1>
          <a:srgbClr val="993300"/>
        </a:dk1>
        <a:lt1>
          <a:srgbClr val="336600"/>
        </a:lt1>
        <a:dk2>
          <a:srgbClr val="CCFFFF"/>
        </a:dk2>
        <a:lt2>
          <a:srgbClr val="003366"/>
        </a:lt2>
        <a:accent1>
          <a:srgbClr val="94AB73"/>
        </a:accent1>
        <a:accent2>
          <a:srgbClr val="00B000"/>
        </a:accent2>
        <a:accent3>
          <a:srgbClr val="ADB8AA"/>
        </a:accent3>
        <a:accent4>
          <a:srgbClr val="822A00"/>
        </a:accent4>
        <a:accent5>
          <a:srgbClr val="C8D2BC"/>
        </a:accent5>
        <a:accent6>
          <a:srgbClr val="009F00"/>
        </a:accent6>
        <a:hlink>
          <a:srgbClr val="FFCC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10">
        <a:dk1>
          <a:srgbClr val="993300"/>
        </a:dk1>
        <a:lt1>
          <a:srgbClr val="E8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8EAC7E"/>
        </a:accent2>
        <a:accent3>
          <a:srgbClr val="F2FFE9"/>
        </a:accent3>
        <a:accent4>
          <a:srgbClr val="822A00"/>
        </a:accent4>
        <a:accent5>
          <a:srgbClr val="FFFFFA"/>
        </a:accent5>
        <a:accent6>
          <a:srgbClr val="809B72"/>
        </a:accent6>
        <a:hlink>
          <a:srgbClr val="FF7C8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11">
        <a:dk1>
          <a:srgbClr val="800000"/>
        </a:dk1>
        <a:lt1>
          <a:srgbClr val="666633"/>
        </a:lt1>
        <a:dk2>
          <a:srgbClr val="FFFFFF"/>
        </a:dk2>
        <a:lt2>
          <a:srgbClr val="3E3E5C"/>
        </a:lt2>
        <a:accent1>
          <a:srgbClr val="D8C0B8"/>
        </a:accent1>
        <a:accent2>
          <a:srgbClr val="C2BF3A"/>
        </a:accent2>
        <a:accent3>
          <a:srgbClr val="B8B8AD"/>
        </a:accent3>
        <a:accent4>
          <a:srgbClr val="6C0000"/>
        </a:accent4>
        <a:accent5>
          <a:srgbClr val="E9DCD8"/>
        </a:accent5>
        <a:accent6>
          <a:srgbClr val="B0AD34"/>
        </a:accent6>
        <a:hlink>
          <a:srgbClr val="E9F2D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12">
        <a:dk1>
          <a:srgbClr val="993300"/>
        </a:dk1>
        <a:lt1>
          <a:srgbClr val="336600"/>
        </a:lt1>
        <a:dk2>
          <a:srgbClr val="CCFFFF"/>
        </a:dk2>
        <a:lt2>
          <a:srgbClr val="003366"/>
        </a:lt2>
        <a:accent1>
          <a:srgbClr val="94AB73"/>
        </a:accent1>
        <a:accent2>
          <a:srgbClr val="01793D"/>
        </a:accent2>
        <a:accent3>
          <a:srgbClr val="ADB8AA"/>
        </a:accent3>
        <a:accent4>
          <a:srgbClr val="822A00"/>
        </a:accent4>
        <a:accent5>
          <a:srgbClr val="C8D2BC"/>
        </a:accent5>
        <a:accent6>
          <a:srgbClr val="016D36"/>
        </a:accent6>
        <a:hlink>
          <a:srgbClr val="FFCC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13">
        <a:dk1>
          <a:srgbClr val="336600"/>
        </a:dk1>
        <a:lt1>
          <a:srgbClr val="FFFFFF"/>
        </a:lt1>
        <a:dk2>
          <a:srgbClr val="800080"/>
        </a:dk2>
        <a:lt2>
          <a:srgbClr val="969696"/>
        </a:lt2>
        <a:accent1>
          <a:srgbClr val="FDFBBB"/>
        </a:accent1>
        <a:accent2>
          <a:srgbClr val="FF9966"/>
        </a:accent2>
        <a:accent3>
          <a:srgbClr val="FFFFFF"/>
        </a:accent3>
        <a:accent4>
          <a:srgbClr val="2A5600"/>
        </a:accent4>
        <a:accent5>
          <a:srgbClr val="FEFDDA"/>
        </a:accent5>
        <a:accent6>
          <a:srgbClr val="E78A5C"/>
        </a:accent6>
        <a:hlink>
          <a:srgbClr val="FF7C8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Plaid design template</Template>
  <TotalTime>1908</TotalTime>
  <Words>690</Words>
  <Application>Microsoft Office PowerPoint</Application>
  <PresentationFormat>عرض على الشاشة (3:4)‏</PresentationFormat>
  <Paragraphs>196</Paragraphs>
  <Slides>60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60</vt:i4>
      </vt:variant>
    </vt:vector>
  </HeadingPairs>
  <TitlesOfParts>
    <vt:vector size="61" baseType="lpstr">
      <vt:lpstr>Plaid design template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The-Honey</dc:creator>
  <cp:lastModifiedBy>Fozia</cp:lastModifiedBy>
  <cp:revision>188</cp:revision>
  <dcterms:modified xsi:type="dcterms:W3CDTF">2018-01-26T04:15:05Z</dcterms:modified>
</cp:coreProperties>
</file>